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29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92968"/>
            <a:ext cx="10363200" cy="636693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605435"/>
            <a:ext cx="9144000" cy="441536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1B7E-177B-4769-A70F-EFAB2E7750D2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6F33-C9A5-47EE-AB63-2249DACB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2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1B7E-177B-4769-A70F-EFAB2E7750D2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6F33-C9A5-47EE-AB63-2249DACB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9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73667"/>
            <a:ext cx="262890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73667"/>
            <a:ext cx="773430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1B7E-177B-4769-A70F-EFAB2E7750D2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6F33-C9A5-47EE-AB63-2249DACB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1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1B7E-177B-4769-A70F-EFAB2E7750D2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6F33-C9A5-47EE-AB63-2249DACB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5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59305"/>
            <a:ext cx="10515600" cy="760729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238572"/>
            <a:ext cx="10515600" cy="40004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1B7E-177B-4769-A70F-EFAB2E7750D2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6F33-C9A5-47EE-AB63-2249DACB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6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868333"/>
            <a:ext cx="5181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868333"/>
            <a:ext cx="5181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1B7E-177B-4769-A70F-EFAB2E7750D2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6F33-C9A5-47EE-AB63-2249DACB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8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3671"/>
            <a:ext cx="105156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83101"/>
            <a:ext cx="5157787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680200"/>
            <a:ext cx="5157787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83101"/>
            <a:ext cx="5183188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680200"/>
            <a:ext cx="5183188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1B7E-177B-4769-A70F-EFAB2E7750D2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6F33-C9A5-47EE-AB63-2249DACB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1B7E-177B-4769-A70F-EFAB2E7750D2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6F33-C9A5-47EE-AB63-2249DACB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1B7E-177B-4769-A70F-EFAB2E7750D2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6F33-C9A5-47EE-AB63-2249DACB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0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633138"/>
            <a:ext cx="6172200" cy="129963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1B7E-177B-4769-A70F-EFAB2E7750D2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6F33-C9A5-47EE-AB63-2249DACB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4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633138"/>
            <a:ext cx="6172200" cy="1299633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1B7E-177B-4769-A70F-EFAB2E7750D2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6F33-C9A5-47EE-AB63-2249DACB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5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73671"/>
            <a:ext cx="105156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868333"/>
            <a:ext cx="105156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21B7E-177B-4769-A70F-EFAB2E7750D2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06F33-C9A5-47EE-AB63-2249DACB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4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0F983A35-54E4-4876-8189-1FB3A5562C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91200" y="88392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18C29430-CAAA-4C88-8377-80A31BEFB9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91440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3B99CC8-52F3-42CE-8413-F41CF3CD9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15" y="117566"/>
            <a:ext cx="11518170" cy="9026434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CE89B23B-D980-431E-B274-BD17E935D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9137900"/>
            <a:ext cx="11305810" cy="90203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870F74-7ED5-4BAC-9BE5-1C053412DFBE}"/>
              </a:ext>
            </a:extLst>
          </p:cNvPr>
          <p:cNvSpPr txBox="1"/>
          <p:nvPr/>
        </p:nvSpPr>
        <p:spPr>
          <a:xfrm>
            <a:off x="308664" y="129766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9D001F-50C3-41F0-BC6C-8FBF20AF0BB2}"/>
              </a:ext>
            </a:extLst>
          </p:cNvPr>
          <p:cNvSpPr txBox="1"/>
          <p:nvPr/>
        </p:nvSpPr>
        <p:spPr>
          <a:xfrm>
            <a:off x="401104" y="8873678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29CFAD-03AE-44DF-A5E2-BDAD0F8669B6}"/>
              </a:ext>
            </a:extLst>
          </p:cNvPr>
          <p:cNvSpPr txBox="1"/>
          <p:nvPr/>
        </p:nvSpPr>
        <p:spPr>
          <a:xfrm>
            <a:off x="4772694" y="8673623"/>
            <a:ext cx="325621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degree of ER Graphs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226CC3-7637-438E-8F4C-11890059F293}"/>
              </a:ext>
            </a:extLst>
          </p:cNvPr>
          <p:cNvSpPr txBox="1"/>
          <p:nvPr/>
        </p:nvSpPr>
        <p:spPr>
          <a:xfrm rot="16200000">
            <a:off x="-1535612" y="4137742"/>
            <a:ext cx="440377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graphs with high skewness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242B2-FEA3-4D09-B286-788F1DD4498D}"/>
              </a:ext>
            </a:extLst>
          </p:cNvPr>
          <p:cNvSpPr txBox="1"/>
          <p:nvPr/>
        </p:nvSpPr>
        <p:spPr>
          <a:xfrm rot="16200000">
            <a:off x="-1452555" y="12893854"/>
            <a:ext cx="440377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graphs with high skewness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4E28C7-92DF-453B-8D3B-F60F20722185}"/>
              </a:ext>
            </a:extLst>
          </p:cNvPr>
          <p:cNvSpPr txBox="1"/>
          <p:nvPr/>
        </p:nvSpPr>
        <p:spPr>
          <a:xfrm>
            <a:off x="4772694" y="17707231"/>
            <a:ext cx="325621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degree of ER Graphs</a:t>
            </a:r>
          </a:p>
        </p:txBody>
      </p:sp>
    </p:spTree>
    <p:extLst>
      <p:ext uri="{BB962C8B-B14F-4D97-AF65-F5344CB8AC3E}">
        <p14:creationId xmlns:p14="http://schemas.microsoft.com/office/powerpoint/2010/main" val="1231769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24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3</cp:revision>
  <dcterms:created xsi:type="dcterms:W3CDTF">2021-09-18T19:15:39Z</dcterms:created>
  <dcterms:modified xsi:type="dcterms:W3CDTF">2021-09-18T22:23:17Z</dcterms:modified>
</cp:coreProperties>
</file>