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</p:sldIdLst>
  <p:sldSz cx="73152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FD"/>
    <a:srgbClr val="FAFACE"/>
    <a:srgbClr val="FAFAC5"/>
    <a:srgbClr val="CAE6C1"/>
    <a:srgbClr val="BCDFB1"/>
    <a:srgbClr val="345DA9"/>
    <a:srgbClr val="F3EEE9"/>
    <a:srgbClr val="FEF7F8"/>
    <a:srgbClr val="EBE2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1182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74121"/>
            <a:ext cx="54864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200679"/>
            <a:ext cx="54864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8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0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21709"/>
            <a:ext cx="1577340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21709"/>
            <a:ext cx="4640580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9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7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569913"/>
            <a:ext cx="630936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529821"/>
            <a:ext cx="630936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4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608542"/>
            <a:ext cx="310896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608542"/>
            <a:ext cx="310896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5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21709"/>
            <a:ext cx="630936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560388"/>
            <a:ext cx="3094672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835025"/>
            <a:ext cx="3094672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560388"/>
            <a:ext cx="3109913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835025"/>
            <a:ext cx="3109913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5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52400"/>
            <a:ext cx="2359342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329142"/>
            <a:ext cx="3703320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685800"/>
            <a:ext cx="2359342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52400"/>
            <a:ext cx="2359342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329142"/>
            <a:ext cx="3703320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685800"/>
            <a:ext cx="2359342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0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21709"/>
            <a:ext cx="630936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608542"/>
            <a:ext cx="630936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118784"/>
            <a:ext cx="16459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600EB-327D-4924-BA30-06E361308E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118784"/>
            <a:ext cx="24688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118784"/>
            <a:ext cx="16459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0D32EB5-D7E3-45E1-984B-A42D467A4809}"/>
              </a:ext>
            </a:extLst>
          </p:cNvPr>
          <p:cNvSpPr/>
          <p:nvPr/>
        </p:nvSpPr>
        <p:spPr>
          <a:xfrm>
            <a:off x="14411" y="78454"/>
            <a:ext cx="1526066" cy="1526066"/>
          </a:xfrm>
          <a:prstGeom prst="ellipse">
            <a:avLst/>
          </a:prstGeom>
          <a:solidFill>
            <a:srgbClr val="34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D27977-1622-4CD7-9F93-4DBFAC8B01AD}"/>
              </a:ext>
            </a:extLst>
          </p:cNvPr>
          <p:cNvSpPr/>
          <p:nvPr/>
        </p:nvSpPr>
        <p:spPr>
          <a:xfrm>
            <a:off x="2421113" y="254824"/>
            <a:ext cx="1173345" cy="1173345"/>
          </a:xfrm>
          <a:prstGeom prst="ellipse">
            <a:avLst/>
          </a:prstGeom>
          <a:solidFill>
            <a:srgbClr val="BCD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7EF9DC-1F43-42F5-9386-5D59DF5F0582}"/>
              </a:ext>
            </a:extLst>
          </p:cNvPr>
          <p:cNvSpPr/>
          <p:nvPr/>
        </p:nvSpPr>
        <p:spPr>
          <a:xfrm>
            <a:off x="6504192" y="661112"/>
            <a:ext cx="360769" cy="360769"/>
          </a:xfrm>
          <a:prstGeom prst="ellipse">
            <a:avLst/>
          </a:prstGeom>
          <a:solidFill>
            <a:srgbClr val="EB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C685DF-55EA-4700-9501-B2719731952B}"/>
              </a:ext>
            </a:extLst>
          </p:cNvPr>
          <p:cNvSpPr/>
          <p:nvPr/>
        </p:nvSpPr>
        <p:spPr>
          <a:xfrm>
            <a:off x="4579860" y="448232"/>
            <a:ext cx="786529" cy="786529"/>
          </a:xfrm>
          <a:prstGeom prst="ellipse">
            <a:avLst/>
          </a:prstGeom>
          <a:solidFill>
            <a:srgbClr val="FAF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F7052D-64C3-4E14-8F7E-20636BF45521}"/>
              </a:ext>
            </a:extLst>
          </p:cNvPr>
          <p:cNvSpPr txBox="1"/>
          <p:nvPr/>
        </p:nvSpPr>
        <p:spPr>
          <a:xfrm>
            <a:off x="151311" y="1845365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Quartile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21DA7-C6D9-4499-9940-009037D4193F}"/>
              </a:ext>
            </a:extLst>
          </p:cNvPr>
          <p:cNvSpPr txBox="1"/>
          <p:nvPr/>
        </p:nvSpPr>
        <p:spPr>
          <a:xfrm>
            <a:off x="2381742" y="1845365"/>
            <a:ext cx="12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Quartile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A2EED-167D-4F8B-975B-18FFE9A9F139}"/>
              </a:ext>
            </a:extLst>
          </p:cNvPr>
          <p:cNvSpPr txBox="1"/>
          <p:nvPr/>
        </p:nvSpPr>
        <p:spPr>
          <a:xfrm>
            <a:off x="4303590" y="1845365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Quartile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9297A-C434-4583-B78A-782AF1FFA64D}"/>
              </a:ext>
            </a:extLst>
          </p:cNvPr>
          <p:cNvSpPr txBox="1"/>
          <p:nvPr/>
        </p:nvSpPr>
        <p:spPr>
          <a:xfrm>
            <a:off x="6079122" y="1845365"/>
            <a:ext cx="12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Quartile</a:t>
            </a:r>
          </a:p>
        </p:txBody>
      </p:sp>
    </p:spTree>
    <p:extLst>
      <p:ext uri="{BB962C8B-B14F-4D97-AF65-F5344CB8AC3E}">
        <p14:creationId xmlns:p14="http://schemas.microsoft.com/office/powerpoint/2010/main" val="418687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0D32EB5-D7E3-45E1-984B-A42D467A4809}"/>
              </a:ext>
            </a:extLst>
          </p:cNvPr>
          <p:cNvSpPr/>
          <p:nvPr/>
        </p:nvSpPr>
        <p:spPr>
          <a:xfrm>
            <a:off x="20761" y="352191"/>
            <a:ext cx="1526066" cy="1526066"/>
          </a:xfrm>
          <a:prstGeom prst="ellipse">
            <a:avLst/>
          </a:prstGeom>
          <a:solidFill>
            <a:srgbClr val="34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D27977-1622-4CD7-9F93-4DBFAC8B01AD}"/>
              </a:ext>
            </a:extLst>
          </p:cNvPr>
          <p:cNvSpPr/>
          <p:nvPr/>
        </p:nvSpPr>
        <p:spPr>
          <a:xfrm>
            <a:off x="2427463" y="528561"/>
            <a:ext cx="1173345" cy="1173345"/>
          </a:xfrm>
          <a:prstGeom prst="ellipse">
            <a:avLst/>
          </a:prstGeom>
          <a:solidFill>
            <a:srgbClr val="BCD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7EF9DC-1F43-42F5-9386-5D59DF5F0582}"/>
              </a:ext>
            </a:extLst>
          </p:cNvPr>
          <p:cNvSpPr/>
          <p:nvPr/>
        </p:nvSpPr>
        <p:spPr>
          <a:xfrm>
            <a:off x="6510542" y="934849"/>
            <a:ext cx="360769" cy="360769"/>
          </a:xfrm>
          <a:prstGeom prst="ellipse">
            <a:avLst/>
          </a:prstGeom>
          <a:solidFill>
            <a:srgbClr val="EB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C685DF-55EA-4700-9501-B2719731952B}"/>
              </a:ext>
            </a:extLst>
          </p:cNvPr>
          <p:cNvSpPr/>
          <p:nvPr/>
        </p:nvSpPr>
        <p:spPr>
          <a:xfrm>
            <a:off x="4586210" y="721969"/>
            <a:ext cx="786529" cy="786529"/>
          </a:xfrm>
          <a:prstGeom prst="ellipse">
            <a:avLst/>
          </a:prstGeom>
          <a:solidFill>
            <a:srgbClr val="FAF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33882-224F-4226-957D-7B0CCAD51982}"/>
              </a:ext>
            </a:extLst>
          </p:cNvPr>
          <p:cNvSpPr txBox="1"/>
          <p:nvPr/>
        </p:nvSpPr>
        <p:spPr>
          <a:xfrm>
            <a:off x="-457197" y="-434099"/>
            <a:ext cx="7996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Color Code for Nodes Degree (Based on Degree Quartiles)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F7052D-64C3-4E14-8F7E-20636BF45521}"/>
              </a:ext>
            </a:extLst>
          </p:cNvPr>
          <p:cNvSpPr txBox="1"/>
          <p:nvPr/>
        </p:nvSpPr>
        <p:spPr>
          <a:xfrm>
            <a:off x="157661" y="211910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Quartile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21DA7-C6D9-4499-9940-009037D4193F}"/>
              </a:ext>
            </a:extLst>
          </p:cNvPr>
          <p:cNvSpPr txBox="1"/>
          <p:nvPr/>
        </p:nvSpPr>
        <p:spPr>
          <a:xfrm>
            <a:off x="2388092" y="2119102"/>
            <a:ext cx="12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Quartile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A2EED-167D-4F8B-975B-18FFE9A9F139}"/>
              </a:ext>
            </a:extLst>
          </p:cNvPr>
          <p:cNvSpPr txBox="1"/>
          <p:nvPr/>
        </p:nvSpPr>
        <p:spPr>
          <a:xfrm>
            <a:off x="4309940" y="2119102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Quartile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9297A-C434-4583-B78A-782AF1FFA64D}"/>
              </a:ext>
            </a:extLst>
          </p:cNvPr>
          <p:cNvSpPr txBox="1"/>
          <p:nvPr/>
        </p:nvSpPr>
        <p:spPr>
          <a:xfrm>
            <a:off x="6085472" y="2119102"/>
            <a:ext cx="12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Quartile</a:t>
            </a:r>
          </a:p>
        </p:txBody>
      </p:sp>
    </p:spTree>
    <p:extLst>
      <p:ext uri="{BB962C8B-B14F-4D97-AF65-F5344CB8AC3E}">
        <p14:creationId xmlns:p14="http://schemas.microsoft.com/office/powerpoint/2010/main" val="352344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0D32EB5-D7E3-45E1-984B-A42D467A4809}"/>
              </a:ext>
            </a:extLst>
          </p:cNvPr>
          <p:cNvSpPr/>
          <p:nvPr/>
        </p:nvSpPr>
        <p:spPr>
          <a:xfrm>
            <a:off x="-1459391" y="-1581065"/>
            <a:ext cx="1173345" cy="1173345"/>
          </a:xfrm>
          <a:prstGeom prst="ellipse">
            <a:avLst/>
          </a:prstGeom>
          <a:solidFill>
            <a:srgbClr val="34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336AD-0387-4CE9-8BE0-42130DFED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9" y="-2286000"/>
            <a:ext cx="6967582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D27977-1622-4CD7-9F93-4DBFAC8B01AD}"/>
              </a:ext>
            </a:extLst>
          </p:cNvPr>
          <p:cNvSpPr/>
          <p:nvPr/>
        </p:nvSpPr>
        <p:spPr>
          <a:xfrm>
            <a:off x="-1352549" y="-933364"/>
            <a:ext cx="1173345" cy="1173345"/>
          </a:xfrm>
          <a:prstGeom prst="ellipse">
            <a:avLst/>
          </a:prstGeom>
          <a:solidFill>
            <a:srgbClr val="BCD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72D12-10D0-4358-B07E-E429C490BE8D}"/>
              </a:ext>
            </a:extLst>
          </p:cNvPr>
          <p:cNvSpPr/>
          <p:nvPr/>
        </p:nvSpPr>
        <p:spPr>
          <a:xfrm>
            <a:off x="-1352549" y="1512712"/>
            <a:ext cx="1173345" cy="1173345"/>
          </a:xfrm>
          <a:prstGeom prst="ellipse">
            <a:avLst/>
          </a:prstGeom>
          <a:solidFill>
            <a:srgbClr val="FAF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7EF9DC-1F43-42F5-9386-5D59DF5F0582}"/>
              </a:ext>
            </a:extLst>
          </p:cNvPr>
          <p:cNvSpPr/>
          <p:nvPr/>
        </p:nvSpPr>
        <p:spPr>
          <a:xfrm>
            <a:off x="7592613" y="-573267"/>
            <a:ext cx="1173345" cy="1173345"/>
          </a:xfrm>
          <a:prstGeom prst="ellipse">
            <a:avLst/>
          </a:prstGeom>
          <a:solidFill>
            <a:srgbClr val="EB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C685DF-55EA-4700-9501-B2719731952B}"/>
              </a:ext>
            </a:extLst>
          </p:cNvPr>
          <p:cNvSpPr/>
          <p:nvPr/>
        </p:nvSpPr>
        <p:spPr>
          <a:xfrm>
            <a:off x="-1352550" y="2493784"/>
            <a:ext cx="1173345" cy="1173345"/>
          </a:xfrm>
          <a:prstGeom prst="ellipse">
            <a:avLst/>
          </a:prstGeom>
          <a:solidFill>
            <a:srgbClr val="FAF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3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27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babak ravandi</dc:creator>
  <cp:lastModifiedBy>babak ravandi</cp:lastModifiedBy>
  <cp:revision>3</cp:revision>
  <dcterms:created xsi:type="dcterms:W3CDTF">2020-12-23T02:39:49Z</dcterms:created>
  <dcterms:modified xsi:type="dcterms:W3CDTF">2020-12-24T01:31:07Z</dcterms:modified>
</cp:coreProperties>
</file>