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232" y="-3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489452"/>
            <a:ext cx="11658600" cy="9550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4408152"/>
            <a:ext cx="10287000" cy="662304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460500"/>
            <a:ext cx="2957513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460500"/>
            <a:ext cx="8701088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838958"/>
            <a:ext cx="11830050" cy="11410948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8357858"/>
            <a:ext cx="11830050" cy="600074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7302500"/>
            <a:ext cx="58293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7302500"/>
            <a:ext cx="58293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60506"/>
            <a:ext cx="118300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6724652"/>
            <a:ext cx="5802510" cy="329564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10020300"/>
            <a:ext cx="580251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6724652"/>
            <a:ext cx="5831087" cy="329564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10020300"/>
            <a:ext cx="58310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28800"/>
            <a:ext cx="4423767" cy="64008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949706"/>
            <a:ext cx="6943725" cy="194945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229600"/>
            <a:ext cx="4423767" cy="1524635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28800"/>
            <a:ext cx="4423767" cy="64008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949706"/>
            <a:ext cx="6943725" cy="194945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229600"/>
            <a:ext cx="4423767" cy="1524635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460506"/>
            <a:ext cx="118300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7302500"/>
            <a:ext cx="118300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5425406"/>
            <a:ext cx="30861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5425406"/>
            <a:ext cx="46291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5425406"/>
            <a:ext cx="30861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F044467-E90E-4BFC-8A56-3B9BE104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" y="1416653"/>
            <a:ext cx="13664309" cy="7012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ED7EBC-66A3-48ED-820A-D62C4C359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1945"/>
            <a:ext cx="13574658" cy="6884111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5E3081-3995-4C01-AF75-0B1C6D6D9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948"/>
            <a:ext cx="13716000" cy="69181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DE495C-0171-4221-8001-E601EC155441}"/>
              </a:ext>
            </a:extLst>
          </p:cNvPr>
          <p:cNvGrpSpPr/>
          <p:nvPr/>
        </p:nvGrpSpPr>
        <p:grpSpPr>
          <a:xfrm>
            <a:off x="224590" y="310172"/>
            <a:ext cx="3564369" cy="769442"/>
            <a:chOff x="224590" y="310172"/>
            <a:chExt cx="3564369" cy="7694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0A23A9-49BA-4811-9006-A7BF00E6A79D}"/>
                </a:ext>
              </a:extLst>
            </p:cNvPr>
            <p:cNvSpPr txBox="1"/>
            <p:nvPr/>
          </p:nvSpPr>
          <p:spPr>
            <a:xfrm>
              <a:off x="224590" y="310173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5C180-B45E-464A-BF66-421B681B4922}"/>
                </a:ext>
              </a:extLst>
            </p:cNvPr>
            <p:cNvSpPr txBox="1"/>
            <p:nvPr/>
          </p:nvSpPr>
          <p:spPr>
            <a:xfrm>
              <a:off x="986589" y="310172"/>
              <a:ext cx="280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State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B0551-4399-4461-B19B-AA0737A27AF9}"/>
              </a:ext>
            </a:extLst>
          </p:cNvPr>
          <p:cNvGrpSpPr/>
          <p:nvPr/>
        </p:nvGrpSpPr>
        <p:grpSpPr>
          <a:xfrm>
            <a:off x="25845" y="9317814"/>
            <a:ext cx="5066382" cy="769442"/>
            <a:chOff x="224590" y="310172"/>
            <a:chExt cx="5066382" cy="7694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CE028-97A6-4E42-9D86-399F54BA51AD}"/>
                </a:ext>
              </a:extLst>
            </p:cNvPr>
            <p:cNvSpPr txBox="1"/>
            <p:nvPr/>
          </p:nvSpPr>
          <p:spPr>
            <a:xfrm>
              <a:off x="224590" y="310173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8C911-96B1-4EAA-8EC7-D9DF3B6E1BE5}"/>
                </a:ext>
              </a:extLst>
            </p:cNvPr>
            <p:cNvSpPr txBox="1"/>
            <p:nvPr/>
          </p:nvSpPr>
          <p:spPr>
            <a:xfrm>
              <a:off x="986589" y="310172"/>
              <a:ext cx="4304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State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854D8A-74EC-4FE7-93D3-A57FFE5C3AC2}"/>
              </a:ext>
            </a:extLst>
          </p:cNvPr>
          <p:cNvGrpSpPr/>
          <p:nvPr/>
        </p:nvGrpSpPr>
        <p:grpSpPr>
          <a:xfrm>
            <a:off x="25845" y="18437751"/>
            <a:ext cx="4535789" cy="769442"/>
            <a:chOff x="224590" y="310172"/>
            <a:chExt cx="4535789" cy="76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9DC20-13CD-4889-99A1-92F308E2C637}"/>
                </a:ext>
              </a:extLst>
            </p:cNvPr>
            <p:cNvSpPr txBox="1"/>
            <p:nvPr/>
          </p:nvSpPr>
          <p:spPr>
            <a:xfrm>
              <a:off x="224590" y="310173"/>
              <a:ext cx="4347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6DEA5-5C62-424C-B732-58A390EA0E75}"/>
                </a:ext>
              </a:extLst>
            </p:cNvPr>
            <p:cNvSpPr txBox="1"/>
            <p:nvPr/>
          </p:nvSpPr>
          <p:spPr>
            <a:xfrm>
              <a:off x="986589" y="310172"/>
              <a:ext cx="37737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Saturation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64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</cp:revision>
  <dcterms:created xsi:type="dcterms:W3CDTF">2021-07-29T08:27:20Z</dcterms:created>
  <dcterms:modified xsi:type="dcterms:W3CDTF">2021-07-29T08:31:06Z</dcterms:modified>
</cp:coreProperties>
</file>