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73152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D"/>
    <a:srgbClr val="FAFACE"/>
    <a:srgbClr val="FAFAC5"/>
    <a:srgbClr val="CAE6C1"/>
    <a:srgbClr val="BCDFB1"/>
    <a:srgbClr val="345DA9"/>
    <a:srgbClr val="F3EEE9"/>
    <a:srgbClr val="FEF7F8"/>
    <a:srgbClr val="EBE2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3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"/>
            <a:ext cx="54864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00679"/>
            <a:ext cx="54864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21709"/>
            <a:ext cx="157734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21709"/>
            <a:ext cx="464058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569913"/>
            <a:ext cx="630936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529821"/>
            <a:ext cx="630936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608542"/>
            <a:ext cx="310896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608542"/>
            <a:ext cx="310896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709"/>
            <a:ext cx="630936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560388"/>
            <a:ext cx="3094672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835025"/>
            <a:ext cx="3094672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560388"/>
            <a:ext cx="3109913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835025"/>
            <a:ext cx="3109913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2400"/>
            <a:ext cx="235934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29142"/>
            <a:ext cx="370332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85800"/>
            <a:ext cx="235934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2400"/>
            <a:ext cx="235934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29142"/>
            <a:ext cx="370332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685800"/>
            <a:ext cx="235934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21709"/>
            <a:ext cx="630936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608542"/>
            <a:ext cx="630936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00EB-327D-4924-BA30-06E361308E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14411" y="39334"/>
            <a:ext cx="1526066" cy="1526066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2420946" y="215704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6499717" y="621992"/>
            <a:ext cx="360769" cy="360769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4577336" y="409112"/>
            <a:ext cx="786529" cy="786529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052D-64C3-4E14-8F7E-20636BF45521}"/>
              </a:ext>
            </a:extLst>
          </p:cNvPr>
          <p:cNvSpPr txBox="1"/>
          <p:nvPr/>
        </p:nvSpPr>
        <p:spPr>
          <a:xfrm>
            <a:off x="151311" y="1630209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Degree</a:t>
            </a:r>
          </a:p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21DA7-C6D9-4499-9940-009037D4193F}"/>
              </a:ext>
            </a:extLst>
          </p:cNvPr>
          <p:cNvSpPr txBox="1"/>
          <p:nvPr/>
        </p:nvSpPr>
        <p:spPr>
          <a:xfrm>
            <a:off x="2381742" y="1630209"/>
            <a:ext cx="12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Degree</a:t>
            </a:r>
          </a:p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A2EED-167D-4F8B-975B-18FFE9A9F139}"/>
              </a:ext>
            </a:extLst>
          </p:cNvPr>
          <p:cNvSpPr txBox="1"/>
          <p:nvPr/>
        </p:nvSpPr>
        <p:spPr>
          <a:xfrm>
            <a:off x="4303590" y="1630209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Degree</a:t>
            </a:r>
          </a:p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Quartile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9297A-C434-4583-B78A-782AF1FFA64D}"/>
              </a:ext>
            </a:extLst>
          </p:cNvPr>
          <p:cNvSpPr txBox="1"/>
          <p:nvPr/>
        </p:nvSpPr>
        <p:spPr>
          <a:xfrm>
            <a:off x="6064452" y="1630209"/>
            <a:ext cx="123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Degree</a:t>
            </a:r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41868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20761" y="352191"/>
            <a:ext cx="1526066" cy="1526066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2427463" y="528561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6510542" y="934849"/>
            <a:ext cx="360769" cy="360769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4586210" y="721969"/>
            <a:ext cx="786529" cy="786529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3882-224F-4226-957D-7B0CCAD51982}"/>
              </a:ext>
            </a:extLst>
          </p:cNvPr>
          <p:cNvSpPr txBox="1"/>
          <p:nvPr/>
        </p:nvSpPr>
        <p:spPr>
          <a:xfrm>
            <a:off x="-457197" y="-434099"/>
            <a:ext cx="799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Color Code for Nodes Degree (Based on Degree Quartiles)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052D-64C3-4E14-8F7E-20636BF45521}"/>
              </a:ext>
            </a:extLst>
          </p:cNvPr>
          <p:cNvSpPr txBox="1"/>
          <p:nvPr/>
        </p:nvSpPr>
        <p:spPr>
          <a:xfrm>
            <a:off x="157661" y="211910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21DA7-C6D9-4499-9940-009037D4193F}"/>
              </a:ext>
            </a:extLst>
          </p:cNvPr>
          <p:cNvSpPr txBox="1"/>
          <p:nvPr/>
        </p:nvSpPr>
        <p:spPr>
          <a:xfrm>
            <a:off x="2388092" y="2119102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A2EED-167D-4F8B-975B-18FFE9A9F139}"/>
              </a:ext>
            </a:extLst>
          </p:cNvPr>
          <p:cNvSpPr txBox="1"/>
          <p:nvPr/>
        </p:nvSpPr>
        <p:spPr>
          <a:xfrm>
            <a:off x="4309940" y="211910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Quartile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9297A-C434-4583-B78A-782AF1FFA64D}"/>
              </a:ext>
            </a:extLst>
          </p:cNvPr>
          <p:cNvSpPr txBox="1"/>
          <p:nvPr/>
        </p:nvSpPr>
        <p:spPr>
          <a:xfrm>
            <a:off x="6085472" y="2119102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352344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-1459391" y="-1581065"/>
            <a:ext cx="1173345" cy="1173345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36AD-0387-4CE9-8BE0-42130DFE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9" y="-2286000"/>
            <a:ext cx="696758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-1352549" y="-933364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72D12-10D0-4358-B07E-E429C490BE8D}"/>
              </a:ext>
            </a:extLst>
          </p:cNvPr>
          <p:cNvSpPr/>
          <p:nvPr/>
        </p:nvSpPr>
        <p:spPr>
          <a:xfrm>
            <a:off x="-1352549" y="1512712"/>
            <a:ext cx="1173345" cy="1173345"/>
          </a:xfrm>
          <a:prstGeom prst="ellipse">
            <a:avLst/>
          </a:prstGeom>
          <a:solidFill>
            <a:srgbClr val="FAF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7592613" y="-573267"/>
            <a:ext cx="1173345" cy="1173345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-1352550" y="2493784"/>
            <a:ext cx="1173345" cy="1173345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31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ravandi</dc:creator>
  <cp:lastModifiedBy>babak ravandi</cp:lastModifiedBy>
  <cp:revision>4</cp:revision>
  <dcterms:created xsi:type="dcterms:W3CDTF">2020-12-23T02:39:49Z</dcterms:created>
  <dcterms:modified xsi:type="dcterms:W3CDTF">2020-12-24T01:34:05Z</dcterms:modified>
</cp:coreProperties>
</file>