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F8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9"/>
    <p:restoredTop sz="94682"/>
  </p:normalViewPr>
  <p:slideViewPr>
    <p:cSldViewPr snapToGrid="0">
      <p:cViewPr varScale="1">
        <p:scale>
          <a:sx n="108" d="100"/>
          <a:sy n="108" d="100"/>
        </p:scale>
        <p:origin x="27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6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4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7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0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8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0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2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6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3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5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3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295BDB-59AC-E098-F979-84EAF464FBB2}"/>
              </a:ext>
            </a:extLst>
          </p:cNvPr>
          <p:cNvSpPr txBox="1"/>
          <p:nvPr/>
        </p:nvSpPr>
        <p:spPr>
          <a:xfrm>
            <a:off x="8772526" y="3139165"/>
            <a:ext cx="5486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492953-2B37-F63A-5E64-6A530DF03E72}"/>
              </a:ext>
            </a:extLst>
          </p:cNvPr>
          <p:cNvSpPr txBox="1"/>
          <p:nvPr/>
        </p:nvSpPr>
        <p:spPr>
          <a:xfrm>
            <a:off x="695182" y="66906"/>
            <a:ext cx="6505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0CFD37-39B0-5333-2446-FD3B1D1AB87F}"/>
              </a:ext>
            </a:extLst>
          </p:cNvPr>
          <p:cNvSpPr txBox="1"/>
          <p:nvPr/>
        </p:nvSpPr>
        <p:spPr>
          <a:xfrm>
            <a:off x="8889367" y="62836"/>
            <a:ext cx="6505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66C025-67D4-FE17-DF8B-FEDEB3B891DF}"/>
              </a:ext>
            </a:extLst>
          </p:cNvPr>
          <p:cNvSpPr txBox="1"/>
          <p:nvPr/>
        </p:nvSpPr>
        <p:spPr>
          <a:xfrm rot="16200000">
            <a:off x="-1085744" y="2931028"/>
            <a:ext cx="414380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Median Saturation Time </a:t>
            </a:r>
          </a:p>
          <a:p>
            <a:pPr algn="ctr"/>
            <a:r>
              <a:rPr lang="en-US" dirty="0"/>
              <a:t>(Simulation Ticks)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B8090D-2E72-79B1-E515-299B35B4B975}"/>
              </a:ext>
            </a:extLst>
          </p:cNvPr>
          <p:cNvSpPr txBox="1"/>
          <p:nvPr/>
        </p:nvSpPr>
        <p:spPr>
          <a:xfrm>
            <a:off x="4054693" y="6299057"/>
            <a:ext cx="24599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Diffusion probability p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39231E2F-0482-4B7D-01B3-21A502621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269" y="236572"/>
            <a:ext cx="7696205" cy="624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28B935E-BE77-F31E-6F81-FE75E6425008}"/>
              </a:ext>
            </a:extLst>
          </p:cNvPr>
          <p:cNvSpPr txBox="1"/>
          <p:nvPr/>
        </p:nvSpPr>
        <p:spPr>
          <a:xfrm>
            <a:off x="13166507" y="6279257"/>
            <a:ext cx="2133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Skewness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55C6CD-3DCD-DAC1-8636-5BD68D187F0C}"/>
              </a:ext>
            </a:extLst>
          </p:cNvPr>
          <p:cNvSpPr txBox="1"/>
          <p:nvPr/>
        </p:nvSpPr>
        <p:spPr>
          <a:xfrm rot="16200000">
            <a:off x="7561366" y="3094110"/>
            <a:ext cx="4143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PDF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541BB103-0849-D83F-AB7B-5267291DC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850" y="1385447"/>
            <a:ext cx="4500562" cy="373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3A5862-87AE-F278-4BA8-F07551E2AF9D}"/>
              </a:ext>
            </a:extLst>
          </p:cNvPr>
          <p:cNvCxnSpPr>
            <a:cxnSpLocks/>
          </p:cNvCxnSpPr>
          <p:nvPr/>
        </p:nvCxnSpPr>
        <p:spPr>
          <a:xfrm flipV="1">
            <a:off x="12093087" y="335692"/>
            <a:ext cx="0" cy="5691496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BB48A6-84BF-A95D-8E92-5A1E1CC4C6C3}"/>
              </a:ext>
            </a:extLst>
          </p:cNvPr>
          <p:cNvSpPr txBox="1"/>
          <p:nvPr/>
        </p:nvSpPr>
        <p:spPr>
          <a:xfrm>
            <a:off x="12186400" y="321155"/>
            <a:ext cx="385597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58% ER graph instances (with N=1,000 and &lt;k&gt;=6) show asymmetric saturation time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EBAD40-8FA8-3F12-C509-3E8AE2256FC9}"/>
              </a:ext>
            </a:extLst>
          </p:cNvPr>
          <p:cNvCxnSpPr>
            <a:cxnSpLocks/>
          </p:cNvCxnSpPr>
          <p:nvPr/>
        </p:nvCxnSpPr>
        <p:spPr>
          <a:xfrm>
            <a:off x="12270718" y="1234623"/>
            <a:ext cx="3771653" cy="0"/>
          </a:xfrm>
          <a:prstGeom prst="straightConnector1">
            <a:avLst/>
          </a:prstGeom>
          <a:ln w="1905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9DD6F8A9-1588-5CE1-9D94-048FC05F9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035" y="212989"/>
            <a:ext cx="7753070" cy="615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99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69</TotalTime>
  <Words>35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36</cp:revision>
  <cp:lastPrinted>2023-06-03T15:19:34Z</cp:lastPrinted>
  <dcterms:created xsi:type="dcterms:W3CDTF">2021-07-29T08:00:53Z</dcterms:created>
  <dcterms:modified xsi:type="dcterms:W3CDTF">2023-06-04T00:21:42Z</dcterms:modified>
</cp:coreProperties>
</file>