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F8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722"/>
  </p:normalViewPr>
  <p:slideViewPr>
    <p:cSldViewPr snapToGrid="0">
      <p:cViewPr varScale="1">
        <p:scale>
          <a:sx n="105" d="100"/>
          <a:sy n="105" d="100"/>
        </p:scale>
        <p:origin x="25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68E30-B349-544E-9987-5BEC81A13271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5C9FA-67A9-374D-8E91-496B1638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5C9FA-67A9-374D-8E91-496B1638A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492953-2B37-F63A-5E64-6A530DF03E72}"/>
              </a:ext>
            </a:extLst>
          </p:cNvPr>
          <p:cNvSpPr txBox="1"/>
          <p:nvPr/>
        </p:nvSpPr>
        <p:spPr>
          <a:xfrm>
            <a:off x="695182" y="130664"/>
            <a:ext cx="650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CFD37-39B0-5333-2446-FD3B1D1AB87F}"/>
              </a:ext>
            </a:extLst>
          </p:cNvPr>
          <p:cNvSpPr txBox="1"/>
          <p:nvPr/>
        </p:nvSpPr>
        <p:spPr>
          <a:xfrm>
            <a:off x="8904706" y="129774"/>
            <a:ext cx="650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A6DC91-207F-94E5-DFF3-37644D11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96" y="360606"/>
            <a:ext cx="7458617" cy="61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405C2F-E370-066B-BD8F-EB3912E24915}"/>
              </a:ext>
            </a:extLst>
          </p:cNvPr>
          <p:cNvSpPr txBox="1"/>
          <p:nvPr/>
        </p:nvSpPr>
        <p:spPr>
          <a:xfrm rot="16200000">
            <a:off x="7468442" y="2954500"/>
            <a:ext cx="4143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Percentage of graphs with high skewness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A067D-BFDE-CACB-D81B-4B58EC7C6637}"/>
              </a:ext>
            </a:extLst>
          </p:cNvPr>
          <p:cNvSpPr txBox="1"/>
          <p:nvPr/>
        </p:nvSpPr>
        <p:spPr>
          <a:xfrm>
            <a:off x="12676531" y="6285387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degree &lt;k&gt;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15B91-78AD-2B79-61A3-FD7338ED603A}"/>
              </a:ext>
            </a:extLst>
          </p:cNvPr>
          <p:cNvSpPr txBox="1"/>
          <p:nvPr/>
        </p:nvSpPr>
        <p:spPr>
          <a:xfrm>
            <a:off x="4049022" y="6285387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degree &lt;k&gt;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632E3-5A3B-22A4-9A9A-96DEA772343D}"/>
              </a:ext>
            </a:extLst>
          </p:cNvPr>
          <p:cNvSpPr txBox="1"/>
          <p:nvPr/>
        </p:nvSpPr>
        <p:spPr>
          <a:xfrm rot="16200000">
            <a:off x="-834214" y="2954501"/>
            <a:ext cx="4143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Percentage of graphs with high skewness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5373263-087C-EF3B-D75E-87171904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40" y="360119"/>
            <a:ext cx="7233765" cy="592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25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21</cp:revision>
  <cp:lastPrinted>2023-06-03T15:19:34Z</cp:lastPrinted>
  <dcterms:created xsi:type="dcterms:W3CDTF">2021-07-29T08:00:53Z</dcterms:created>
  <dcterms:modified xsi:type="dcterms:W3CDTF">2023-06-03T15:48:57Z</dcterms:modified>
</cp:coreProperties>
</file>