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109728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F8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8"/>
    <p:restoredTop sz="96875"/>
  </p:normalViewPr>
  <p:slideViewPr>
    <p:cSldViewPr snapToGrid="0">
      <p:cViewPr varScale="1">
        <p:scale>
          <a:sx n="110" d="100"/>
          <a:sy n="110" d="100"/>
        </p:scale>
        <p:origin x="2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046D7-6072-2941-92B4-5C7241AA743D}" type="datetimeFigureOut">
              <a:rPr lang="en-US" smtClean="0"/>
              <a:t>6/3/23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7A6D7-7F58-744B-86F5-34C9B495A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91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7A6D7-7F58-744B-86F5-34C9B495AA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77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496484"/>
            <a:ext cx="932688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2717"/>
            <a:ext cx="82296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2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9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486834"/>
            <a:ext cx="236601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486834"/>
            <a:ext cx="696087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279653"/>
            <a:ext cx="946404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6119286"/>
            <a:ext cx="946404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3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434167"/>
            <a:ext cx="46634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434167"/>
            <a:ext cx="46634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1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6836"/>
            <a:ext cx="946404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241551"/>
            <a:ext cx="4642008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3340100"/>
            <a:ext cx="464200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241551"/>
            <a:ext cx="4664869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3340100"/>
            <a:ext cx="466486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6/3/23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1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6/3/23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6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6/3/23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9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09600"/>
            <a:ext cx="353901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316569"/>
            <a:ext cx="555498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743200"/>
            <a:ext cx="353901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8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09600"/>
            <a:ext cx="353901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316569"/>
            <a:ext cx="555498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743200"/>
            <a:ext cx="353901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3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86836"/>
            <a:ext cx="946404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34167"/>
            <a:ext cx="946404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8475136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210FE-A7F4-4FC4-834D-6C5A8730557C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8475136"/>
            <a:ext cx="37033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8475136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6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E0F4B47-6CE0-4DC4-BBF6-49A103647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0887740" cy="612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31BC89-48A2-4A07-9BCD-F6A7FDB172A1}"/>
              </a:ext>
            </a:extLst>
          </p:cNvPr>
          <p:cNvSpPr txBox="1"/>
          <p:nvPr/>
        </p:nvSpPr>
        <p:spPr>
          <a:xfrm>
            <a:off x="5317468" y="0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1830A5-8BC3-44FB-8510-31BF534B184D}"/>
              </a:ext>
            </a:extLst>
          </p:cNvPr>
          <p:cNvSpPr txBox="1"/>
          <p:nvPr/>
        </p:nvSpPr>
        <p:spPr>
          <a:xfrm>
            <a:off x="85060" y="2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9D47E-00F7-4772-8146-616DB5F15797}"/>
              </a:ext>
            </a:extLst>
          </p:cNvPr>
          <p:cNvSpPr txBox="1"/>
          <p:nvPr/>
        </p:nvSpPr>
        <p:spPr>
          <a:xfrm>
            <a:off x="1764802" y="5317521"/>
            <a:ext cx="55236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FF9900"/>
                </a:solidFill>
                <a:latin typeface="Libre Baskerville"/>
              </a:rPr>
              <a:t>ER Graphs</a:t>
            </a:r>
            <a:endParaRPr lang="en-US" sz="2400" dirty="0"/>
          </a:p>
          <a:p>
            <a:br>
              <a:rPr lang="en-US" sz="2400" dirty="0"/>
            </a:b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36D74-2733-4E8E-BC20-ECBE639D02F2}"/>
              </a:ext>
            </a:extLst>
          </p:cNvPr>
          <p:cNvSpPr txBox="1"/>
          <p:nvPr/>
        </p:nvSpPr>
        <p:spPr>
          <a:xfrm>
            <a:off x="0" y="5947832"/>
            <a:ext cx="55236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Pseudo-Hubs = High degree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F2C213-7AA3-4B0C-87BA-0443B7BB512E}"/>
              </a:ext>
            </a:extLst>
          </p:cNvPr>
          <p:cNvSpPr/>
          <p:nvPr/>
        </p:nvSpPr>
        <p:spPr>
          <a:xfrm>
            <a:off x="1190847" y="5908359"/>
            <a:ext cx="3062176" cy="439280"/>
          </a:xfrm>
          <a:prstGeom prst="round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2C453-E04F-4F51-A981-DFB8070A5FEE}"/>
              </a:ext>
            </a:extLst>
          </p:cNvPr>
          <p:cNvSpPr txBox="1"/>
          <p:nvPr/>
        </p:nvSpPr>
        <p:spPr>
          <a:xfrm>
            <a:off x="6554973" y="5308194"/>
            <a:ext cx="55236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  <a:latin typeface="Libre Baskerville"/>
              </a:rPr>
              <a:t>Scale-free Graphs</a:t>
            </a:r>
            <a:endParaRPr lang="en-US" sz="2400" dirty="0"/>
          </a:p>
          <a:p>
            <a:br>
              <a:rPr lang="en-US" sz="2400" dirty="0"/>
            </a:b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BF897E-B6D8-4D35-9EAD-9BBD156655D0}"/>
              </a:ext>
            </a:extLst>
          </p:cNvPr>
          <p:cNvSpPr txBox="1"/>
          <p:nvPr/>
        </p:nvSpPr>
        <p:spPr>
          <a:xfrm>
            <a:off x="4952114" y="5911031"/>
            <a:ext cx="61881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Hubs = High degree + Inter-hub links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E802222-73DC-420B-B086-4411AFDFEAF7}"/>
              </a:ext>
            </a:extLst>
          </p:cNvPr>
          <p:cNvSpPr/>
          <p:nvPr/>
        </p:nvSpPr>
        <p:spPr>
          <a:xfrm>
            <a:off x="5853224" y="5891918"/>
            <a:ext cx="4385929" cy="424522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D0D79B-CC60-CB5B-0B8E-A03DD6CC3E6F}"/>
              </a:ext>
            </a:extLst>
          </p:cNvPr>
          <p:cNvSpPr txBox="1"/>
          <p:nvPr/>
        </p:nvSpPr>
        <p:spPr>
          <a:xfrm>
            <a:off x="5317468" y="6511721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9E375D-3E7C-1DDF-C898-A8D4E73D4535}"/>
              </a:ext>
            </a:extLst>
          </p:cNvPr>
          <p:cNvSpPr txBox="1"/>
          <p:nvPr/>
        </p:nvSpPr>
        <p:spPr>
          <a:xfrm>
            <a:off x="85060" y="6511723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29909E6-B6A8-0912-66CD-2064A92BA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730232"/>
              </p:ext>
            </p:extLst>
          </p:nvPr>
        </p:nvGraphicFramePr>
        <p:xfrm>
          <a:off x="662863" y="7427871"/>
          <a:ext cx="4654605" cy="149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535">
                  <a:extLst>
                    <a:ext uri="{9D8B030D-6E8A-4147-A177-3AD203B41FA5}">
                      <a16:colId xmlns:a16="http://schemas.microsoft.com/office/drawing/2014/main" val="1100931883"/>
                    </a:ext>
                  </a:extLst>
                </a:gridCol>
                <a:gridCol w="1551535">
                  <a:extLst>
                    <a:ext uri="{9D8B030D-6E8A-4147-A177-3AD203B41FA5}">
                      <a16:colId xmlns:a16="http://schemas.microsoft.com/office/drawing/2014/main" val="1653149307"/>
                    </a:ext>
                  </a:extLst>
                </a:gridCol>
                <a:gridCol w="1551535">
                  <a:extLst>
                    <a:ext uri="{9D8B030D-6E8A-4147-A177-3AD203B41FA5}">
                      <a16:colId xmlns:a16="http://schemas.microsoft.com/office/drawing/2014/main" val="754924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Saturation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Skewness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05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Hubs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3627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AFAB5F6-038C-829E-13F7-1F623CACEEFF}"/>
              </a:ext>
            </a:extLst>
          </p:cNvPr>
          <p:cNvSpPr txBox="1"/>
          <p:nvPr/>
        </p:nvSpPr>
        <p:spPr>
          <a:xfrm>
            <a:off x="-103909" y="6964850"/>
            <a:ext cx="6188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Coefficient (ER Graphs)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58C4A68-D112-4B19-DCCF-67CEE4DC5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773848"/>
              </p:ext>
            </p:extLst>
          </p:nvPr>
        </p:nvGraphicFramePr>
        <p:xfrm>
          <a:off x="6084240" y="7417189"/>
          <a:ext cx="4654605" cy="149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535">
                  <a:extLst>
                    <a:ext uri="{9D8B030D-6E8A-4147-A177-3AD203B41FA5}">
                      <a16:colId xmlns:a16="http://schemas.microsoft.com/office/drawing/2014/main" val="1100931883"/>
                    </a:ext>
                  </a:extLst>
                </a:gridCol>
                <a:gridCol w="1551535">
                  <a:extLst>
                    <a:ext uri="{9D8B030D-6E8A-4147-A177-3AD203B41FA5}">
                      <a16:colId xmlns:a16="http://schemas.microsoft.com/office/drawing/2014/main" val="1653149307"/>
                    </a:ext>
                  </a:extLst>
                </a:gridCol>
                <a:gridCol w="1551535">
                  <a:extLst>
                    <a:ext uri="{9D8B030D-6E8A-4147-A177-3AD203B41FA5}">
                      <a16:colId xmlns:a16="http://schemas.microsoft.com/office/drawing/2014/main" val="754924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Saturation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Skewness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05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Hubs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3627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EE99D23-EF69-B2F4-457F-36123BD5EC69}"/>
              </a:ext>
            </a:extLst>
          </p:cNvPr>
          <p:cNvSpPr txBox="1"/>
          <p:nvPr/>
        </p:nvSpPr>
        <p:spPr>
          <a:xfrm>
            <a:off x="5317468" y="6954168"/>
            <a:ext cx="6188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Coefficient (BA Graphs)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99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</TotalTime>
  <Words>52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Libre Baskerville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19</cp:revision>
  <dcterms:created xsi:type="dcterms:W3CDTF">2021-07-29T08:00:53Z</dcterms:created>
  <dcterms:modified xsi:type="dcterms:W3CDTF">2023-06-03T16:10:08Z</dcterms:modified>
</cp:coreProperties>
</file>