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D51692-D36B-436B-88D1-8160E8B4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6" y="1077218"/>
            <a:ext cx="8925467" cy="56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BD2C59-167A-47EA-A7A0-C358AEB0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3" y="7831169"/>
            <a:ext cx="8925467" cy="57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0D614-C5B3-4D25-855A-37059E7883CF}"/>
              </a:ext>
            </a:extLst>
          </p:cNvPr>
          <p:cNvSpPr txBox="1"/>
          <p:nvPr/>
        </p:nvSpPr>
        <p:spPr>
          <a:xfrm>
            <a:off x="250779" y="492443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D35CD-20D0-4C27-9516-AAC6D53F0F96}"/>
              </a:ext>
            </a:extLst>
          </p:cNvPr>
          <p:cNvSpPr txBox="1"/>
          <p:nvPr/>
        </p:nvSpPr>
        <p:spPr>
          <a:xfrm>
            <a:off x="292364" y="6858000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babak ravandi</cp:lastModifiedBy>
  <cp:revision>2</cp:revision>
  <dcterms:created xsi:type="dcterms:W3CDTF">2021-07-29T08:00:53Z</dcterms:created>
  <dcterms:modified xsi:type="dcterms:W3CDTF">2021-07-29T18:51:58Z</dcterms:modified>
</cp:coreProperties>
</file>