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08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5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6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8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6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7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5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4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7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10D614-C5B3-4D25-855A-37059E7883CF}"/>
              </a:ext>
            </a:extLst>
          </p:cNvPr>
          <p:cNvSpPr txBox="1"/>
          <p:nvPr/>
        </p:nvSpPr>
        <p:spPr>
          <a:xfrm>
            <a:off x="119479" y="0"/>
            <a:ext cx="199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3A4A1F0-39D1-4AF3-BB16-3B67AE2F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3" y="550678"/>
            <a:ext cx="8523514" cy="639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F2820E6-0958-4650-8EF4-E0AC0318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81092"/>
            <a:ext cx="8979877" cy="673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BC219-F517-4870-A2C7-56694EF09C42}"/>
              </a:ext>
            </a:extLst>
          </p:cNvPr>
          <p:cNvSpPr txBox="1"/>
          <p:nvPr/>
        </p:nvSpPr>
        <p:spPr>
          <a:xfrm>
            <a:off x="164123" y="6650926"/>
            <a:ext cx="199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3</cp:revision>
  <dcterms:created xsi:type="dcterms:W3CDTF">2021-07-29T08:00:53Z</dcterms:created>
  <dcterms:modified xsi:type="dcterms:W3CDTF">2021-07-29T10:16:11Z</dcterms:modified>
</cp:coreProperties>
</file>