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20116800" cy="1325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88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8760" y="2169902"/>
            <a:ext cx="17099280" cy="4616027"/>
          </a:xfrm>
        </p:spPr>
        <p:txBody>
          <a:bodyPr anchor="b"/>
          <a:lstStyle>
            <a:lvl1pPr algn="ctr">
              <a:defRPr sz="1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6963940"/>
            <a:ext cx="15087600" cy="3201140"/>
          </a:xfrm>
        </p:spPr>
        <p:txBody>
          <a:bodyPr/>
          <a:lstStyle>
            <a:lvl1pPr marL="0" indent="0" algn="ctr">
              <a:buNone/>
              <a:defRPr sz="4640"/>
            </a:lvl1pPr>
            <a:lvl2pPr marL="883905" indent="0" algn="ctr">
              <a:buNone/>
              <a:defRPr sz="3867"/>
            </a:lvl2pPr>
            <a:lvl3pPr marL="1767810" indent="0" algn="ctr">
              <a:buNone/>
              <a:defRPr sz="3480"/>
            </a:lvl3pPr>
            <a:lvl4pPr marL="2651714" indent="0" algn="ctr">
              <a:buNone/>
              <a:defRPr sz="3093"/>
            </a:lvl4pPr>
            <a:lvl5pPr marL="3535619" indent="0" algn="ctr">
              <a:buNone/>
              <a:defRPr sz="3093"/>
            </a:lvl5pPr>
            <a:lvl6pPr marL="4419524" indent="0" algn="ctr">
              <a:buNone/>
              <a:defRPr sz="3093"/>
            </a:lvl6pPr>
            <a:lvl7pPr marL="5303429" indent="0" algn="ctr">
              <a:buNone/>
              <a:defRPr sz="3093"/>
            </a:lvl7pPr>
            <a:lvl8pPr marL="6187333" indent="0" algn="ctr">
              <a:buNone/>
              <a:defRPr sz="3093"/>
            </a:lvl8pPr>
            <a:lvl9pPr marL="7071238" indent="0" algn="ctr">
              <a:buNone/>
              <a:defRPr sz="30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3AD2-2FE6-4349-82B3-F12B200FE701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29CA-DC44-4C71-A539-A319E200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3AD2-2FE6-4349-82B3-F12B200FE701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29CA-DC44-4C71-A539-A319E200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7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96086" y="705908"/>
            <a:ext cx="4337685" cy="112362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3031" y="705908"/>
            <a:ext cx="12761595" cy="112362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3AD2-2FE6-4349-82B3-F12B200FE701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29CA-DC44-4C71-A539-A319E200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4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3AD2-2FE6-4349-82B3-F12B200FE701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29CA-DC44-4C71-A539-A319E200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7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4" y="3305496"/>
            <a:ext cx="17350740" cy="5515292"/>
          </a:xfrm>
        </p:spPr>
        <p:txBody>
          <a:bodyPr anchor="b"/>
          <a:lstStyle>
            <a:lvl1pPr>
              <a:defRPr sz="1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2554" y="8872964"/>
            <a:ext cx="17350740" cy="2900362"/>
          </a:xfrm>
        </p:spPr>
        <p:txBody>
          <a:bodyPr/>
          <a:lstStyle>
            <a:lvl1pPr marL="0" indent="0">
              <a:buNone/>
              <a:defRPr sz="4640">
                <a:solidFill>
                  <a:schemeClr val="tx1"/>
                </a:solidFill>
              </a:defRPr>
            </a:lvl1pPr>
            <a:lvl2pPr marL="883905" indent="0">
              <a:buNone/>
              <a:defRPr sz="3867">
                <a:solidFill>
                  <a:schemeClr val="tx1">
                    <a:tint val="75000"/>
                  </a:schemeClr>
                </a:solidFill>
              </a:defRPr>
            </a:lvl2pPr>
            <a:lvl3pPr marL="1767810" indent="0">
              <a:buNone/>
              <a:defRPr sz="3480">
                <a:solidFill>
                  <a:schemeClr val="tx1">
                    <a:tint val="75000"/>
                  </a:schemeClr>
                </a:solidFill>
              </a:defRPr>
            </a:lvl3pPr>
            <a:lvl4pPr marL="2651714" indent="0">
              <a:buNone/>
              <a:defRPr sz="3093">
                <a:solidFill>
                  <a:schemeClr val="tx1">
                    <a:tint val="75000"/>
                  </a:schemeClr>
                </a:solidFill>
              </a:defRPr>
            </a:lvl4pPr>
            <a:lvl5pPr marL="3535619" indent="0">
              <a:buNone/>
              <a:defRPr sz="3093">
                <a:solidFill>
                  <a:schemeClr val="tx1">
                    <a:tint val="75000"/>
                  </a:schemeClr>
                </a:solidFill>
              </a:defRPr>
            </a:lvl5pPr>
            <a:lvl6pPr marL="4419524" indent="0">
              <a:buNone/>
              <a:defRPr sz="3093">
                <a:solidFill>
                  <a:schemeClr val="tx1">
                    <a:tint val="75000"/>
                  </a:schemeClr>
                </a:solidFill>
              </a:defRPr>
            </a:lvl6pPr>
            <a:lvl7pPr marL="5303429" indent="0">
              <a:buNone/>
              <a:defRPr sz="3093">
                <a:solidFill>
                  <a:schemeClr val="tx1">
                    <a:tint val="75000"/>
                  </a:schemeClr>
                </a:solidFill>
              </a:defRPr>
            </a:lvl7pPr>
            <a:lvl8pPr marL="6187333" indent="0">
              <a:buNone/>
              <a:defRPr sz="3093">
                <a:solidFill>
                  <a:schemeClr val="tx1">
                    <a:tint val="75000"/>
                  </a:schemeClr>
                </a:solidFill>
              </a:defRPr>
            </a:lvl8pPr>
            <a:lvl9pPr marL="7071238" indent="0">
              <a:buNone/>
              <a:defRPr sz="30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3AD2-2FE6-4349-82B3-F12B200FE701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29CA-DC44-4C71-A539-A319E200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65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3030" y="3529542"/>
            <a:ext cx="8549640" cy="8412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84130" y="3529542"/>
            <a:ext cx="8549640" cy="8412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3AD2-2FE6-4349-82B3-F12B200FE701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29CA-DC44-4C71-A539-A319E200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01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705911"/>
            <a:ext cx="17350740" cy="25627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652" y="3250248"/>
            <a:ext cx="8510348" cy="1592897"/>
          </a:xfrm>
        </p:spPr>
        <p:txBody>
          <a:bodyPr anchor="b"/>
          <a:lstStyle>
            <a:lvl1pPr marL="0" indent="0">
              <a:buNone/>
              <a:defRPr sz="4640" b="1"/>
            </a:lvl1pPr>
            <a:lvl2pPr marL="883905" indent="0">
              <a:buNone/>
              <a:defRPr sz="3867" b="1"/>
            </a:lvl2pPr>
            <a:lvl3pPr marL="1767810" indent="0">
              <a:buNone/>
              <a:defRPr sz="3480" b="1"/>
            </a:lvl3pPr>
            <a:lvl4pPr marL="2651714" indent="0">
              <a:buNone/>
              <a:defRPr sz="3093" b="1"/>
            </a:lvl4pPr>
            <a:lvl5pPr marL="3535619" indent="0">
              <a:buNone/>
              <a:defRPr sz="3093" b="1"/>
            </a:lvl5pPr>
            <a:lvl6pPr marL="4419524" indent="0">
              <a:buNone/>
              <a:defRPr sz="3093" b="1"/>
            </a:lvl6pPr>
            <a:lvl7pPr marL="5303429" indent="0">
              <a:buNone/>
              <a:defRPr sz="3093" b="1"/>
            </a:lvl7pPr>
            <a:lvl8pPr marL="6187333" indent="0">
              <a:buNone/>
              <a:defRPr sz="3093" b="1"/>
            </a:lvl8pPr>
            <a:lvl9pPr marL="7071238" indent="0">
              <a:buNone/>
              <a:defRPr sz="30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652" y="4843145"/>
            <a:ext cx="8510348" cy="71235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84131" y="3250248"/>
            <a:ext cx="8552260" cy="1592897"/>
          </a:xfrm>
        </p:spPr>
        <p:txBody>
          <a:bodyPr anchor="b"/>
          <a:lstStyle>
            <a:lvl1pPr marL="0" indent="0">
              <a:buNone/>
              <a:defRPr sz="4640" b="1"/>
            </a:lvl1pPr>
            <a:lvl2pPr marL="883905" indent="0">
              <a:buNone/>
              <a:defRPr sz="3867" b="1"/>
            </a:lvl2pPr>
            <a:lvl3pPr marL="1767810" indent="0">
              <a:buNone/>
              <a:defRPr sz="3480" b="1"/>
            </a:lvl3pPr>
            <a:lvl4pPr marL="2651714" indent="0">
              <a:buNone/>
              <a:defRPr sz="3093" b="1"/>
            </a:lvl4pPr>
            <a:lvl5pPr marL="3535619" indent="0">
              <a:buNone/>
              <a:defRPr sz="3093" b="1"/>
            </a:lvl5pPr>
            <a:lvl6pPr marL="4419524" indent="0">
              <a:buNone/>
              <a:defRPr sz="3093" b="1"/>
            </a:lvl6pPr>
            <a:lvl7pPr marL="5303429" indent="0">
              <a:buNone/>
              <a:defRPr sz="3093" b="1"/>
            </a:lvl7pPr>
            <a:lvl8pPr marL="6187333" indent="0">
              <a:buNone/>
              <a:defRPr sz="3093" b="1"/>
            </a:lvl8pPr>
            <a:lvl9pPr marL="7071238" indent="0">
              <a:buNone/>
              <a:defRPr sz="30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84131" y="4843145"/>
            <a:ext cx="8552260" cy="71235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3AD2-2FE6-4349-82B3-F12B200FE701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29CA-DC44-4C71-A539-A319E200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1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3AD2-2FE6-4349-82B3-F12B200FE701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29CA-DC44-4C71-A539-A319E200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3AD2-2FE6-4349-82B3-F12B200FE701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29CA-DC44-4C71-A539-A319E200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0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883920"/>
            <a:ext cx="6488192" cy="3093720"/>
          </a:xfrm>
        </p:spPr>
        <p:txBody>
          <a:bodyPr anchor="b"/>
          <a:lstStyle>
            <a:lvl1pPr>
              <a:defRPr sz="61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2260" y="1909024"/>
            <a:ext cx="10184130" cy="9422342"/>
          </a:xfrm>
        </p:spPr>
        <p:txBody>
          <a:bodyPr/>
          <a:lstStyle>
            <a:lvl1pPr>
              <a:defRPr sz="6187"/>
            </a:lvl1pPr>
            <a:lvl2pPr>
              <a:defRPr sz="5413"/>
            </a:lvl2pPr>
            <a:lvl3pPr>
              <a:defRPr sz="4640"/>
            </a:lvl3pPr>
            <a:lvl4pPr>
              <a:defRPr sz="3867"/>
            </a:lvl4pPr>
            <a:lvl5pPr>
              <a:defRPr sz="3867"/>
            </a:lvl5pPr>
            <a:lvl6pPr>
              <a:defRPr sz="3867"/>
            </a:lvl6pPr>
            <a:lvl7pPr>
              <a:defRPr sz="3867"/>
            </a:lvl7pPr>
            <a:lvl8pPr>
              <a:defRPr sz="3867"/>
            </a:lvl8pPr>
            <a:lvl9pPr>
              <a:defRPr sz="3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0" y="3977640"/>
            <a:ext cx="6488192" cy="7369070"/>
          </a:xfrm>
        </p:spPr>
        <p:txBody>
          <a:bodyPr/>
          <a:lstStyle>
            <a:lvl1pPr marL="0" indent="0">
              <a:buNone/>
              <a:defRPr sz="3093"/>
            </a:lvl1pPr>
            <a:lvl2pPr marL="883905" indent="0">
              <a:buNone/>
              <a:defRPr sz="2707"/>
            </a:lvl2pPr>
            <a:lvl3pPr marL="1767810" indent="0">
              <a:buNone/>
              <a:defRPr sz="2320"/>
            </a:lvl3pPr>
            <a:lvl4pPr marL="2651714" indent="0">
              <a:buNone/>
              <a:defRPr sz="1933"/>
            </a:lvl4pPr>
            <a:lvl5pPr marL="3535619" indent="0">
              <a:buNone/>
              <a:defRPr sz="1933"/>
            </a:lvl5pPr>
            <a:lvl6pPr marL="4419524" indent="0">
              <a:buNone/>
              <a:defRPr sz="1933"/>
            </a:lvl6pPr>
            <a:lvl7pPr marL="5303429" indent="0">
              <a:buNone/>
              <a:defRPr sz="1933"/>
            </a:lvl7pPr>
            <a:lvl8pPr marL="6187333" indent="0">
              <a:buNone/>
              <a:defRPr sz="1933"/>
            </a:lvl8pPr>
            <a:lvl9pPr marL="7071238" indent="0">
              <a:buNone/>
              <a:defRPr sz="1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3AD2-2FE6-4349-82B3-F12B200FE701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29CA-DC44-4C71-A539-A319E200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9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883920"/>
            <a:ext cx="6488192" cy="3093720"/>
          </a:xfrm>
        </p:spPr>
        <p:txBody>
          <a:bodyPr anchor="b"/>
          <a:lstStyle>
            <a:lvl1pPr>
              <a:defRPr sz="61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52260" y="1909024"/>
            <a:ext cx="10184130" cy="9422342"/>
          </a:xfrm>
        </p:spPr>
        <p:txBody>
          <a:bodyPr anchor="t"/>
          <a:lstStyle>
            <a:lvl1pPr marL="0" indent="0">
              <a:buNone/>
              <a:defRPr sz="6187"/>
            </a:lvl1pPr>
            <a:lvl2pPr marL="883905" indent="0">
              <a:buNone/>
              <a:defRPr sz="5413"/>
            </a:lvl2pPr>
            <a:lvl3pPr marL="1767810" indent="0">
              <a:buNone/>
              <a:defRPr sz="4640"/>
            </a:lvl3pPr>
            <a:lvl4pPr marL="2651714" indent="0">
              <a:buNone/>
              <a:defRPr sz="3867"/>
            </a:lvl4pPr>
            <a:lvl5pPr marL="3535619" indent="0">
              <a:buNone/>
              <a:defRPr sz="3867"/>
            </a:lvl5pPr>
            <a:lvl6pPr marL="4419524" indent="0">
              <a:buNone/>
              <a:defRPr sz="3867"/>
            </a:lvl6pPr>
            <a:lvl7pPr marL="5303429" indent="0">
              <a:buNone/>
              <a:defRPr sz="3867"/>
            </a:lvl7pPr>
            <a:lvl8pPr marL="6187333" indent="0">
              <a:buNone/>
              <a:defRPr sz="3867"/>
            </a:lvl8pPr>
            <a:lvl9pPr marL="7071238" indent="0">
              <a:buNone/>
              <a:defRPr sz="3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0" y="3977640"/>
            <a:ext cx="6488192" cy="7369070"/>
          </a:xfrm>
        </p:spPr>
        <p:txBody>
          <a:bodyPr/>
          <a:lstStyle>
            <a:lvl1pPr marL="0" indent="0">
              <a:buNone/>
              <a:defRPr sz="3093"/>
            </a:lvl1pPr>
            <a:lvl2pPr marL="883905" indent="0">
              <a:buNone/>
              <a:defRPr sz="2707"/>
            </a:lvl2pPr>
            <a:lvl3pPr marL="1767810" indent="0">
              <a:buNone/>
              <a:defRPr sz="2320"/>
            </a:lvl3pPr>
            <a:lvl4pPr marL="2651714" indent="0">
              <a:buNone/>
              <a:defRPr sz="1933"/>
            </a:lvl4pPr>
            <a:lvl5pPr marL="3535619" indent="0">
              <a:buNone/>
              <a:defRPr sz="1933"/>
            </a:lvl5pPr>
            <a:lvl6pPr marL="4419524" indent="0">
              <a:buNone/>
              <a:defRPr sz="1933"/>
            </a:lvl6pPr>
            <a:lvl7pPr marL="5303429" indent="0">
              <a:buNone/>
              <a:defRPr sz="1933"/>
            </a:lvl7pPr>
            <a:lvl8pPr marL="6187333" indent="0">
              <a:buNone/>
              <a:defRPr sz="1933"/>
            </a:lvl8pPr>
            <a:lvl9pPr marL="7071238" indent="0">
              <a:buNone/>
              <a:defRPr sz="1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3AD2-2FE6-4349-82B3-F12B200FE701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29CA-DC44-4C71-A539-A319E200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3030" y="705911"/>
            <a:ext cx="17350740" cy="2562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3030" y="3529542"/>
            <a:ext cx="17350740" cy="8412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3030" y="12288946"/>
            <a:ext cx="4526280" cy="70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B3AD2-2FE6-4349-82B3-F12B200FE701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3690" y="12288946"/>
            <a:ext cx="6789420" cy="70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7490" y="12288946"/>
            <a:ext cx="4526280" cy="70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029CA-DC44-4C71-A539-A319E200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3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767810" rtl="0" eaLnBrk="1" latinLnBrk="0" hangingPunct="1">
        <a:lnSpc>
          <a:spcPct val="90000"/>
        </a:lnSpc>
        <a:spcBef>
          <a:spcPct val="0"/>
        </a:spcBef>
        <a:buNone/>
        <a:defRPr sz="85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1952" indent="-441952" algn="l" defTabSz="1767810" rtl="0" eaLnBrk="1" latinLnBrk="0" hangingPunct="1">
        <a:lnSpc>
          <a:spcPct val="90000"/>
        </a:lnSpc>
        <a:spcBef>
          <a:spcPts val="1933"/>
        </a:spcBef>
        <a:buFont typeface="Arial" panose="020B0604020202020204" pitchFamily="34" charset="0"/>
        <a:buChar char="•"/>
        <a:defRPr sz="5413" kern="1200">
          <a:solidFill>
            <a:schemeClr val="tx1"/>
          </a:solidFill>
          <a:latin typeface="+mn-lt"/>
          <a:ea typeface="+mn-ea"/>
          <a:cs typeface="+mn-cs"/>
        </a:defRPr>
      </a:lvl1pPr>
      <a:lvl2pPr marL="1325857" indent="-441952" algn="l" defTabSz="1767810" rtl="0" eaLnBrk="1" latinLnBrk="0" hangingPunct="1">
        <a:lnSpc>
          <a:spcPct val="90000"/>
        </a:lnSpc>
        <a:spcBef>
          <a:spcPts val="967"/>
        </a:spcBef>
        <a:buFont typeface="Arial" panose="020B0604020202020204" pitchFamily="34" charset="0"/>
        <a:buChar char="•"/>
        <a:defRPr sz="4640" kern="1200">
          <a:solidFill>
            <a:schemeClr val="tx1"/>
          </a:solidFill>
          <a:latin typeface="+mn-lt"/>
          <a:ea typeface="+mn-ea"/>
          <a:cs typeface="+mn-cs"/>
        </a:defRPr>
      </a:lvl2pPr>
      <a:lvl3pPr marL="2209762" indent="-441952" algn="l" defTabSz="1767810" rtl="0" eaLnBrk="1" latinLnBrk="0" hangingPunct="1">
        <a:lnSpc>
          <a:spcPct val="90000"/>
        </a:lnSpc>
        <a:spcBef>
          <a:spcPts val="967"/>
        </a:spcBef>
        <a:buFont typeface="Arial" panose="020B0604020202020204" pitchFamily="34" charset="0"/>
        <a:buChar char="•"/>
        <a:defRPr sz="3867" kern="1200">
          <a:solidFill>
            <a:schemeClr val="tx1"/>
          </a:solidFill>
          <a:latin typeface="+mn-lt"/>
          <a:ea typeface="+mn-ea"/>
          <a:cs typeface="+mn-cs"/>
        </a:defRPr>
      </a:lvl3pPr>
      <a:lvl4pPr marL="3093667" indent="-441952" algn="l" defTabSz="1767810" rtl="0" eaLnBrk="1" latinLnBrk="0" hangingPunct="1">
        <a:lnSpc>
          <a:spcPct val="90000"/>
        </a:lnSpc>
        <a:spcBef>
          <a:spcPts val="967"/>
        </a:spcBef>
        <a:buFont typeface="Arial" panose="020B0604020202020204" pitchFamily="34" charset="0"/>
        <a:buChar char="•"/>
        <a:defRPr sz="3480" kern="1200">
          <a:solidFill>
            <a:schemeClr val="tx1"/>
          </a:solidFill>
          <a:latin typeface="+mn-lt"/>
          <a:ea typeface="+mn-ea"/>
          <a:cs typeface="+mn-cs"/>
        </a:defRPr>
      </a:lvl4pPr>
      <a:lvl5pPr marL="3977571" indent="-441952" algn="l" defTabSz="1767810" rtl="0" eaLnBrk="1" latinLnBrk="0" hangingPunct="1">
        <a:lnSpc>
          <a:spcPct val="90000"/>
        </a:lnSpc>
        <a:spcBef>
          <a:spcPts val="967"/>
        </a:spcBef>
        <a:buFont typeface="Arial" panose="020B0604020202020204" pitchFamily="34" charset="0"/>
        <a:buChar char="•"/>
        <a:defRPr sz="3480" kern="1200">
          <a:solidFill>
            <a:schemeClr val="tx1"/>
          </a:solidFill>
          <a:latin typeface="+mn-lt"/>
          <a:ea typeface="+mn-ea"/>
          <a:cs typeface="+mn-cs"/>
        </a:defRPr>
      </a:lvl5pPr>
      <a:lvl6pPr marL="4861476" indent="-441952" algn="l" defTabSz="1767810" rtl="0" eaLnBrk="1" latinLnBrk="0" hangingPunct="1">
        <a:lnSpc>
          <a:spcPct val="90000"/>
        </a:lnSpc>
        <a:spcBef>
          <a:spcPts val="967"/>
        </a:spcBef>
        <a:buFont typeface="Arial" panose="020B0604020202020204" pitchFamily="34" charset="0"/>
        <a:buChar char="•"/>
        <a:defRPr sz="3480" kern="1200">
          <a:solidFill>
            <a:schemeClr val="tx1"/>
          </a:solidFill>
          <a:latin typeface="+mn-lt"/>
          <a:ea typeface="+mn-ea"/>
          <a:cs typeface="+mn-cs"/>
        </a:defRPr>
      </a:lvl6pPr>
      <a:lvl7pPr marL="5745381" indent="-441952" algn="l" defTabSz="1767810" rtl="0" eaLnBrk="1" latinLnBrk="0" hangingPunct="1">
        <a:lnSpc>
          <a:spcPct val="90000"/>
        </a:lnSpc>
        <a:spcBef>
          <a:spcPts val="967"/>
        </a:spcBef>
        <a:buFont typeface="Arial" panose="020B0604020202020204" pitchFamily="34" charset="0"/>
        <a:buChar char="•"/>
        <a:defRPr sz="3480" kern="1200">
          <a:solidFill>
            <a:schemeClr val="tx1"/>
          </a:solidFill>
          <a:latin typeface="+mn-lt"/>
          <a:ea typeface="+mn-ea"/>
          <a:cs typeface="+mn-cs"/>
        </a:defRPr>
      </a:lvl7pPr>
      <a:lvl8pPr marL="6629286" indent="-441952" algn="l" defTabSz="1767810" rtl="0" eaLnBrk="1" latinLnBrk="0" hangingPunct="1">
        <a:lnSpc>
          <a:spcPct val="90000"/>
        </a:lnSpc>
        <a:spcBef>
          <a:spcPts val="967"/>
        </a:spcBef>
        <a:buFont typeface="Arial" panose="020B0604020202020204" pitchFamily="34" charset="0"/>
        <a:buChar char="•"/>
        <a:defRPr sz="3480" kern="1200">
          <a:solidFill>
            <a:schemeClr val="tx1"/>
          </a:solidFill>
          <a:latin typeface="+mn-lt"/>
          <a:ea typeface="+mn-ea"/>
          <a:cs typeface="+mn-cs"/>
        </a:defRPr>
      </a:lvl8pPr>
      <a:lvl9pPr marL="7513190" indent="-441952" algn="l" defTabSz="1767810" rtl="0" eaLnBrk="1" latinLnBrk="0" hangingPunct="1">
        <a:lnSpc>
          <a:spcPct val="90000"/>
        </a:lnSpc>
        <a:spcBef>
          <a:spcPts val="967"/>
        </a:spcBef>
        <a:buFont typeface="Arial" panose="020B0604020202020204" pitchFamily="34" charset="0"/>
        <a:buChar char="•"/>
        <a:defRPr sz="3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67810" rtl="0" eaLnBrk="1" latinLnBrk="0" hangingPunct="1">
        <a:defRPr sz="3480" kern="1200">
          <a:solidFill>
            <a:schemeClr val="tx1"/>
          </a:solidFill>
          <a:latin typeface="+mn-lt"/>
          <a:ea typeface="+mn-ea"/>
          <a:cs typeface="+mn-cs"/>
        </a:defRPr>
      </a:lvl1pPr>
      <a:lvl2pPr marL="883905" algn="l" defTabSz="1767810" rtl="0" eaLnBrk="1" latinLnBrk="0" hangingPunct="1">
        <a:defRPr sz="3480" kern="1200">
          <a:solidFill>
            <a:schemeClr val="tx1"/>
          </a:solidFill>
          <a:latin typeface="+mn-lt"/>
          <a:ea typeface="+mn-ea"/>
          <a:cs typeface="+mn-cs"/>
        </a:defRPr>
      </a:lvl2pPr>
      <a:lvl3pPr marL="1767810" algn="l" defTabSz="1767810" rtl="0" eaLnBrk="1" latinLnBrk="0" hangingPunct="1">
        <a:defRPr sz="3480" kern="1200">
          <a:solidFill>
            <a:schemeClr val="tx1"/>
          </a:solidFill>
          <a:latin typeface="+mn-lt"/>
          <a:ea typeface="+mn-ea"/>
          <a:cs typeface="+mn-cs"/>
        </a:defRPr>
      </a:lvl3pPr>
      <a:lvl4pPr marL="2651714" algn="l" defTabSz="1767810" rtl="0" eaLnBrk="1" latinLnBrk="0" hangingPunct="1">
        <a:defRPr sz="3480" kern="1200">
          <a:solidFill>
            <a:schemeClr val="tx1"/>
          </a:solidFill>
          <a:latin typeface="+mn-lt"/>
          <a:ea typeface="+mn-ea"/>
          <a:cs typeface="+mn-cs"/>
        </a:defRPr>
      </a:lvl4pPr>
      <a:lvl5pPr marL="3535619" algn="l" defTabSz="1767810" rtl="0" eaLnBrk="1" latinLnBrk="0" hangingPunct="1">
        <a:defRPr sz="3480" kern="1200">
          <a:solidFill>
            <a:schemeClr val="tx1"/>
          </a:solidFill>
          <a:latin typeface="+mn-lt"/>
          <a:ea typeface="+mn-ea"/>
          <a:cs typeface="+mn-cs"/>
        </a:defRPr>
      </a:lvl5pPr>
      <a:lvl6pPr marL="4419524" algn="l" defTabSz="1767810" rtl="0" eaLnBrk="1" latinLnBrk="0" hangingPunct="1">
        <a:defRPr sz="3480" kern="1200">
          <a:solidFill>
            <a:schemeClr val="tx1"/>
          </a:solidFill>
          <a:latin typeface="+mn-lt"/>
          <a:ea typeface="+mn-ea"/>
          <a:cs typeface="+mn-cs"/>
        </a:defRPr>
      </a:lvl6pPr>
      <a:lvl7pPr marL="5303429" algn="l" defTabSz="1767810" rtl="0" eaLnBrk="1" latinLnBrk="0" hangingPunct="1">
        <a:defRPr sz="3480" kern="1200">
          <a:solidFill>
            <a:schemeClr val="tx1"/>
          </a:solidFill>
          <a:latin typeface="+mn-lt"/>
          <a:ea typeface="+mn-ea"/>
          <a:cs typeface="+mn-cs"/>
        </a:defRPr>
      </a:lvl7pPr>
      <a:lvl8pPr marL="6187333" algn="l" defTabSz="1767810" rtl="0" eaLnBrk="1" latinLnBrk="0" hangingPunct="1">
        <a:defRPr sz="3480" kern="1200">
          <a:solidFill>
            <a:schemeClr val="tx1"/>
          </a:solidFill>
          <a:latin typeface="+mn-lt"/>
          <a:ea typeface="+mn-ea"/>
          <a:cs typeface="+mn-cs"/>
        </a:defRPr>
      </a:lvl8pPr>
      <a:lvl9pPr marL="7071238" algn="l" defTabSz="1767810" rtl="0" eaLnBrk="1" latinLnBrk="0" hangingPunct="1">
        <a:defRPr sz="3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7F044467-E90E-4BFC-8A56-3B9BE104C8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7" t="1829" r="36245" b="1"/>
          <a:stretch/>
        </p:blipFill>
        <p:spPr>
          <a:xfrm>
            <a:off x="2" y="646888"/>
            <a:ext cx="6479147" cy="6676921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BED7EBC-66A3-48ED-820A-D62C4C3597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2" t="1880" r="35727" b="582"/>
          <a:stretch/>
        </p:blipFill>
        <p:spPr>
          <a:xfrm>
            <a:off x="6737090" y="646888"/>
            <a:ext cx="6642620" cy="6676921"/>
          </a:xfrm>
          <a:prstGeom prst="rect">
            <a:avLst/>
          </a:prstGeom>
        </p:spPr>
      </p:pic>
      <p:pic>
        <p:nvPicPr>
          <p:cNvPr id="11" name="Picture 10" descr="A picture containing diagram&#10;&#10;Description automatically generated">
            <a:extLst>
              <a:ext uri="{FF2B5EF4-FFF2-40B4-BE49-F238E27FC236}">
                <a16:creationId xmlns:a16="http://schemas.microsoft.com/office/drawing/2014/main" id="{4F5E3081-3995-4C01-AF75-0B1C6D6D92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5" t="492" r="35665" b="2449"/>
          <a:stretch/>
        </p:blipFill>
        <p:spPr>
          <a:xfrm>
            <a:off x="13559324" y="646888"/>
            <a:ext cx="6557476" cy="667692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EDE495C-0171-4221-8001-E601EC155441}"/>
              </a:ext>
            </a:extLst>
          </p:cNvPr>
          <p:cNvGrpSpPr/>
          <p:nvPr/>
        </p:nvGrpSpPr>
        <p:grpSpPr>
          <a:xfrm>
            <a:off x="2" y="-163953"/>
            <a:ext cx="3564369" cy="769442"/>
            <a:chOff x="224590" y="310172"/>
            <a:chExt cx="3564369" cy="76944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C0A23A9-49BA-4811-9006-A7BF00E6A79D}"/>
                </a:ext>
              </a:extLst>
            </p:cNvPr>
            <p:cNvSpPr txBox="1"/>
            <p:nvPr/>
          </p:nvSpPr>
          <p:spPr>
            <a:xfrm>
              <a:off x="224590" y="310173"/>
              <a:ext cx="46679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05C180-B45E-464A-BF66-421B681B4922}"/>
                </a:ext>
              </a:extLst>
            </p:cNvPr>
            <p:cNvSpPr txBox="1"/>
            <p:nvPr/>
          </p:nvSpPr>
          <p:spPr>
            <a:xfrm>
              <a:off x="986589" y="310172"/>
              <a:ext cx="280237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Initial State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2AB0551-4399-4461-B19B-AA0737A27AF9}"/>
              </a:ext>
            </a:extLst>
          </p:cNvPr>
          <p:cNvGrpSpPr/>
          <p:nvPr/>
        </p:nvGrpSpPr>
        <p:grpSpPr>
          <a:xfrm>
            <a:off x="6737090" y="-163954"/>
            <a:ext cx="5066382" cy="769442"/>
            <a:chOff x="224590" y="310172"/>
            <a:chExt cx="5066382" cy="76944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DCE028-97A6-4E42-9D86-399F54BA51AD}"/>
                </a:ext>
              </a:extLst>
            </p:cNvPr>
            <p:cNvSpPr txBox="1"/>
            <p:nvPr/>
          </p:nvSpPr>
          <p:spPr>
            <a:xfrm>
              <a:off x="224590" y="310173"/>
              <a:ext cx="4347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9A8C911-96B1-4EAA-8EC7-D9DF3B6E1BE5}"/>
                </a:ext>
              </a:extLst>
            </p:cNvPr>
            <p:cNvSpPr txBox="1"/>
            <p:nvPr/>
          </p:nvSpPr>
          <p:spPr>
            <a:xfrm>
              <a:off x="986589" y="310172"/>
              <a:ext cx="430438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Intermediate State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4854D8A-74EC-4FE7-93D3-A57FFE5C3AC2}"/>
              </a:ext>
            </a:extLst>
          </p:cNvPr>
          <p:cNvGrpSpPr/>
          <p:nvPr/>
        </p:nvGrpSpPr>
        <p:grpSpPr>
          <a:xfrm>
            <a:off x="13559326" y="-163955"/>
            <a:ext cx="4535789" cy="769442"/>
            <a:chOff x="224590" y="310172"/>
            <a:chExt cx="4535789" cy="76944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429DC20-13CD-4889-99A1-92F308E2C637}"/>
                </a:ext>
              </a:extLst>
            </p:cNvPr>
            <p:cNvSpPr txBox="1"/>
            <p:nvPr/>
          </p:nvSpPr>
          <p:spPr>
            <a:xfrm>
              <a:off x="224590" y="310173"/>
              <a:ext cx="4347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C46DEA5-5C62-424C-B732-58A390EA0E75}"/>
                </a:ext>
              </a:extLst>
            </p:cNvPr>
            <p:cNvSpPr txBox="1"/>
            <p:nvPr/>
          </p:nvSpPr>
          <p:spPr>
            <a:xfrm>
              <a:off x="986589" y="310172"/>
              <a:ext cx="377379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Saturation State</a:t>
              </a:r>
            </a:p>
          </p:txBody>
        </p:sp>
      </p:grpSp>
      <p:pic>
        <p:nvPicPr>
          <p:cNvPr id="21" name="Picture 20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D6E5AE4D-37CE-4B7E-872F-544CE87CD6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5" t="53982" r="5909" b="6072"/>
          <a:stretch/>
        </p:blipFill>
        <p:spPr>
          <a:xfrm>
            <a:off x="-1" y="8063691"/>
            <a:ext cx="6551465" cy="5166450"/>
          </a:xfrm>
          <a:prstGeom prst="rect">
            <a:avLst/>
          </a:prstGeom>
        </p:spPr>
      </p:pic>
      <p:pic>
        <p:nvPicPr>
          <p:cNvPr id="22" name="Picture 2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43334F0-0DBA-48EA-BFA3-D868A06BF1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05" t="54458" r="7360" b="5976"/>
          <a:stretch/>
        </p:blipFill>
        <p:spPr>
          <a:xfrm>
            <a:off x="6737091" y="8063691"/>
            <a:ext cx="6483610" cy="5175890"/>
          </a:xfrm>
          <a:prstGeom prst="rect">
            <a:avLst/>
          </a:prstGeom>
        </p:spPr>
      </p:pic>
      <p:pic>
        <p:nvPicPr>
          <p:cNvPr id="23" name="Picture 22" descr="A picture containing diagram&#10;&#10;Description automatically generated">
            <a:extLst>
              <a:ext uri="{FF2B5EF4-FFF2-40B4-BE49-F238E27FC236}">
                <a16:creationId xmlns:a16="http://schemas.microsoft.com/office/drawing/2014/main" id="{DCDE4B40-C0BE-4199-81D6-14C070C4AF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02" t="53566" r="6547" b="6606"/>
          <a:stretch/>
        </p:blipFill>
        <p:spPr>
          <a:xfrm>
            <a:off x="13485460" y="8063691"/>
            <a:ext cx="6631341" cy="523419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9929C37-A5CF-4365-AE47-A6B7037A7A44}"/>
              </a:ext>
            </a:extLst>
          </p:cNvPr>
          <p:cNvSpPr txBox="1"/>
          <p:nvPr/>
        </p:nvSpPr>
        <p:spPr>
          <a:xfrm>
            <a:off x="758" y="7384646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7998AD-FE23-4023-B380-E0CF9C079B4A}"/>
              </a:ext>
            </a:extLst>
          </p:cNvPr>
          <p:cNvSpPr txBox="1"/>
          <p:nvPr/>
        </p:nvSpPr>
        <p:spPr>
          <a:xfrm>
            <a:off x="6672971" y="7384646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C55D8A-AA4F-4809-A887-5523D0F5305C}"/>
              </a:ext>
            </a:extLst>
          </p:cNvPr>
          <p:cNvSpPr txBox="1"/>
          <p:nvPr/>
        </p:nvSpPr>
        <p:spPr>
          <a:xfrm>
            <a:off x="13523046" y="7384646"/>
            <a:ext cx="3722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023645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12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babak ravandi</cp:lastModifiedBy>
  <cp:revision>2</cp:revision>
  <dcterms:created xsi:type="dcterms:W3CDTF">2021-07-29T08:27:20Z</dcterms:created>
  <dcterms:modified xsi:type="dcterms:W3CDTF">2021-07-29T19:05:38Z</dcterms:modified>
</cp:coreProperties>
</file>