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28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047539"/>
            <a:ext cx="13716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361902"/>
            <a:ext cx="13716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40783"/>
            <a:ext cx="394335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40783"/>
            <a:ext cx="1160145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595756"/>
            <a:ext cx="157734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283499"/>
            <a:ext cx="157734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703917"/>
            <a:ext cx="77724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703917"/>
            <a:ext cx="77724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40784"/>
            <a:ext cx="157734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569085"/>
            <a:ext cx="773668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338070"/>
            <a:ext cx="773668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569085"/>
            <a:ext cx="777478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338070"/>
            <a:ext cx="777478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26720"/>
            <a:ext cx="5898356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21597"/>
            <a:ext cx="92583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920240"/>
            <a:ext cx="5898356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26720"/>
            <a:ext cx="5898356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21597"/>
            <a:ext cx="92583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920240"/>
            <a:ext cx="5898356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40784"/>
            <a:ext cx="157734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703917"/>
            <a:ext cx="157734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932594"/>
            <a:ext cx="6172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D51692-D36B-436B-88D1-8160E8B4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64255"/>
            <a:ext cx="8925467" cy="56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BD2C59-167A-47EA-A7A0-C358AEB0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537" y="564255"/>
            <a:ext cx="8925467" cy="57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0D614-C5B3-4D25-855A-37059E7883CF}"/>
              </a:ext>
            </a:extLst>
          </p:cNvPr>
          <p:cNvSpPr txBox="1"/>
          <p:nvPr/>
        </p:nvSpPr>
        <p:spPr>
          <a:xfrm>
            <a:off x="4" y="-43157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D35CD-20D0-4C27-9516-AAC6D53F0F96}"/>
              </a:ext>
            </a:extLst>
          </p:cNvPr>
          <p:cNvSpPr txBox="1"/>
          <p:nvPr/>
        </p:nvSpPr>
        <p:spPr>
          <a:xfrm>
            <a:off x="9436368" y="-43157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babak ravandi</cp:lastModifiedBy>
  <cp:revision>3</cp:revision>
  <dcterms:created xsi:type="dcterms:W3CDTF">2021-07-29T08:00:53Z</dcterms:created>
  <dcterms:modified xsi:type="dcterms:W3CDTF">2021-07-29T18:54:21Z</dcterms:modified>
</cp:coreProperties>
</file>