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258" d="100"/>
          <a:sy n="258" d="100"/>
        </p:scale>
        <p:origin x="12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F8F0-7F52-46A4-8463-68257CFE56C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778B-4A07-4A39-96F6-A55F040B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21CA77-707B-4ECA-9E2C-542B34C9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7" y="229140"/>
            <a:ext cx="3561825" cy="238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3AC2CF-639D-4628-B43B-6EFD76F134BD}"/>
              </a:ext>
            </a:extLst>
          </p:cNvPr>
          <p:cNvSpPr txBox="1"/>
          <p:nvPr/>
        </p:nvSpPr>
        <p:spPr>
          <a:xfrm>
            <a:off x="2110154" y="2435932"/>
            <a:ext cx="10735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5390A-4EB0-426C-9BB3-189D44207542}"/>
              </a:ext>
            </a:extLst>
          </p:cNvPr>
          <p:cNvSpPr txBox="1"/>
          <p:nvPr/>
        </p:nvSpPr>
        <p:spPr>
          <a:xfrm rot="16200000">
            <a:off x="19128" y="855784"/>
            <a:ext cx="10735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4976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</cp:revision>
  <dcterms:created xsi:type="dcterms:W3CDTF">2021-07-29T08:02:38Z</dcterms:created>
  <dcterms:modified xsi:type="dcterms:W3CDTF">2021-07-29T08:05:22Z</dcterms:modified>
</cp:coreProperties>
</file>