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28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97187"/>
            <a:ext cx="13716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42174"/>
            <a:ext cx="13716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89467"/>
            <a:ext cx="394335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9467"/>
            <a:ext cx="1160145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823721"/>
            <a:ext cx="157734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895428"/>
            <a:ext cx="157734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89467"/>
            <a:ext cx="157734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793241"/>
            <a:ext cx="773668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672080"/>
            <a:ext cx="773668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793241"/>
            <a:ext cx="777478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672080"/>
            <a:ext cx="77747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1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53254"/>
            <a:ext cx="925830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053254"/>
            <a:ext cx="925830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89467"/>
            <a:ext cx="157734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947333"/>
            <a:ext cx="157734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A4A1F0-39D1-4AF3-BB16-3B67AE2FE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83"/>
          <a:stretch/>
        </p:blipFill>
        <p:spPr bwMode="auto">
          <a:xfrm>
            <a:off x="2" y="217812"/>
            <a:ext cx="9177459" cy="360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F2820E6-0958-4650-8EF4-E0AC03188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99"/>
          <a:stretch/>
        </p:blipFill>
        <p:spPr bwMode="auto">
          <a:xfrm>
            <a:off x="9366039" y="294013"/>
            <a:ext cx="8921963" cy="346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BC219-F517-4870-A2C7-56694EF09C42}"/>
              </a:ext>
            </a:extLst>
          </p:cNvPr>
          <p:cNvSpPr txBox="1"/>
          <p:nvPr/>
        </p:nvSpPr>
        <p:spPr>
          <a:xfrm>
            <a:off x="2" y="3516787"/>
            <a:ext cx="199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78651FD-2D69-4BBA-BA2A-D94FB0727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5"/>
          <a:stretch/>
        </p:blipFill>
        <p:spPr bwMode="auto">
          <a:xfrm>
            <a:off x="2" y="4000480"/>
            <a:ext cx="9177459" cy="322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6F5500D-0728-4B54-A957-070405222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59"/>
          <a:stretch/>
        </p:blipFill>
        <p:spPr bwMode="auto">
          <a:xfrm>
            <a:off x="9320994" y="4067461"/>
            <a:ext cx="8967006" cy="315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2E8DD4-30CB-4216-8384-EA05DBFB8EF3}"/>
              </a:ext>
            </a:extLst>
          </p:cNvPr>
          <p:cNvSpPr txBox="1"/>
          <p:nvPr/>
        </p:nvSpPr>
        <p:spPr>
          <a:xfrm>
            <a:off x="9486902" y="3516787"/>
            <a:ext cx="199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0D614-C5B3-4D25-855A-37059E7883CF}"/>
              </a:ext>
            </a:extLst>
          </p:cNvPr>
          <p:cNvSpPr txBox="1"/>
          <p:nvPr/>
        </p:nvSpPr>
        <p:spPr>
          <a:xfrm>
            <a:off x="2" y="-125068"/>
            <a:ext cx="199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2EF65-6928-4F4F-930D-D27996DF8240}"/>
              </a:ext>
            </a:extLst>
          </p:cNvPr>
          <p:cNvSpPr txBox="1"/>
          <p:nvPr/>
        </p:nvSpPr>
        <p:spPr>
          <a:xfrm>
            <a:off x="9486902" y="-125068"/>
            <a:ext cx="199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babak ravandi</cp:lastModifiedBy>
  <cp:revision>4</cp:revision>
  <dcterms:created xsi:type="dcterms:W3CDTF">2021-07-29T08:00:53Z</dcterms:created>
  <dcterms:modified xsi:type="dcterms:W3CDTF">2021-07-29T19:22:09Z</dcterms:modified>
</cp:coreProperties>
</file>