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F8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69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4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F4B47-6CE0-4DC4-BBF6-49A103647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87740" cy="61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1BC89-48A2-4A07-9BCD-F6A7FDB172A1}"/>
              </a:ext>
            </a:extLst>
          </p:cNvPr>
          <p:cNvSpPr txBox="1"/>
          <p:nvPr/>
        </p:nvSpPr>
        <p:spPr>
          <a:xfrm>
            <a:off x="5317468" y="-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830A5-8BC3-44FB-8510-31BF534B184D}"/>
              </a:ext>
            </a:extLst>
          </p:cNvPr>
          <p:cNvSpPr txBox="1"/>
          <p:nvPr/>
        </p:nvSpPr>
        <p:spPr>
          <a:xfrm>
            <a:off x="85060" y="-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9D47E-00F7-4772-8146-616DB5F15797}"/>
              </a:ext>
            </a:extLst>
          </p:cNvPr>
          <p:cNvSpPr txBox="1"/>
          <p:nvPr/>
        </p:nvSpPr>
        <p:spPr>
          <a:xfrm>
            <a:off x="2006895" y="5308193"/>
            <a:ext cx="55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1" u="none" strike="noStrike" dirty="0">
                <a:solidFill>
                  <a:srgbClr val="FF9900"/>
                </a:solidFill>
                <a:effectLst/>
                <a:latin typeface="Libre Baskerville"/>
              </a:rPr>
              <a:t>ER Graphs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36D74-2733-4E8E-BC20-ECBE639D02F2}"/>
              </a:ext>
            </a:extLst>
          </p:cNvPr>
          <p:cNvSpPr txBox="1"/>
          <p:nvPr/>
        </p:nvSpPr>
        <p:spPr>
          <a:xfrm>
            <a:off x="0" y="5947830"/>
            <a:ext cx="5523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Pseudo-Hubs = High degree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F2C213-7AA3-4B0C-87BA-0443B7BB512E}"/>
              </a:ext>
            </a:extLst>
          </p:cNvPr>
          <p:cNvSpPr/>
          <p:nvPr/>
        </p:nvSpPr>
        <p:spPr>
          <a:xfrm>
            <a:off x="1190847" y="5908357"/>
            <a:ext cx="3062176" cy="439280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2C453-E04F-4F51-A981-DFB8070A5FEE}"/>
              </a:ext>
            </a:extLst>
          </p:cNvPr>
          <p:cNvSpPr txBox="1"/>
          <p:nvPr/>
        </p:nvSpPr>
        <p:spPr>
          <a:xfrm>
            <a:off x="6775597" y="5297428"/>
            <a:ext cx="55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1" u="none" strike="noStrike" dirty="0">
                <a:solidFill>
                  <a:srgbClr val="0000FF"/>
                </a:solidFill>
                <a:effectLst/>
                <a:latin typeface="Libre Baskerville"/>
              </a:rPr>
              <a:t>Scale-free Graphs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BF897E-B6D8-4D35-9EAD-9BBD156655D0}"/>
              </a:ext>
            </a:extLst>
          </p:cNvPr>
          <p:cNvSpPr txBox="1"/>
          <p:nvPr/>
        </p:nvSpPr>
        <p:spPr>
          <a:xfrm>
            <a:off x="4952114" y="5911029"/>
            <a:ext cx="6188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Hubs = High degree + Inter-hub links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02222-73DC-420B-B086-4411AFDFEAF7}"/>
              </a:ext>
            </a:extLst>
          </p:cNvPr>
          <p:cNvSpPr/>
          <p:nvPr/>
        </p:nvSpPr>
        <p:spPr>
          <a:xfrm>
            <a:off x="5853223" y="5891916"/>
            <a:ext cx="4385929" cy="42452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Libre Baskerville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5</cp:revision>
  <dcterms:created xsi:type="dcterms:W3CDTF">2021-07-29T08:00:53Z</dcterms:created>
  <dcterms:modified xsi:type="dcterms:W3CDTF">2021-07-29T08:10:43Z</dcterms:modified>
</cp:coreProperties>
</file>