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6576000" cy="411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353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6734178"/>
            <a:ext cx="31089600" cy="143256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1612228"/>
            <a:ext cx="27432000" cy="9934572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2190750"/>
            <a:ext cx="7886700" cy="34871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2190750"/>
            <a:ext cx="23202900" cy="34871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9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10258437"/>
            <a:ext cx="31546800" cy="17116422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7536787"/>
            <a:ext cx="31546800" cy="9001122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0953750"/>
            <a:ext cx="155448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0953750"/>
            <a:ext cx="155448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190759"/>
            <a:ext cx="31546800" cy="7953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10086978"/>
            <a:ext cx="15473360" cy="4943472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5030450"/>
            <a:ext cx="15473360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10086978"/>
            <a:ext cx="15549564" cy="4943472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5030450"/>
            <a:ext cx="15549564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743200"/>
            <a:ext cx="11796712" cy="96012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924559"/>
            <a:ext cx="18516600" cy="2924175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2344400"/>
            <a:ext cx="11796712" cy="22869528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743200"/>
            <a:ext cx="11796712" cy="96012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924559"/>
            <a:ext cx="18516600" cy="2924175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2344400"/>
            <a:ext cx="11796712" cy="22869528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2190759"/>
            <a:ext cx="31546800" cy="795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0953750"/>
            <a:ext cx="31546800" cy="2610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8138109"/>
            <a:ext cx="82296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8138109"/>
            <a:ext cx="123444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8138109"/>
            <a:ext cx="82296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3EC67E8-C522-4579-8EFF-C8179CF788C5}"/>
              </a:ext>
            </a:extLst>
          </p:cNvPr>
          <p:cNvGrpSpPr/>
          <p:nvPr/>
        </p:nvGrpSpPr>
        <p:grpSpPr>
          <a:xfrm>
            <a:off x="17633378" y="240129"/>
            <a:ext cx="18293487" cy="30427281"/>
            <a:chOff x="42678" y="94568"/>
            <a:chExt cx="18293487" cy="3042728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7F2820E6-0958-4650-8EF4-E0AC03188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199"/>
            <a:stretch/>
          </p:blipFill>
          <p:spPr bwMode="auto">
            <a:xfrm>
              <a:off x="218880" y="9197515"/>
              <a:ext cx="18117285" cy="940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10F0192-5405-467A-A851-AD628EFDDB41}"/>
                </a:ext>
              </a:extLst>
            </p:cNvPr>
            <p:cNvGrpSpPr/>
            <p:nvPr/>
          </p:nvGrpSpPr>
          <p:grpSpPr>
            <a:xfrm>
              <a:off x="156840" y="94568"/>
              <a:ext cx="17689875" cy="9060141"/>
              <a:chOff x="-9460640" y="208921"/>
              <a:chExt cx="18671563" cy="754479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3354B10-4CCE-4469-AEC4-496E524326E2}"/>
                  </a:ext>
                </a:extLst>
              </p:cNvPr>
              <p:cNvGrpSpPr/>
              <p:nvPr/>
            </p:nvGrpSpPr>
            <p:grpSpPr>
              <a:xfrm>
                <a:off x="-9460640" y="208921"/>
                <a:ext cx="18671563" cy="7442610"/>
                <a:chOff x="-9460640" y="208921"/>
                <a:chExt cx="18671563" cy="7442610"/>
              </a:xfrm>
            </p:grpSpPr>
            <p:pic>
              <p:nvPicPr>
                <p:cNvPr id="2" name="Picture 2">
                  <a:extLst>
                    <a:ext uri="{FF2B5EF4-FFF2-40B4-BE49-F238E27FC236}">
                      <a16:creationId xmlns:a16="http://schemas.microsoft.com/office/drawing/2014/main" id="{E3A4A1F0-39D1-4AF3-BB16-3B67AE2FEE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7583"/>
                <a:stretch/>
              </p:blipFill>
              <p:spPr bwMode="auto">
                <a:xfrm>
                  <a:off x="-9143995" y="435625"/>
                  <a:ext cx="18354918" cy="7215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B10D614-C5B3-4D25-855A-37059E7883CF}"/>
                    </a:ext>
                  </a:extLst>
                </p:cNvPr>
                <p:cNvSpPr txBox="1"/>
                <p:nvPr/>
              </p:nvSpPr>
              <p:spPr>
                <a:xfrm>
                  <a:off x="-9460640" y="208921"/>
                  <a:ext cx="3985846" cy="922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4A0E91-9530-4E9E-BFE5-7811E8DF3290}"/>
                  </a:ext>
                </a:extLst>
              </p:cNvPr>
              <p:cNvSpPr txBox="1"/>
              <p:nvPr/>
            </p:nvSpPr>
            <p:spPr>
              <a:xfrm>
                <a:off x="-1450433" y="7164223"/>
                <a:ext cx="3670133" cy="589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Saturation Time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E4ECFD-B6C1-47D9-976E-CDE13A796D39}"/>
                  </a:ext>
                </a:extLst>
              </p:cNvPr>
              <p:cNvSpPr txBox="1"/>
              <p:nvPr/>
            </p:nvSpPr>
            <p:spPr>
              <a:xfrm rot="16200000">
                <a:off x="-9753279" y="3655010"/>
                <a:ext cx="1957221" cy="7471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</a:p>
            </p:txBody>
          </p:sp>
        </p:grp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78651FD-2D69-4BBA-BA2A-D94FB0727C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85"/>
            <a:stretch/>
          </p:blipFill>
          <p:spPr bwMode="auto">
            <a:xfrm>
              <a:off x="42678" y="20033498"/>
              <a:ext cx="18202642" cy="10488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2711B9-C03F-4F9C-9F61-52D2BE95578E}"/>
                </a:ext>
              </a:extLst>
            </p:cNvPr>
            <p:cNvSpPr txBox="1"/>
            <p:nvPr/>
          </p:nvSpPr>
          <p:spPr>
            <a:xfrm>
              <a:off x="4145264" y="398525"/>
              <a:ext cx="9862700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Saturation Time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24B531-F940-4EA9-A0F5-688BABD2572D}"/>
                </a:ext>
              </a:extLst>
            </p:cNvPr>
            <p:cNvSpPr txBox="1"/>
            <p:nvPr/>
          </p:nvSpPr>
          <p:spPr>
            <a:xfrm rot="16200000">
              <a:off x="-781559" y="13546103"/>
              <a:ext cx="2624082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1BAD23-D149-4DA9-944B-F6D62E9293CA}"/>
                </a:ext>
              </a:extLst>
            </p:cNvPr>
            <p:cNvSpPr txBox="1"/>
            <p:nvPr/>
          </p:nvSpPr>
          <p:spPr>
            <a:xfrm>
              <a:off x="8651561" y="18147109"/>
              <a:ext cx="166584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008632-41E5-403E-B6A4-7EF6ECBFB6B0}"/>
                </a:ext>
              </a:extLst>
            </p:cNvPr>
            <p:cNvSpPr txBox="1"/>
            <p:nvPr/>
          </p:nvSpPr>
          <p:spPr>
            <a:xfrm>
              <a:off x="6216935" y="9383565"/>
              <a:ext cx="6316153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Distribution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7DCF30-74E2-43CF-9F3A-3DD8316C2516}"/>
                </a:ext>
              </a:extLst>
            </p:cNvPr>
            <p:cNvSpPr txBox="1"/>
            <p:nvPr/>
          </p:nvSpPr>
          <p:spPr>
            <a:xfrm>
              <a:off x="298136" y="9498277"/>
              <a:ext cx="37762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6FE62A-CDE3-4DDF-A3D0-C4CF992B5D73}"/>
                </a:ext>
              </a:extLst>
            </p:cNvPr>
            <p:cNvSpPr/>
            <p:nvPr/>
          </p:nvSpPr>
          <p:spPr>
            <a:xfrm>
              <a:off x="11767855" y="10875765"/>
              <a:ext cx="5910943" cy="3526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21751F-8EAD-4E2E-807A-DBB1888669DB}"/>
                </a:ext>
              </a:extLst>
            </p:cNvPr>
            <p:cNvSpPr/>
            <p:nvPr/>
          </p:nvSpPr>
          <p:spPr>
            <a:xfrm>
              <a:off x="11223067" y="1955103"/>
              <a:ext cx="6019904" cy="3526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1C8F60-5EB9-4343-B049-67F80BBA7004}"/>
                </a:ext>
              </a:extLst>
            </p:cNvPr>
            <p:cNvSpPr txBox="1"/>
            <p:nvPr/>
          </p:nvSpPr>
          <p:spPr>
            <a:xfrm>
              <a:off x="156840" y="18898176"/>
              <a:ext cx="37762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F50ECB-0547-41B3-9C27-38E3C2320D23}"/>
                </a:ext>
              </a:extLst>
            </p:cNvPr>
            <p:cNvSpPr txBox="1"/>
            <p:nvPr/>
          </p:nvSpPr>
          <p:spPr>
            <a:xfrm>
              <a:off x="4553132" y="19282253"/>
              <a:ext cx="9862700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Saturation Time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11413F-4680-44FB-B377-31DB7E13F1D9}"/>
                </a:ext>
              </a:extLst>
            </p:cNvPr>
            <p:cNvSpPr/>
            <p:nvPr/>
          </p:nvSpPr>
          <p:spPr>
            <a:xfrm>
              <a:off x="11767855" y="20698807"/>
              <a:ext cx="5919631" cy="3526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BE1AB2-6AAB-4E14-AF8B-0C67D2E690FA}"/>
                </a:ext>
              </a:extLst>
            </p:cNvPr>
            <p:cNvSpPr txBox="1"/>
            <p:nvPr/>
          </p:nvSpPr>
          <p:spPr>
            <a:xfrm>
              <a:off x="7745897" y="29434480"/>
              <a:ext cx="347717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Saturation Time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092259-4214-4285-AFF8-354DAD64A656}"/>
                </a:ext>
              </a:extLst>
            </p:cNvPr>
            <p:cNvSpPr txBox="1"/>
            <p:nvPr/>
          </p:nvSpPr>
          <p:spPr>
            <a:xfrm rot="16200000">
              <a:off x="-1145338" y="24108317"/>
              <a:ext cx="319628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8748A-51FF-433B-9850-48A701700581}"/>
              </a:ext>
            </a:extLst>
          </p:cNvPr>
          <p:cNvGrpSpPr/>
          <p:nvPr/>
        </p:nvGrpSpPr>
        <p:grpSpPr>
          <a:xfrm>
            <a:off x="17767239" y="30738704"/>
            <a:ext cx="18111798" cy="9782337"/>
            <a:chOff x="9320203" y="31689677"/>
            <a:chExt cx="18111798" cy="9782337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16F5500D-0728-4B54-A957-0704052221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9"/>
            <a:stretch/>
          </p:blipFill>
          <p:spPr bwMode="auto">
            <a:xfrm>
              <a:off x="9495004" y="32782268"/>
              <a:ext cx="17936997" cy="868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878751-CA17-46A0-8D6B-6F2B7CEDA695}"/>
                </a:ext>
              </a:extLst>
            </p:cNvPr>
            <p:cNvSpPr txBox="1"/>
            <p:nvPr/>
          </p:nvSpPr>
          <p:spPr>
            <a:xfrm>
              <a:off x="18133006" y="40351140"/>
              <a:ext cx="166584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F0D11B-DD57-43ED-840D-8F5E209B3B0E}"/>
                </a:ext>
              </a:extLst>
            </p:cNvPr>
            <p:cNvSpPr txBox="1"/>
            <p:nvPr/>
          </p:nvSpPr>
          <p:spPr>
            <a:xfrm rot="16200000">
              <a:off x="8250806" y="35619254"/>
              <a:ext cx="319628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264CBB-BF5D-49D9-A632-2C1C6ED6757B}"/>
                </a:ext>
              </a:extLst>
            </p:cNvPr>
            <p:cNvSpPr txBox="1"/>
            <p:nvPr/>
          </p:nvSpPr>
          <p:spPr>
            <a:xfrm>
              <a:off x="15427727" y="31793325"/>
              <a:ext cx="6316153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Distribution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25138D-BDF2-460F-B649-E43F2B06C3D4}"/>
                </a:ext>
              </a:extLst>
            </p:cNvPr>
            <p:cNvSpPr txBox="1"/>
            <p:nvPr/>
          </p:nvSpPr>
          <p:spPr>
            <a:xfrm>
              <a:off x="9320203" y="31689677"/>
              <a:ext cx="37762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EE2E1C-5C39-4B95-AF09-5AD8FFA09BBF}"/>
                </a:ext>
              </a:extLst>
            </p:cNvPr>
            <p:cNvSpPr/>
            <p:nvPr/>
          </p:nvSpPr>
          <p:spPr>
            <a:xfrm>
              <a:off x="20463969" y="33020381"/>
              <a:ext cx="6316153" cy="3888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620D97-709D-4377-A2BF-D6EBFF4CDFAA}"/>
              </a:ext>
            </a:extLst>
          </p:cNvPr>
          <p:cNvGrpSpPr/>
          <p:nvPr/>
        </p:nvGrpSpPr>
        <p:grpSpPr>
          <a:xfrm>
            <a:off x="919468" y="28058912"/>
            <a:ext cx="15886895" cy="10730341"/>
            <a:chOff x="994900" y="29023769"/>
            <a:chExt cx="15886895" cy="107303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E9D7CF-484C-456E-92B5-A89A197BB93D}"/>
                </a:ext>
              </a:extLst>
            </p:cNvPr>
            <p:cNvGrpSpPr/>
            <p:nvPr/>
          </p:nvGrpSpPr>
          <p:grpSpPr>
            <a:xfrm>
              <a:off x="1116745" y="29023769"/>
              <a:ext cx="15765050" cy="10730341"/>
              <a:chOff x="702511" y="430777"/>
              <a:chExt cx="2815286" cy="1881645"/>
            </a:xfrm>
          </p:grpSpPr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247204DC-4A76-4B2E-9096-B87EF46FED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511" y="430777"/>
                <a:ext cx="2815286" cy="1881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A0D03175-E045-4228-BEEE-B43BA451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8218" y="806779"/>
                <a:ext cx="1009384" cy="716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9C2FE0E-20B6-4F2E-B5D9-74B6A5326974}"/>
                  </a:ext>
                </a:extLst>
              </p:cNvPr>
              <p:cNvSpPr/>
              <p:nvPr/>
            </p:nvSpPr>
            <p:spPr>
              <a:xfrm>
                <a:off x="2788596" y="496111"/>
                <a:ext cx="658238" cy="2723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58465D-264B-4E6F-BA5C-FAA961479DC4}"/>
                  </a:ext>
                </a:extLst>
              </p:cNvPr>
              <p:cNvSpPr txBox="1"/>
              <p:nvPr/>
            </p:nvSpPr>
            <p:spPr>
              <a:xfrm>
                <a:off x="2970134" y="539099"/>
                <a:ext cx="485332" cy="1241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09DAECC-E772-4B2A-A559-36E701201D13}"/>
                  </a:ext>
                </a:extLst>
              </p:cNvPr>
              <p:cNvSpPr txBox="1"/>
              <p:nvPr/>
            </p:nvSpPr>
            <p:spPr>
              <a:xfrm>
                <a:off x="2960405" y="672939"/>
                <a:ext cx="449896" cy="1241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Scale-free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4C60424-FBF5-43DB-9841-BA34A9F7953C}"/>
                  </a:ext>
                </a:extLst>
              </p:cNvPr>
              <p:cNvSpPr/>
              <p:nvPr/>
            </p:nvSpPr>
            <p:spPr>
              <a:xfrm>
                <a:off x="2879571" y="566602"/>
                <a:ext cx="64666" cy="71933"/>
              </a:xfrm>
              <a:prstGeom prst="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321DF5D-0BB7-46C2-86E1-BF0AAA1BC559}"/>
                  </a:ext>
                </a:extLst>
              </p:cNvPr>
              <p:cNvSpPr/>
              <p:nvPr/>
            </p:nvSpPr>
            <p:spPr>
              <a:xfrm>
                <a:off x="2879571" y="699039"/>
                <a:ext cx="64666" cy="7193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8AD3BD-1F57-4BF4-97B6-EE5B3C1323BC}"/>
                </a:ext>
              </a:extLst>
            </p:cNvPr>
            <p:cNvSpPr txBox="1"/>
            <p:nvPr/>
          </p:nvSpPr>
          <p:spPr>
            <a:xfrm>
              <a:off x="8667895" y="39046224"/>
              <a:ext cx="251932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Skewness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6C91A9-6BFC-491E-9B85-666EBAFD56C8}"/>
                </a:ext>
              </a:extLst>
            </p:cNvPr>
            <p:cNvSpPr txBox="1"/>
            <p:nvPr/>
          </p:nvSpPr>
          <p:spPr>
            <a:xfrm rot="16200000">
              <a:off x="89178" y="32950404"/>
              <a:ext cx="251932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9EFCF11C-C894-4C0E-ACE6-C8E01BA6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1" y="3176554"/>
            <a:ext cx="16096093" cy="102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AA7CA12B-BFE3-4FA3-8CAB-5F856E1A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15674701"/>
            <a:ext cx="16275748" cy="1048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6F795A0-7BF9-4EE3-9BEA-3E24E53623A1}"/>
              </a:ext>
            </a:extLst>
          </p:cNvPr>
          <p:cNvSpPr txBox="1"/>
          <p:nvPr/>
        </p:nvSpPr>
        <p:spPr>
          <a:xfrm>
            <a:off x="530024" y="544086"/>
            <a:ext cx="377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1E248-FC37-472F-928B-EFE006D7AE2F}"/>
              </a:ext>
            </a:extLst>
          </p:cNvPr>
          <p:cNvSpPr txBox="1"/>
          <p:nvPr/>
        </p:nvSpPr>
        <p:spPr>
          <a:xfrm>
            <a:off x="530024" y="14249652"/>
            <a:ext cx="377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C5C390-FE1C-4DDC-A908-05A005E754EC}"/>
              </a:ext>
            </a:extLst>
          </p:cNvPr>
          <p:cNvSpPr txBox="1"/>
          <p:nvPr/>
        </p:nvSpPr>
        <p:spPr>
          <a:xfrm>
            <a:off x="527340" y="27096107"/>
            <a:ext cx="377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26</cp:revision>
  <dcterms:created xsi:type="dcterms:W3CDTF">2021-07-29T08:00:53Z</dcterms:created>
  <dcterms:modified xsi:type="dcterms:W3CDTF">2021-09-21T22:27:02Z</dcterms:modified>
</cp:coreProperties>
</file>