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B5D6"/>
    <a:srgbClr val="E7E6EB"/>
    <a:srgbClr val="1466A2"/>
    <a:srgbClr val="1E7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1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9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6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4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2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2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3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1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2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0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79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88" r:id="rId6"/>
    <p:sldLayoutId id="2147483693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BB07B4-8756-4AE5-A848-6EA4FA2ED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B81B48-288D-4864-B836-43F49F141E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90" b="78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6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92D413-077E-4E88-812F-0754434CB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39" y="0"/>
            <a:ext cx="905256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4EC032-1E8A-43D9-800C-8A52EE12D211}"/>
              </a:ext>
            </a:extLst>
          </p:cNvPr>
          <p:cNvSpPr txBox="1"/>
          <p:nvPr/>
        </p:nvSpPr>
        <p:spPr>
          <a:xfrm rot="1200000">
            <a:off x="3816214" y="1225011"/>
            <a:ext cx="144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 sz="2400">
              <a:solidFill>
                <a:srgbClr val="E7E6EB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D07EF9-F70F-42A4-95A9-AD365AB0836C}"/>
              </a:ext>
            </a:extLst>
          </p:cNvPr>
          <p:cNvSpPr txBox="1"/>
          <p:nvPr/>
        </p:nvSpPr>
        <p:spPr>
          <a:xfrm rot="1200000">
            <a:off x="6289735" y="2796636"/>
            <a:ext cx="144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남송리</a:t>
            </a:r>
            <a:endParaRPr lang="en-US" altLang="ko-KR" sz="2400">
              <a:solidFill>
                <a:srgbClr val="E7E6EB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삼번지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F33FD-4C71-4353-8B59-193D8420A5C1}"/>
              </a:ext>
            </a:extLst>
          </p:cNvPr>
          <p:cNvSpPr txBox="1"/>
          <p:nvPr/>
        </p:nvSpPr>
        <p:spPr>
          <a:xfrm rot="1200000">
            <a:off x="2988454" y="3522383"/>
            <a:ext cx="187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Backend</a:t>
            </a:r>
          </a:p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Brave Develper</a:t>
            </a:r>
            <a:endParaRPr lang="ko-KR" altLang="en-US">
              <a:solidFill>
                <a:srgbClr val="E7E6E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FF57A8-E70C-4776-AC53-4088B72ECA27}"/>
              </a:ext>
            </a:extLst>
          </p:cNvPr>
          <p:cNvSpPr txBox="1"/>
          <p:nvPr/>
        </p:nvSpPr>
        <p:spPr>
          <a:xfrm rot="1200000">
            <a:off x="3172278" y="3143225"/>
            <a:ext cx="1877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김용감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60360-2264-4B0B-AE7D-547F33B8FEBB}"/>
              </a:ext>
            </a:extLst>
          </p:cNvPr>
          <p:cNvSpPr txBox="1"/>
          <p:nvPr/>
        </p:nvSpPr>
        <p:spPr>
          <a:xfrm rot="1200000">
            <a:off x="3921360" y="3348803"/>
            <a:ext cx="37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*</a:t>
            </a:r>
            <a:endParaRPr lang="ko-KR" altLang="en-US" sz="2400">
              <a:solidFill>
                <a:srgbClr val="E7E6E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BC831A-E19B-485C-86BF-23F43B8B497D}"/>
              </a:ext>
            </a:extLst>
          </p:cNvPr>
          <p:cNvSpPr txBox="1"/>
          <p:nvPr/>
        </p:nvSpPr>
        <p:spPr>
          <a:xfrm rot="1200000">
            <a:off x="2820585" y="4133809"/>
            <a:ext cx="238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Namsong-ri 3(HGU) Pohang</a:t>
            </a:r>
          </a:p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github.com/brave-people</a:t>
            </a:r>
            <a:endParaRPr lang="ko-KR" altLang="en-US" sz="900">
              <a:solidFill>
                <a:srgbClr val="94B5D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AFD546-8AFC-4E99-8CA0-29B780E54A14}"/>
              </a:ext>
            </a:extLst>
          </p:cNvPr>
          <p:cNvSpPr txBox="1"/>
          <p:nvPr/>
        </p:nvSpPr>
        <p:spPr>
          <a:xfrm rot="1200000">
            <a:off x="5411828" y="5111008"/>
            <a:ext cx="187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Frontend</a:t>
            </a:r>
          </a:p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Brave Develper</a:t>
            </a:r>
            <a:endParaRPr lang="ko-KR" altLang="en-US">
              <a:solidFill>
                <a:srgbClr val="E7E6E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FF0408-6C5D-469C-B939-1D504F858456}"/>
              </a:ext>
            </a:extLst>
          </p:cNvPr>
          <p:cNvSpPr txBox="1"/>
          <p:nvPr/>
        </p:nvSpPr>
        <p:spPr>
          <a:xfrm rot="1200000">
            <a:off x="5595652" y="4731850"/>
            <a:ext cx="1877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삼번지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12872E-1D3A-4D6B-BE9C-9DE8E72E297A}"/>
              </a:ext>
            </a:extLst>
          </p:cNvPr>
          <p:cNvSpPr txBox="1"/>
          <p:nvPr/>
        </p:nvSpPr>
        <p:spPr>
          <a:xfrm rot="1200000">
            <a:off x="6344734" y="4937428"/>
            <a:ext cx="37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*</a:t>
            </a:r>
            <a:endParaRPr lang="ko-KR" altLang="en-US" sz="2400">
              <a:solidFill>
                <a:srgbClr val="E7E6E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4E0C55-DC66-42E1-B115-7FDF55660D25}"/>
              </a:ext>
            </a:extLst>
          </p:cNvPr>
          <p:cNvSpPr txBox="1"/>
          <p:nvPr/>
        </p:nvSpPr>
        <p:spPr>
          <a:xfrm rot="1200000">
            <a:off x="5243959" y="5722434"/>
            <a:ext cx="238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Namsong-ri 3 (HGU) Pohang</a:t>
            </a:r>
          </a:p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github.com/brave-people</a:t>
            </a:r>
            <a:endParaRPr lang="ko-KR" altLang="en-US" sz="900">
              <a:solidFill>
                <a:srgbClr val="94B5D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126578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나눔바른고딕</vt:lpstr>
      <vt:lpstr>나눔스퀘어_ac ExtraBold</vt:lpstr>
      <vt:lpstr>여기어때 잘난체 OTF</vt:lpstr>
      <vt:lpstr>Arial</vt:lpstr>
      <vt:lpstr>Verdana Pro</vt:lpstr>
      <vt:lpstr>Verdana Pro Cond SemiBold</vt:lpstr>
      <vt:lpstr>TornVTI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17</cp:revision>
  <dcterms:created xsi:type="dcterms:W3CDTF">2020-11-28T07:24:57Z</dcterms:created>
  <dcterms:modified xsi:type="dcterms:W3CDTF">2020-11-28T09:05:30Z</dcterms:modified>
</cp:coreProperties>
</file>