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5A2"/>
    <a:srgbClr val="94B5D6"/>
    <a:srgbClr val="E7E6EB"/>
    <a:srgbClr val="1466A2"/>
    <a:srgbClr val="1E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81B48-288D-4864-B836-43F49F141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0" b="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2D413-077E-4E88-812F-0754434C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EC032-1E8A-43D9-800C-8A52EE12D211}"/>
              </a:ext>
            </a:extLst>
          </p:cNvPr>
          <p:cNvSpPr txBox="1"/>
          <p:nvPr/>
        </p:nvSpPr>
        <p:spPr>
          <a:xfrm rot="1200000">
            <a:off x="3816214" y="122501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07EF9-F70F-42A4-95A9-AD365AB0836C}"/>
              </a:ext>
            </a:extLst>
          </p:cNvPr>
          <p:cNvSpPr txBox="1"/>
          <p:nvPr/>
        </p:nvSpPr>
        <p:spPr>
          <a:xfrm rot="1200000">
            <a:off x="6289735" y="2796636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F33FD-4C71-4353-8B59-193D8420A5C1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F57A8-E70C-4776-AC53-4088B72ECA27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김용감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60360-2264-4B0B-AE7D-547F33B8FEBB}"/>
              </a:ext>
            </a:extLst>
          </p:cNvPr>
          <p:cNvSpPr txBox="1"/>
          <p:nvPr/>
        </p:nvSpPr>
        <p:spPr>
          <a:xfrm rot="1200000">
            <a:off x="3921360" y="33488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C831A-E19B-485C-86BF-23F43B8B497D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FD546-8AFC-4E99-8CA0-29B780E54A14}"/>
              </a:ext>
            </a:extLst>
          </p:cNvPr>
          <p:cNvSpPr txBox="1"/>
          <p:nvPr/>
        </p:nvSpPr>
        <p:spPr>
          <a:xfrm rot="1200000">
            <a:off x="5411828" y="51110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FF0408-6C5D-469C-B939-1D504F858456}"/>
              </a:ext>
            </a:extLst>
          </p:cNvPr>
          <p:cNvSpPr txBox="1"/>
          <p:nvPr/>
        </p:nvSpPr>
        <p:spPr>
          <a:xfrm rot="1200000">
            <a:off x="5595652" y="47318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삼번지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12872E-1D3A-4D6B-BE9C-9DE8E72E297A}"/>
              </a:ext>
            </a:extLst>
          </p:cNvPr>
          <p:cNvSpPr txBox="1"/>
          <p:nvPr/>
        </p:nvSpPr>
        <p:spPr>
          <a:xfrm rot="1200000">
            <a:off x="6344734" y="493742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4E0C55-DC66-42E1-B115-7FDF55660D25}"/>
              </a:ext>
            </a:extLst>
          </p:cNvPr>
          <p:cNvSpPr txBox="1"/>
          <p:nvPr/>
        </p:nvSpPr>
        <p:spPr>
          <a:xfrm rot="1200000">
            <a:off x="5243959" y="57224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1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나눔바른고딕</vt:lpstr>
      <vt:lpstr>나눔스퀘어_ac ExtraBold</vt:lpstr>
      <vt:lpstr>여기어때 잘난체 OTF</vt:lpstr>
      <vt:lpstr>Arial</vt:lpstr>
      <vt:lpstr>Verdana Pro</vt:lpstr>
      <vt:lpstr>Verdana Pro Cond SemiBold</vt:lpstr>
      <vt:lpstr>TornVTI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19</cp:revision>
  <dcterms:created xsi:type="dcterms:W3CDTF">2020-11-28T07:24:57Z</dcterms:created>
  <dcterms:modified xsi:type="dcterms:W3CDTF">2020-11-29T03:48:41Z</dcterms:modified>
</cp:coreProperties>
</file>