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AEF9"/>
    <a:srgbClr val="FDE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>
        <p:scale>
          <a:sx n="121" d="100"/>
          <a:sy n="121" d="100"/>
        </p:scale>
        <p:origin x="1568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AD71-68AF-4D4B-BDD3-7E452FC01859}" type="datetimeFigureOut">
              <a:rPr kumimoji="1" lang="ko-Kore-KR" altLang="en-US" smtClean="0"/>
              <a:t>2021. 2. 14.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391E-79DA-CF44-A514-EEBDA56B7F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369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AD71-68AF-4D4B-BDD3-7E452FC01859}" type="datetimeFigureOut">
              <a:rPr kumimoji="1" lang="ko-Kore-KR" altLang="en-US" smtClean="0"/>
              <a:t>2021. 2. 14.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391E-79DA-CF44-A514-EEBDA56B7F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6458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AD71-68AF-4D4B-BDD3-7E452FC01859}" type="datetimeFigureOut">
              <a:rPr kumimoji="1" lang="ko-Kore-KR" altLang="en-US" smtClean="0"/>
              <a:t>2021. 2. 14.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391E-79DA-CF44-A514-EEBDA56B7F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206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AD71-68AF-4D4B-BDD3-7E452FC01859}" type="datetimeFigureOut">
              <a:rPr kumimoji="1" lang="ko-Kore-KR" altLang="en-US" smtClean="0"/>
              <a:t>2021. 2. 14.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391E-79DA-CF44-A514-EEBDA56B7F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654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AD71-68AF-4D4B-BDD3-7E452FC01859}" type="datetimeFigureOut">
              <a:rPr kumimoji="1" lang="ko-Kore-KR" altLang="en-US" smtClean="0"/>
              <a:t>2021. 2. 14.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391E-79DA-CF44-A514-EEBDA56B7F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267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AD71-68AF-4D4B-BDD3-7E452FC01859}" type="datetimeFigureOut">
              <a:rPr kumimoji="1" lang="ko-Kore-KR" altLang="en-US" smtClean="0"/>
              <a:t>2021. 2. 14.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391E-79DA-CF44-A514-EEBDA56B7F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292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AD71-68AF-4D4B-BDD3-7E452FC01859}" type="datetimeFigureOut">
              <a:rPr kumimoji="1" lang="ko-Kore-KR" altLang="en-US" smtClean="0"/>
              <a:t>2021. 2. 14.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391E-79DA-CF44-A514-EEBDA56B7F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290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AD71-68AF-4D4B-BDD3-7E452FC01859}" type="datetimeFigureOut">
              <a:rPr kumimoji="1" lang="ko-Kore-KR" altLang="en-US" smtClean="0"/>
              <a:t>2021. 2. 14.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391E-79DA-CF44-A514-EEBDA56B7F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817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AD71-68AF-4D4B-BDD3-7E452FC01859}" type="datetimeFigureOut">
              <a:rPr kumimoji="1" lang="ko-Kore-KR" altLang="en-US" smtClean="0"/>
              <a:t>2021. 2. 14.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391E-79DA-CF44-A514-EEBDA56B7F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365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AD71-68AF-4D4B-BDD3-7E452FC01859}" type="datetimeFigureOut">
              <a:rPr kumimoji="1" lang="ko-Kore-KR" altLang="en-US" smtClean="0"/>
              <a:t>2021. 2. 14.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391E-79DA-CF44-A514-EEBDA56B7F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956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AD71-68AF-4D4B-BDD3-7E452FC01859}" type="datetimeFigureOut">
              <a:rPr kumimoji="1" lang="ko-Kore-KR" altLang="en-US" smtClean="0"/>
              <a:t>2021. 2. 14.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391E-79DA-CF44-A514-EEBDA56B7F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922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FAD71-68AF-4D4B-BDD3-7E452FC01859}" type="datetimeFigureOut">
              <a:rPr kumimoji="1" lang="ko-Kore-KR" altLang="en-US" smtClean="0"/>
              <a:t>2021. 2. 14.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0391E-79DA-CF44-A514-EEBDA56B7F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749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9212D6-4D6A-2E4B-A4D8-BB3BD8C8E9F9}"/>
              </a:ext>
            </a:extLst>
          </p:cNvPr>
          <p:cNvSpPr txBox="1"/>
          <p:nvPr/>
        </p:nvSpPr>
        <p:spPr>
          <a:xfrm>
            <a:off x="383115" y="511060"/>
            <a:ext cx="2848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gradFill flip="none" rotWithShape="1">
                  <a:gsLst>
                    <a:gs pos="0">
                      <a:srgbClr val="2FE0EC"/>
                    </a:gs>
                    <a:gs pos="100000">
                      <a:srgbClr val="3E78FB"/>
                    </a:gs>
                  </a:gsLst>
                  <a:lin ang="0" scaled="1"/>
                  <a:tileRect/>
                </a:gra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DEV EVENT</a:t>
            </a:r>
            <a:endParaRPr lang="ko-KR" altLang="en-US" sz="3600" b="1" dirty="0">
              <a:gradFill flip="none" rotWithShape="1">
                <a:gsLst>
                  <a:gs pos="0">
                    <a:srgbClr val="2FE0EC"/>
                  </a:gs>
                  <a:gs pos="100000">
                    <a:srgbClr val="3E78FB"/>
                  </a:gs>
                </a:gsLst>
                <a:lin ang="0" scaled="1"/>
                <a:tileRect/>
              </a:gra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2AA3CC-8164-4447-9845-F098677924D2}"/>
              </a:ext>
            </a:extLst>
          </p:cNvPr>
          <p:cNvSpPr txBox="1"/>
          <p:nvPr/>
        </p:nvSpPr>
        <p:spPr>
          <a:xfrm>
            <a:off x="383115" y="1095835"/>
            <a:ext cx="634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매주 개발자 행사를 메일로 보내드립니다</a:t>
            </a:r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!</a:t>
            </a:r>
            <a:endParaRPr lang="en-US" altLang="ko-KR" b="0" i="0" dirty="0">
              <a:solidFill>
                <a:schemeClr val="bg1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1046FA-37A7-E142-8755-37429E8D8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623" y="664948"/>
            <a:ext cx="451266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B3668F-E8E0-184F-A5B2-EB8EC9C8FDBD}"/>
              </a:ext>
            </a:extLst>
          </p:cNvPr>
          <p:cNvSpPr txBox="1"/>
          <p:nvPr/>
        </p:nvSpPr>
        <p:spPr>
          <a:xfrm>
            <a:off x="383115" y="1692298"/>
            <a:ext cx="6341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dirty="0">
                <a:solidFill>
                  <a:srgbClr val="3CAEF9"/>
                </a:solidFill>
                <a:latin typeface="11Street Gothic-Kor Bold" panose="020B0600000101010101" pitchFamily="34" charset="-127"/>
                <a:ea typeface="11Street Gothic-Kor Bold" panose="020B0600000101010101" pitchFamily="34" charset="-127"/>
              </a:rPr>
              <a:t>#</a:t>
            </a:r>
            <a:r>
              <a:rPr lang="ko-KR" altLang="en-US" sz="16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5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메일 구독 방법</a:t>
            </a:r>
            <a:r>
              <a:rPr lang="en-US" altLang="ko-KR" sz="15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en-US" altLang="ko-KR" sz="1500" b="0" i="0" dirty="0">
              <a:solidFill>
                <a:schemeClr val="bg1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A737F5D-231E-444A-A8CF-0726F18DA0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28"/>
          <a:stretch/>
        </p:blipFill>
        <p:spPr>
          <a:xfrm>
            <a:off x="697295" y="2123376"/>
            <a:ext cx="5514280" cy="48319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2DC1A2-9C2A-604B-85A6-B9158E95287D}"/>
              </a:ext>
            </a:extLst>
          </p:cNvPr>
          <p:cNvSpPr/>
          <p:nvPr/>
        </p:nvSpPr>
        <p:spPr>
          <a:xfrm>
            <a:off x="4909974" y="2175928"/>
            <a:ext cx="1250731" cy="378086"/>
          </a:xfrm>
          <a:prstGeom prst="rect">
            <a:avLst/>
          </a:prstGeom>
          <a:solidFill>
            <a:srgbClr val="00B0F0">
              <a:alpha val="10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72B1F1-7422-A941-A02C-1EB439B4779C}"/>
              </a:ext>
            </a:extLst>
          </p:cNvPr>
          <p:cNvSpPr/>
          <p:nvPr/>
        </p:nvSpPr>
        <p:spPr>
          <a:xfrm>
            <a:off x="4789221" y="2606568"/>
            <a:ext cx="1648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Watch</a:t>
            </a:r>
            <a:r>
              <a:rPr lang="ko-KR" altLang="en-US" sz="1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누르면 끝</a:t>
            </a:r>
            <a:r>
              <a:rPr lang="en-US" altLang="ko-KR" sz="1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! </a:t>
            </a:r>
            <a:endParaRPr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3F3323-8E4C-A244-B47E-144942BCEE8A}"/>
              </a:ext>
            </a:extLst>
          </p:cNvPr>
          <p:cNvSpPr/>
          <p:nvPr/>
        </p:nvSpPr>
        <p:spPr>
          <a:xfrm>
            <a:off x="828923" y="2956389"/>
            <a:ext cx="52565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매주 일요일 밤</a:t>
            </a:r>
            <a:r>
              <a:rPr lang="en-US" altLang="ko-KR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8</a:t>
            </a:r>
            <a:r>
              <a:rPr lang="ko-KR" altLang="en-US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 여러분의 </a:t>
            </a:r>
            <a:r>
              <a:rPr lang="ko-KR" altLang="en-US" sz="1200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메일함으로</a:t>
            </a:r>
            <a:r>
              <a:rPr lang="ko-KR" altLang="en-US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개발자 행사를  쏙 보내드립니다</a:t>
            </a:r>
            <a:r>
              <a:rPr lang="en-US" altLang="ko-KR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ore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49F24A-114D-854F-A5A6-0DAA3E6348D2}"/>
              </a:ext>
            </a:extLst>
          </p:cNvPr>
          <p:cNvSpPr txBox="1"/>
          <p:nvPr/>
        </p:nvSpPr>
        <p:spPr>
          <a:xfrm>
            <a:off x="383115" y="3637270"/>
            <a:ext cx="6341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dirty="0">
                <a:solidFill>
                  <a:srgbClr val="3CAEF9"/>
                </a:solidFill>
                <a:latin typeface="11Street Gothic-Kor Bold" panose="020B0600000101010101" pitchFamily="34" charset="-127"/>
                <a:ea typeface="11Street Gothic-Kor Bold" panose="020B0600000101010101" pitchFamily="34" charset="-127"/>
              </a:rPr>
              <a:t>#</a:t>
            </a:r>
            <a:r>
              <a:rPr lang="ko-KR" altLang="en-US" sz="16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5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메일 구독 취소 방법</a:t>
            </a:r>
            <a:r>
              <a:rPr lang="en-US" altLang="ko-KR" sz="15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en-US" altLang="ko-KR" sz="1500" b="0" i="0" dirty="0">
              <a:solidFill>
                <a:schemeClr val="bg1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B8D1EBA-DF4E-304D-A064-A3EAD3568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95" y="4085565"/>
            <a:ext cx="5463410" cy="47336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F234F0FB-9DD1-B94D-AB5C-B637F3F47569}"/>
              </a:ext>
            </a:extLst>
          </p:cNvPr>
          <p:cNvSpPr/>
          <p:nvPr/>
        </p:nvSpPr>
        <p:spPr>
          <a:xfrm>
            <a:off x="4684248" y="4138799"/>
            <a:ext cx="1401242" cy="378086"/>
          </a:xfrm>
          <a:prstGeom prst="rect">
            <a:avLst/>
          </a:prstGeom>
          <a:solidFill>
            <a:srgbClr val="00B0F0">
              <a:alpha val="10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C471A9-FF76-C247-BFED-A68D410C2870}"/>
              </a:ext>
            </a:extLst>
          </p:cNvPr>
          <p:cNvSpPr/>
          <p:nvPr/>
        </p:nvSpPr>
        <p:spPr>
          <a:xfrm>
            <a:off x="4563495" y="4558929"/>
            <a:ext cx="18460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Unwatch</a:t>
            </a:r>
            <a:r>
              <a:rPr lang="ko-KR" altLang="en-US" sz="1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누르면 끝</a:t>
            </a:r>
            <a:r>
              <a:rPr lang="en-US" altLang="ko-KR" sz="1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! 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0198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F0B3A0C-D8AA-9742-8C66-B4B5F574BE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375"/>
          <a:stretch/>
        </p:blipFill>
        <p:spPr>
          <a:xfrm>
            <a:off x="1677163" y="2242744"/>
            <a:ext cx="6077243" cy="9314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1C479E-09F9-2348-A555-E3D6540BB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788"/>
          <a:stretch/>
        </p:blipFill>
        <p:spPr>
          <a:xfrm>
            <a:off x="1317552" y="3101489"/>
            <a:ext cx="6436854" cy="23650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629D56-94D7-004B-A6A4-26C01B4EB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42744"/>
            <a:ext cx="1718147" cy="268839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8C82633-FCFE-DC47-A86F-25E8701E7EE0}"/>
              </a:ext>
            </a:extLst>
          </p:cNvPr>
          <p:cNvSpPr/>
          <p:nvPr/>
        </p:nvSpPr>
        <p:spPr>
          <a:xfrm>
            <a:off x="1088571" y="2778127"/>
            <a:ext cx="457963" cy="139244"/>
          </a:xfrm>
          <a:prstGeom prst="rect">
            <a:avLst/>
          </a:prstGeom>
          <a:solidFill>
            <a:srgbClr val="FDE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4DEFB2-6E1F-9A4A-A762-7A2212DCFB4D}"/>
              </a:ext>
            </a:extLst>
          </p:cNvPr>
          <p:cNvSpPr/>
          <p:nvPr/>
        </p:nvSpPr>
        <p:spPr>
          <a:xfrm flipV="1">
            <a:off x="1256592" y="3525930"/>
            <a:ext cx="457963" cy="265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8309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37</Words>
  <Application>Microsoft Macintosh PowerPoint</Application>
  <PresentationFormat>화면 슬라이드 쇼(4:3)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11Street Gothic-Kor Bold</vt:lpstr>
      <vt:lpstr>나눔스퀘어_ac ExtraBold</vt:lpstr>
      <vt:lpstr>NANUMGOTHIC EXTRABOLD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Ko)/HR담당부/11ST</dc:creator>
  <cp:lastModifiedBy>고언약(Eonyak Ko)/HR담당부/11ST</cp:lastModifiedBy>
  <cp:revision>10</cp:revision>
  <dcterms:created xsi:type="dcterms:W3CDTF">2021-02-14T06:47:48Z</dcterms:created>
  <dcterms:modified xsi:type="dcterms:W3CDTF">2021-02-14T08:41:13Z</dcterms:modified>
</cp:coreProperties>
</file>