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8" r:id="rId3"/>
    <p:sldId id="270" r:id="rId4"/>
    <p:sldId id="342" r:id="rId5"/>
    <p:sldId id="263" r:id="rId6"/>
    <p:sldId id="343" r:id="rId7"/>
    <p:sldId id="261" r:id="rId8"/>
    <p:sldId id="266" r:id="rId9"/>
    <p:sldId id="284" r:id="rId10"/>
    <p:sldId id="265" r:id="rId11"/>
    <p:sldId id="273" r:id="rId12"/>
  </p:sldIdLst>
  <p:sldSz cx="9144000" cy="5143500" type="screen16x9"/>
  <p:notesSz cx="6858000" cy="9144000"/>
  <p:embeddedFontLst>
    <p:embeddedFont>
      <p:font typeface="Krona One" panose="020B0604020202020204" charset="0"/>
      <p:regular r:id="rId14"/>
    </p:embeddedFont>
    <p:embeddedFont>
      <p:font typeface="Ubuntu" panose="020B0504030602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D288E-A1B7-4085-92CC-82BD81DFAECC}">
  <a:tblStyle styleId="{04ED288E-A1B7-4085-92CC-82BD81DFA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Accuracy vs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SVMs</c:v>
                </c:pt>
                <c:pt idx="1">
                  <c:v>MLPs</c:v>
                </c:pt>
                <c:pt idx="2">
                  <c:v>CNNs</c:v>
                </c:pt>
                <c:pt idx="3">
                  <c:v>Tesseract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F-4A32-8ABF-B2F1046072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SVMs</c:v>
                </c:pt>
                <c:pt idx="1">
                  <c:v>MLPs</c:v>
                </c:pt>
                <c:pt idx="2">
                  <c:v>CNNs</c:v>
                </c:pt>
                <c:pt idx="3">
                  <c:v>Tesseract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F-4A32-8ABF-B2F1046072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SVMs</c:v>
                </c:pt>
                <c:pt idx="1">
                  <c:v>MLPs</c:v>
                </c:pt>
                <c:pt idx="2">
                  <c:v>CNNs</c:v>
                </c:pt>
                <c:pt idx="3">
                  <c:v>Tesseract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38</c:v>
                </c:pt>
                <c:pt idx="1">
                  <c:v>70</c:v>
                </c:pt>
                <c:pt idx="2">
                  <c:v>85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F-4A32-8ABF-B2F104607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586751"/>
        <c:axId val="1860581951"/>
      </c:lineChart>
      <c:catAx>
        <c:axId val="186058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81951"/>
        <c:crosses val="autoZero"/>
        <c:auto val="1"/>
        <c:lblAlgn val="ctr"/>
        <c:lblOffset val="100"/>
        <c:noMultiLvlLbl val="0"/>
      </c:catAx>
      <c:valAx>
        <c:axId val="186058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8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ba8d1417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ba8d14178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ba8d1417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ba8d1417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>
          <a:extLst>
            <a:ext uri="{FF2B5EF4-FFF2-40B4-BE49-F238E27FC236}">
              <a16:creationId xmlns:a16="http://schemas.microsoft.com/office/drawing/2014/main" id="{FACD5484-01E2-10B3-D85E-D3A4A26E8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6ed1d3ee59_0_10074:notes">
            <a:extLst>
              <a:ext uri="{FF2B5EF4-FFF2-40B4-BE49-F238E27FC236}">
                <a16:creationId xmlns:a16="http://schemas.microsoft.com/office/drawing/2014/main" id="{D04A704B-1649-CCF5-C76F-65A8265DD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6ed1d3ee59_0_10074:notes">
            <a:extLst>
              <a:ext uri="{FF2B5EF4-FFF2-40B4-BE49-F238E27FC236}">
                <a16:creationId xmlns:a16="http://schemas.microsoft.com/office/drawing/2014/main" id="{7BAF120B-B611-CCE6-9A64-383DE1BB96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20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ba8d1417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ba8d1417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>
          <a:extLst>
            <a:ext uri="{FF2B5EF4-FFF2-40B4-BE49-F238E27FC236}">
              <a16:creationId xmlns:a16="http://schemas.microsoft.com/office/drawing/2014/main" id="{B348628A-4B26-FDBC-45C1-6A7EDE7CF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ba8d14178f_0_10:notes">
            <a:extLst>
              <a:ext uri="{FF2B5EF4-FFF2-40B4-BE49-F238E27FC236}">
                <a16:creationId xmlns:a16="http://schemas.microsoft.com/office/drawing/2014/main" id="{A3AE0D58-3A11-203E-D14C-F54921A34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ba8d14178f_0_10:notes">
            <a:extLst>
              <a:ext uri="{FF2B5EF4-FFF2-40B4-BE49-F238E27FC236}">
                <a16:creationId xmlns:a16="http://schemas.microsoft.com/office/drawing/2014/main" id="{02417037-E6F8-05F9-222C-04CED309E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43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a8d141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a8d141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_2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1" name="Google Shape;641;p33"/>
          <p:cNvSpPr/>
          <p:nvPr/>
        </p:nvSpPr>
        <p:spPr>
          <a:xfrm flipH="1">
            <a:off x="-559225" y="2137607"/>
            <a:ext cx="1192383" cy="607935"/>
          </a:xfrm>
          <a:custGeom>
            <a:avLst/>
            <a:gdLst/>
            <a:ahLst/>
            <a:cxnLst/>
            <a:rect l="l" t="t" r="r" b="b"/>
            <a:pathLst>
              <a:path w="32998" h="16824" extrusionOk="0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-277208" y="979656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1111724" y="2135331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318602" y="3537871"/>
            <a:ext cx="661596" cy="331177"/>
          </a:xfrm>
          <a:custGeom>
            <a:avLst/>
            <a:gdLst/>
            <a:ahLst/>
            <a:cxnLst/>
            <a:rect l="l" t="t" r="r" b="b"/>
            <a:pathLst>
              <a:path w="18309" h="9165" extrusionOk="0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48788" y="3637675"/>
            <a:ext cx="462781" cy="231372"/>
          </a:xfrm>
          <a:custGeom>
            <a:avLst/>
            <a:gdLst/>
            <a:ahLst/>
            <a:cxnLst/>
            <a:rect l="l" t="t" r="r" b="b"/>
            <a:pathLst>
              <a:path w="12807" h="6403" extrusionOk="0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-31472" y="3751067"/>
            <a:ext cx="238202" cy="118740"/>
          </a:xfrm>
          <a:custGeom>
            <a:avLst/>
            <a:gdLst/>
            <a:ahLst/>
            <a:cxnLst/>
            <a:rect l="l" t="t" r="r" b="b"/>
            <a:pathLst>
              <a:path w="6592" h="3286" extrusionOk="0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2087044" y="2351201"/>
            <a:ext cx="709222" cy="691949"/>
          </a:xfrm>
          <a:custGeom>
            <a:avLst/>
            <a:gdLst/>
            <a:ahLst/>
            <a:cxnLst/>
            <a:rect l="l" t="t" r="r" b="b"/>
            <a:pathLst>
              <a:path w="19627" h="19149" extrusionOk="0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2386459" y="2628175"/>
            <a:ext cx="83183" cy="1238599"/>
          </a:xfrm>
          <a:custGeom>
            <a:avLst/>
            <a:gdLst/>
            <a:ahLst/>
            <a:cxnLst/>
            <a:rect l="l" t="t" r="r" b="b"/>
            <a:pathLst>
              <a:path w="2302" h="34277" extrusionOk="0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2319935" y="2688773"/>
            <a:ext cx="124015" cy="335008"/>
          </a:xfrm>
          <a:custGeom>
            <a:avLst/>
            <a:gdLst/>
            <a:ahLst/>
            <a:cxnLst/>
            <a:rect l="l" t="t" r="r" b="b"/>
            <a:pathLst>
              <a:path w="3432" h="9271" extrusionOk="0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2435603" y="2685485"/>
            <a:ext cx="107393" cy="211245"/>
          </a:xfrm>
          <a:custGeom>
            <a:avLst/>
            <a:gdLst/>
            <a:ahLst/>
            <a:cxnLst/>
            <a:rect l="l" t="t" r="r" b="b"/>
            <a:pathLst>
              <a:path w="2972" h="5846" extrusionOk="0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154514" y="2629620"/>
            <a:ext cx="365975" cy="358062"/>
          </a:xfrm>
          <a:custGeom>
            <a:avLst/>
            <a:gdLst/>
            <a:ahLst/>
            <a:cxnLst/>
            <a:rect l="l" t="t" r="r" b="b"/>
            <a:pathLst>
              <a:path w="10128" h="9909" extrusionOk="0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304221" y="2687291"/>
            <a:ext cx="214750" cy="318819"/>
          </a:xfrm>
          <a:custGeom>
            <a:avLst/>
            <a:gdLst/>
            <a:ahLst/>
            <a:cxnLst/>
            <a:rect l="l" t="t" r="r" b="b"/>
            <a:pathLst>
              <a:path w="5943" h="8823" extrusionOk="0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198382" y="2764837"/>
            <a:ext cx="196611" cy="132363"/>
          </a:xfrm>
          <a:custGeom>
            <a:avLst/>
            <a:gdLst/>
            <a:ahLst/>
            <a:cxnLst/>
            <a:rect l="l" t="t" r="r" b="b"/>
            <a:pathLst>
              <a:path w="5441" h="3663" extrusionOk="0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 flipH="1">
            <a:off x="326914" y="2674969"/>
            <a:ext cx="30281" cy="154983"/>
          </a:xfrm>
          <a:custGeom>
            <a:avLst/>
            <a:gdLst/>
            <a:ahLst/>
            <a:cxnLst/>
            <a:rect l="l" t="t" r="r" b="b"/>
            <a:pathLst>
              <a:path w="838" h="4289" extrusionOk="0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 flipH="1">
            <a:off x="153755" y="2901644"/>
            <a:ext cx="516441" cy="503505"/>
          </a:xfrm>
          <a:custGeom>
            <a:avLst/>
            <a:gdLst/>
            <a:ahLst/>
            <a:cxnLst/>
            <a:rect l="l" t="t" r="r" b="b"/>
            <a:pathLst>
              <a:path w="14292" h="13934" extrusionOk="0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 flipH="1">
            <a:off x="402507" y="2531152"/>
            <a:ext cx="735709" cy="717569"/>
          </a:xfrm>
          <a:custGeom>
            <a:avLst/>
            <a:gdLst/>
            <a:ahLst/>
            <a:cxnLst/>
            <a:rect l="l" t="t" r="r" b="b"/>
            <a:pathLst>
              <a:path w="20360" h="19858" extrusionOk="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 flipH="1">
            <a:off x="530281" y="2779435"/>
            <a:ext cx="248031" cy="1067681"/>
          </a:xfrm>
          <a:custGeom>
            <a:avLst/>
            <a:gdLst/>
            <a:ahLst/>
            <a:cxnLst/>
            <a:rect l="l" t="t" r="r" b="b"/>
            <a:pathLst>
              <a:path w="6864" h="29547" extrusionOk="0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 flipH="1">
            <a:off x="393474" y="2984356"/>
            <a:ext cx="353834" cy="567247"/>
          </a:xfrm>
          <a:custGeom>
            <a:avLst/>
            <a:gdLst/>
            <a:ahLst/>
            <a:cxnLst/>
            <a:rect l="l" t="t" r="r" b="b"/>
            <a:pathLst>
              <a:path w="9792" h="15698" extrusionOk="0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674712" y="2941320"/>
            <a:ext cx="176194" cy="397810"/>
          </a:xfrm>
          <a:custGeom>
            <a:avLst/>
            <a:gdLst/>
            <a:ahLst/>
            <a:cxnLst/>
            <a:rect l="l" t="t" r="r" b="b"/>
            <a:pathLst>
              <a:path w="4876" h="11009" extrusionOk="0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37674" y="2678872"/>
            <a:ext cx="37075" cy="365000"/>
          </a:xfrm>
          <a:custGeom>
            <a:avLst/>
            <a:gdLst/>
            <a:ahLst/>
            <a:cxnLst/>
            <a:rect l="l" t="t" r="r" b="b"/>
            <a:pathLst>
              <a:path w="1026" h="10101" extrusionOk="0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477380" y="2980634"/>
            <a:ext cx="60526" cy="320481"/>
          </a:xfrm>
          <a:custGeom>
            <a:avLst/>
            <a:gdLst/>
            <a:ahLst/>
            <a:cxnLst/>
            <a:rect l="l" t="t" r="r" b="b"/>
            <a:pathLst>
              <a:path w="1675" h="8869" extrusionOk="0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2852" y="2945403"/>
            <a:ext cx="318349" cy="261328"/>
          </a:xfrm>
          <a:custGeom>
            <a:avLst/>
            <a:gdLst/>
            <a:ahLst/>
            <a:cxnLst/>
            <a:rect l="l" t="t" r="r" b="b"/>
            <a:pathLst>
              <a:path w="8810" h="7232" extrusionOk="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707957" y="2831578"/>
            <a:ext cx="83219" cy="321132"/>
          </a:xfrm>
          <a:custGeom>
            <a:avLst/>
            <a:gdLst/>
            <a:ahLst/>
            <a:cxnLst/>
            <a:rect l="l" t="t" r="r" b="b"/>
            <a:pathLst>
              <a:path w="2303" h="8887" extrusionOk="0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332189" y="3203659"/>
            <a:ext cx="329696" cy="214786"/>
          </a:xfrm>
          <a:custGeom>
            <a:avLst/>
            <a:gdLst/>
            <a:ahLst/>
            <a:cxnLst/>
            <a:rect l="l" t="t" r="r" b="b"/>
            <a:pathLst>
              <a:path w="9124" h="5944" extrusionOk="0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05912" y="3548820"/>
            <a:ext cx="146708" cy="293019"/>
          </a:xfrm>
          <a:custGeom>
            <a:avLst/>
            <a:gdLst/>
            <a:ahLst/>
            <a:cxnLst/>
            <a:rect l="l" t="t" r="r" b="b"/>
            <a:pathLst>
              <a:path w="4060" h="8109" extrusionOk="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45227" y="3598541"/>
            <a:ext cx="101359" cy="240840"/>
          </a:xfrm>
          <a:custGeom>
            <a:avLst/>
            <a:gdLst/>
            <a:ahLst/>
            <a:cxnLst/>
            <a:rect l="l" t="t" r="r" b="b"/>
            <a:pathLst>
              <a:path w="2805" h="6665" extrusionOk="0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469068" y="3748031"/>
            <a:ext cx="241960" cy="121016"/>
          </a:xfrm>
          <a:custGeom>
            <a:avLst/>
            <a:gdLst/>
            <a:ahLst/>
            <a:cxnLst/>
            <a:rect l="l" t="t" r="r" b="b"/>
            <a:pathLst>
              <a:path w="6696" h="3349" extrusionOk="0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625569" y="3785106"/>
            <a:ext cx="170160" cy="84700"/>
          </a:xfrm>
          <a:custGeom>
            <a:avLst/>
            <a:gdLst/>
            <a:ahLst/>
            <a:cxnLst/>
            <a:rect l="l" t="t" r="r" b="b"/>
            <a:pathLst>
              <a:path w="4709" h="2344" extrusionOk="0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340537" y="3825179"/>
            <a:ext cx="86977" cy="43868"/>
          </a:xfrm>
          <a:custGeom>
            <a:avLst/>
            <a:gdLst/>
            <a:ahLst/>
            <a:cxnLst/>
            <a:rect l="l" t="t" r="r" b="b"/>
            <a:pathLst>
              <a:path w="2407" h="1214" extrusionOk="0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594852" y="2351201"/>
            <a:ext cx="2907501" cy="1518606"/>
            <a:chOff x="4576052" y="2351201"/>
            <a:chExt cx="2907501" cy="1518606"/>
          </a:xfrm>
        </p:grpSpPr>
        <p:sp>
          <p:nvSpPr>
            <p:cNvPr id="671" name="Google Shape;671;p33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avLst/>
              <a:gdLst/>
              <a:ahLst/>
              <a:cxnLst/>
              <a:rect l="l" t="t" r="r" b="b"/>
              <a:pathLst>
                <a:path w="19648" h="19149" extrusionOk="0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avLst/>
              <a:gdLst/>
              <a:ahLst/>
              <a:cxnLst/>
              <a:rect l="l" t="t" r="r" b="b"/>
              <a:pathLst>
                <a:path w="2302" h="34277" extrusionOk="0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avLst/>
              <a:gdLst/>
              <a:ahLst/>
              <a:cxnLst/>
              <a:rect l="l" t="t" r="r" b="b"/>
              <a:pathLst>
                <a:path w="3433" h="9271" extrusionOk="0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avLst/>
              <a:gdLst/>
              <a:ahLst/>
              <a:cxnLst/>
              <a:rect l="l" t="t" r="r" b="b"/>
              <a:pathLst>
                <a:path w="2993" h="5846" extrusionOk="0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avLst/>
              <a:gdLst/>
              <a:ahLst/>
              <a:cxnLst/>
              <a:rect l="l" t="t" r="r" b="b"/>
              <a:pathLst>
                <a:path w="7554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avLst/>
              <a:gdLst/>
              <a:ahLst/>
              <a:cxnLst/>
              <a:rect l="l" t="t" r="r" b="b"/>
              <a:pathLst>
                <a:path w="1814" h="5195" extrusionOk="0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avLst/>
              <a:gdLst/>
              <a:ahLst/>
              <a:cxnLst/>
              <a:rect l="l" t="t" r="r" b="b"/>
              <a:pathLst>
                <a:path w="1800" h="5356" extrusionOk="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avLst/>
              <a:gdLst/>
              <a:ahLst/>
              <a:cxnLst/>
              <a:rect l="l" t="t" r="r" b="b"/>
              <a:pathLst>
                <a:path w="7471" h="3725" extrusionOk="0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avLst/>
              <a:gdLst/>
              <a:ahLst/>
              <a:cxnLst/>
              <a:rect l="l" t="t" r="r" b="b"/>
              <a:pathLst>
                <a:path w="5211" h="2616" extrusionOk="0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5534749" y="3820626"/>
              <a:ext cx="96047" cy="48421"/>
            </a:xfrm>
            <a:custGeom>
              <a:avLst/>
              <a:gdLst/>
              <a:ahLst/>
              <a:cxnLst/>
              <a:rect l="l" t="t" r="r" b="b"/>
              <a:pathLst>
                <a:path w="2658" h="1340" extrusionOk="0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avLst/>
              <a:gdLst/>
              <a:ahLst/>
              <a:cxnLst/>
              <a:rect l="l" t="t" r="r" b="b"/>
              <a:pathLst>
                <a:path w="18330" h="9165" extrusionOk="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avLst/>
              <a:gdLst/>
              <a:ahLst/>
              <a:cxnLst/>
              <a:rect l="l" t="t" r="r" b="b"/>
              <a:pathLst>
                <a:path w="9563" h="10603" extrusionOk="0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avLst/>
              <a:gdLst/>
              <a:ahLst/>
              <a:cxnLst/>
              <a:rect l="l" t="t" r="r" b="b"/>
              <a:pathLst>
                <a:path w="14502" h="6958" extrusionOk="0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avLst/>
              <a:gdLst/>
              <a:ahLst/>
              <a:cxnLst/>
              <a:rect l="l" t="t" r="r" b="b"/>
              <a:pathLst>
                <a:path w="4165" h="18141" extrusionOk="0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avLst/>
              <a:gdLst/>
              <a:ahLst/>
              <a:cxnLst/>
              <a:rect l="l" t="t" r="r" b="b"/>
              <a:pathLst>
                <a:path w="11509" h="5755" extrusionOk="0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avLst/>
              <a:gdLst/>
              <a:ahLst/>
              <a:cxnLst/>
              <a:rect l="l" t="t" r="r" b="b"/>
              <a:pathLst>
                <a:path w="8035" h="4018" extrusionOk="0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avLst/>
              <a:gdLst/>
              <a:ahLst/>
              <a:cxnLst/>
              <a:rect l="l" t="t" r="r" b="b"/>
              <a:pathLst>
                <a:path w="1298" h="3454" extrusionOk="0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avLst/>
              <a:gdLst/>
              <a:ahLst/>
              <a:cxnLst/>
              <a:rect l="l" t="t" r="r" b="b"/>
              <a:pathLst>
                <a:path w="2532" h="2910" extrusionOk="0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avLst/>
              <a:gdLst/>
              <a:ahLst/>
              <a:cxnLst/>
              <a:rect l="l" t="t" r="r" b="b"/>
              <a:pathLst>
                <a:path w="3955" h="1193" extrusionOk="0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avLst/>
              <a:gdLst/>
              <a:ahLst/>
              <a:cxnLst/>
              <a:rect l="l" t="t" r="r" b="b"/>
              <a:pathLst>
                <a:path w="4123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3"/>
          <p:cNvSpPr/>
          <p:nvPr/>
        </p:nvSpPr>
        <p:spPr>
          <a:xfrm flipH="1">
            <a:off x="1089794" y="3457182"/>
            <a:ext cx="346318" cy="383139"/>
          </a:xfrm>
          <a:custGeom>
            <a:avLst/>
            <a:gdLst/>
            <a:ahLst/>
            <a:cxnLst/>
            <a:rect l="l" t="t" r="r" b="b"/>
            <a:pathLst>
              <a:path w="9584" h="10603" extrusionOk="0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/>
          <p:nvPr/>
        </p:nvSpPr>
        <p:spPr>
          <a:xfrm flipH="1">
            <a:off x="893219" y="3565659"/>
            <a:ext cx="523235" cy="251211"/>
          </a:xfrm>
          <a:custGeom>
            <a:avLst/>
            <a:gdLst/>
            <a:ahLst/>
            <a:cxnLst/>
            <a:rect l="l" t="t" r="r" b="b"/>
            <a:pathLst>
              <a:path w="14480" h="6952" extrusionOk="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3"/>
          <p:cNvSpPr/>
          <p:nvPr/>
        </p:nvSpPr>
        <p:spPr>
          <a:xfrm flipH="1">
            <a:off x="1281815" y="3183279"/>
            <a:ext cx="149743" cy="655525"/>
          </a:xfrm>
          <a:custGeom>
            <a:avLst/>
            <a:gdLst/>
            <a:ahLst/>
            <a:cxnLst/>
            <a:rect l="l" t="t" r="r" b="b"/>
            <a:pathLst>
              <a:path w="4144" h="18141" extrusionOk="0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 flipH="1">
            <a:off x="1302230" y="3661850"/>
            <a:ext cx="415878" cy="207957"/>
          </a:xfrm>
          <a:custGeom>
            <a:avLst/>
            <a:gdLst/>
            <a:ahLst/>
            <a:cxnLst/>
            <a:rect l="l" t="t" r="r" b="b"/>
            <a:pathLst>
              <a:path w="11509" h="5755" extrusionOk="0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 flipH="1">
            <a:off x="1157836" y="3724616"/>
            <a:ext cx="290381" cy="145190"/>
          </a:xfrm>
          <a:custGeom>
            <a:avLst/>
            <a:gdLst/>
            <a:ahLst/>
            <a:cxnLst/>
            <a:rect l="l" t="t" r="r" b="b"/>
            <a:pathLst>
              <a:path w="8036" h="4018" extrusionOk="0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1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44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2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chemeClr val="accent3">
                <a:alpha val="53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chemeClr val="dk1">
                  <a:alpha val="787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chemeClr val="accent3">
                  <a:alpha val="519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chemeClr val="dk1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chemeClr val="dk1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subTitle" idx="1"/>
          </p:nvPr>
        </p:nvSpPr>
        <p:spPr>
          <a:xfrm>
            <a:off x="3527850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2"/>
          </p:nvPr>
        </p:nvSpPr>
        <p:spPr>
          <a:xfrm>
            <a:off x="790401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3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4"/>
          </p:nvPr>
        </p:nvSpPr>
        <p:spPr>
          <a:xfrm>
            <a:off x="352965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5"/>
          </p:nvPr>
        </p:nvSpPr>
        <p:spPr>
          <a:xfrm>
            <a:off x="6267099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6"/>
          </p:nvPr>
        </p:nvSpPr>
        <p:spPr>
          <a:xfrm>
            <a:off x="6268899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93" name="Google Shape;493;p20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94" name="Google Shape;494;p20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20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97" name="Google Shape;497;p20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00" name="Google Shape;500;p20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501" name="Google Shape;501;p20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20"/>
          <p:cNvSpPr txBox="1">
            <a:spLocks noGrp="1"/>
          </p:cNvSpPr>
          <p:nvPr>
            <p:ph type="title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4" name="Google Shape;504;p20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" name="Google Shape;505;p20"/>
          <p:cNvSpPr txBox="1">
            <a:spLocks noGrp="1"/>
          </p:cNvSpPr>
          <p:nvPr>
            <p:ph type="title" idx="13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" name="Google Shape;506;p20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" name="Google Shape;507;p20"/>
          <p:cNvSpPr txBox="1">
            <a:spLocks noGrp="1"/>
          </p:cNvSpPr>
          <p:nvPr>
            <p:ph type="title" idx="15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2" r:id="rId8"/>
    <p:sldLayoutId id="2147483666" r:id="rId9"/>
    <p:sldLayoutId id="2147483671" r:id="rId10"/>
    <p:sldLayoutId id="2147483679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B-BqwBaSRweJyPCSj6drCib4Rtq8Bjr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olab.research.google.com/drive/1BZ0Llx2xmvxFJ4mwqE3e2BGvMYXmYeuY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>
            <a:spLocks noGrp="1"/>
          </p:cNvSpPr>
          <p:nvPr>
            <p:ph type="ctrTitle"/>
          </p:nvPr>
        </p:nvSpPr>
        <p:spPr>
          <a:xfrm>
            <a:off x="1248381" y="1018354"/>
            <a:ext cx="363553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tx1"/>
                </a:solidFill>
              </a:rPr>
              <a:t>iVIS</a:t>
            </a:r>
            <a:endParaRPr sz="48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intelligent Vehicle Identification System</a:t>
            </a:r>
            <a:endParaRPr sz="1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2" name="Google Shape;882;p45"/>
          <p:cNvSpPr txBox="1">
            <a:spLocks noGrp="1"/>
          </p:cNvSpPr>
          <p:nvPr>
            <p:ph type="subTitle" idx="1"/>
          </p:nvPr>
        </p:nvSpPr>
        <p:spPr>
          <a:xfrm>
            <a:off x="705060" y="3824542"/>
            <a:ext cx="2849900" cy="1103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rgbClr val="002060"/>
                </a:solidFill>
              </a:rPr>
              <a:t>ES 333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chemeClr val="bg1"/>
                </a:solidFill>
              </a:rPr>
              <a:t>Project Presentation</a:t>
            </a:r>
            <a:endParaRPr sz="2000" b="1" dirty="0">
              <a:solidFill>
                <a:schemeClr val="bg1"/>
              </a:solidFill>
            </a:endParaRPr>
          </a:p>
        </p:txBody>
      </p:sp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C895DA9-ACD2-BCC1-A3B7-DD17C3EC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4" y="3245694"/>
            <a:ext cx="1384387" cy="356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969DA-BEF5-FBEE-A337-65F5E9C63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9483" y="297722"/>
            <a:ext cx="4873475" cy="4873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4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92" name="Google Shape;1492;p54"/>
          <p:cNvSpPr txBox="1">
            <a:spLocks noGrp="1"/>
          </p:cNvSpPr>
          <p:nvPr>
            <p:ph type="subTitle" idx="1"/>
          </p:nvPr>
        </p:nvSpPr>
        <p:spPr>
          <a:xfrm>
            <a:off x="3527849" y="1518538"/>
            <a:ext cx="482574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Storage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93" name="Google Shape;1493;p54"/>
          <p:cNvSpPr txBox="1">
            <a:spLocks noGrp="1"/>
          </p:cNvSpPr>
          <p:nvPr>
            <p:ph type="subTitle" idx="2"/>
          </p:nvPr>
        </p:nvSpPr>
        <p:spPr>
          <a:xfrm>
            <a:off x="790401" y="2197472"/>
            <a:ext cx="2084700" cy="2399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128KB RAM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insufficient to run any model, let alone a vision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it was impossible to process an image in this meagre RAM size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94" name="Google Shape;1494;p54"/>
          <p:cNvSpPr txBox="1">
            <a:spLocks noGrp="1"/>
          </p:cNvSpPr>
          <p:nvPr>
            <p:ph type="subTitle" idx="3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RAM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Google Shape;1280;p51">
            <a:extLst>
              <a:ext uri="{FF2B5EF4-FFF2-40B4-BE49-F238E27FC236}">
                <a16:creationId xmlns:a16="http://schemas.microsoft.com/office/drawing/2014/main" id="{D2691911-78CF-261F-72F6-833E7295E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04 – Issues Faced (OpenMV)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" name="Google Shape;1493;p54">
            <a:extLst>
              <a:ext uri="{FF2B5EF4-FFF2-40B4-BE49-F238E27FC236}">
                <a16:creationId xmlns:a16="http://schemas.microsoft.com/office/drawing/2014/main" id="{A5C8AEEE-09E3-57B1-BB1E-569A3DB11075}"/>
              </a:ext>
            </a:extLst>
          </p:cNvPr>
          <p:cNvSpPr txBox="1">
            <a:spLocks/>
          </p:cNvSpPr>
          <p:nvPr/>
        </p:nvSpPr>
        <p:spPr>
          <a:xfrm>
            <a:off x="3531450" y="2197471"/>
            <a:ext cx="2084700" cy="239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</a:rPr>
              <a:t>2MB Flash</a:t>
            </a: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insufficient to store even efficient models which are still in the MBs</a:t>
            </a:r>
          </a:p>
        </p:txBody>
      </p:sp>
      <p:sp>
        <p:nvSpPr>
          <p:cNvPr id="12" name="Google Shape;1493;p54">
            <a:extLst>
              <a:ext uri="{FF2B5EF4-FFF2-40B4-BE49-F238E27FC236}">
                <a16:creationId xmlns:a16="http://schemas.microsoft.com/office/drawing/2014/main" id="{CE2125B1-9B69-6058-80FE-243FC203CF6D}"/>
              </a:ext>
            </a:extLst>
          </p:cNvPr>
          <p:cNvSpPr txBox="1">
            <a:spLocks/>
          </p:cNvSpPr>
          <p:nvPr/>
        </p:nvSpPr>
        <p:spPr>
          <a:xfrm>
            <a:off x="6268899" y="2197471"/>
            <a:ext cx="2084700" cy="239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despite quantization, MLP weights were 5.7MB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CNN .tflite model was also 2.17MB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hence, we shifted to performing OCR 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laptop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6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THANK</a:t>
            </a:r>
            <a:br>
              <a:rPr lang="en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 dirty="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YOU!</a:t>
            </a:r>
            <a:endParaRPr dirty="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47"/>
          <p:cNvGrpSpPr/>
          <p:nvPr/>
        </p:nvGrpSpPr>
        <p:grpSpPr>
          <a:xfrm>
            <a:off x="823423" y="1413396"/>
            <a:ext cx="1104972" cy="650715"/>
            <a:chOff x="1506675" y="1426838"/>
            <a:chExt cx="1097400" cy="644400"/>
          </a:xfrm>
        </p:grpSpPr>
        <p:sp>
          <p:nvSpPr>
            <p:cNvPr id="950" name="Google Shape;950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953" name="Google Shape;953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955" name="Google Shape;955;p47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956" name="Google Shape;956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57" name="Google Shape;957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958" name="Google Shape;958;p47"/>
          <p:cNvGrpSpPr/>
          <p:nvPr/>
        </p:nvGrpSpPr>
        <p:grpSpPr>
          <a:xfrm>
            <a:off x="823423" y="3101203"/>
            <a:ext cx="1104972" cy="650715"/>
            <a:chOff x="1506675" y="1426838"/>
            <a:chExt cx="1097400" cy="644400"/>
          </a:xfrm>
        </p:grpSpPr>
        <p:sp>
          <p:nvSpPr>
            <p:cNvPr id="959" name="Google Shape;959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961" name="Google Shape;961;p47"/>
          <p:cNvSpPr txBox="1">
            <a:spLocks noGrp="1"/>
          </p:cNvSpPr>
          <p:nvPr>
            <p:ph type="title" idx="15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Table of Contents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62" name="Google Shape;962;p4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996995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3" name="Google Shape;963;p47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6240930" y="1419404"/>
            <a:ext cx="2075029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Models Implemented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4" name="Google Shape;964;p47"/>
          <p:cNvSpPr txBox="1">
            <a:spLocks noGrp="1"/>
          </p:cNvSpPr>
          <p:nvPr>
            <p:ph type="subTitle" idx="3"/>
          </p:nvPr>
        </p:nvSpPr>
        <p:spPr>
          <a:xfrm>
            <a:off x="828041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how it is working?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5" name="Google Shape;965;p47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all we tried?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6" name="Google Shape;966;p47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999960" y="3107210"/>
            <a:ext cx="2123524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Current Implementation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7" name="Google Shape;967;p47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problems, uh-oh...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8" name="Google Shape;968;p47"/>
          <p:cNvSpPr txBox="1">
            <a:spLocks noGrp="1"/>
          </p:cNvSpPr>
          <p:nvPr>
            <p:ph type="subTitle" idx="7"/>
          </p:nvPr>
        </p:nvSpPr>
        <p:spPr>
          <a:xfrm>
            <a:off x="828041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how is it being done?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69" name="Google Shape;969;p47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Issues Faced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0" name="Google Shape;970;p4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823452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1" name="Google Shape;971;p4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823452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72" name="Google Shape;972;p47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73" name="Google Shape;973;p4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04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0;p51">
            <a:extLst>
              <a:ext uri="{FF2B5EF4-FFF2-40B4-BE49-F238E27FC236}">
                <a16:creationId xmlns:a16="http://schemas.microsoft.com/office/drawing/2014/main" id="{BFBDB8D8-D29A-B730-9DA5-9D6BBA0520D5}"/>
              </a:ext>
            </a:extLst>
          </p:cNvPr>
          <p:cNvSpPr txBox="1">
            <a:spLocks/>
          </p:cNvSpPr>
          <p:nvPr/>
        </p:nvSpPr>
        <p:spPr>
          <a:xfrm>
            <a:off x="266185" y="124361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</a:rPr>
              <a:t>01 – The 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A7502-DF86-71E4-1E62-9BD204D8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474" y="152400"/>
            <a:ext cx="6043062" cy="4767580"/>
          </a:xfrm>
          <a:prstGeom prst="rect">
            <a:avLst/>
          </a:prstGeom>
        </p:spPr>
      </p:pic>
      <p:sp>
        <p:nvSpPr>
          <p:cNvPr id="12" name="Google Shape;1351;p52">
            <a:extLst>
              <a:ext uri="{FF2B5EF4-FFF2-40B4-BE49-F238E27FC236}">
                <a16:creationId xmlns:a16="http://schemas.microsoft.com/office/drawing/2014/main" id="{3C3A6F9C-F6D0-88A4-2FFB-5BCA892C106F}"/>
              </a:ext>
            </a:extLst>
          </p:cNvPr>
          <p:cNvSpPr txBox="1"/>
          <p:nvPr/>
        </p:nvSpPr>
        <p:spPr>
          <a:xfrm>
            <a:off x="686877" y="2190646"/>
            <a:ext cx="2858714" cy="23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image taken from OpenMV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processed via local LLM on laptop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STM32 for actuation and display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6">
          <a:extLst>
            <a:ext uri="{FF2B5EF4-FFF2-40B4-BE49-F238E27FC236}">
              <a16:creationId xmlns:a16="http://schemas.microsoft.com/office/drawing/2014/main" id="{1FA1FA87-547E-874F-7B2E-89B90E33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1">
            <a:extLst>
              <a:ext uri="{FF2B5EF4-FFF2-40B4-BE49-F238E27FC236}">
                <a16:creationId xmlns:a16="http://schemas.microsoft.com/office/drawing/2014/main" id="{B1FE4AF9-AF9D-F845-8C7D-2273689870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02 – Models Implemented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1325" name="Google Shape;1325;p51">
            <a:extLst>
              <a:ext uri="{FF2B5EF4-FFF2-40B4-BE49-F238E27FC236}">
                <a16:creationId xmlns:a16="http://schemas.microsoft.com/office/drawing/2014/main" id="{3B63A5B8-F893-6BFA-5F8D-4EC34F8CA968}"/>
              </a:ext>
            </a:extLst>
          </p:cNvPr>
          <p:cNvGrpSpPr/>
          <p:nvPr/>
        </p:nvGrpSpPr>
        <p:grpSpPr>
          <a:xfrm>
            <a:off x="961078" y="2791311"/>
            <a:ext cx="927735" cy="1123702"/>
            <a:chOff x="5393564" y="872537"/>
            <a:chExt cx="2437559" cy="2952450"/>
          </a:xfrm>
        </p:grpSpPr>
        <p:sp>
          <p:nvSpPr>
            <p:cNvPr id="1326" name="Google Shape;1326;p51">
              <a:extLst>
                <a:ext uri="{FF2B5EF4-FFF2-40B4-BE49-F238E27FC236}">
                  <a16:creationId xmlns:a16="http://schemas.microsoft.com/office/drawing/2014/main" id="{99916918-4751-5275-AF18-C7B8DFA8F11B}"/>
                </a:ext>
              </a:extLst>
            </p:cNvPr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27" name="Google Shape;1327;p51">
              <a:extLst>
                <a:ext uri="{FF2B5EF4-FFF2-40B4-BE49-F238E27FC236}">
                  <a16:creationId xmlns:a16="http://schemas.microsoft.com/office/drawing/2014/main" id="{901807DE-8207-4F80-20B7-F7FE3D50C7C1}"/>
                </a:ext>
              </a:extLst>
            </p:cNvPr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28" name="Google Shape;1328;p51">
              <a:extLst>
                <a:ext uri="{FF2B5EF4-FFF2-40B4-BE49-F238E27FC236}">
                  <a16:creationId xmlns:a16="http://schemas.microsoft.com/office/drawing/2014/main" id="{09CB7FE1-CCDA-CFE4-6179-B0CF33B0CCA6}"/>
                </a:ext>
              </a:extLst>
            </p:cNvPr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29" name="Google Shape;1329;p51">
              <a:extLst>
                <a:ext uri="{FF2B5EF4-FFF2-40B4-BE49-F238E27FC236}">
                  <a16:creationId xmlns:a16="http://schemas.microsoft.com/office/drawing/2014/main" id="{91BB20A6-56F5-CE3D-FFA4-37BABD792FC9}"/>
                </a:ext>
              </a:extLst>
            </p:cNvPr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0" name="Google Shape;1330;p51">
              <a:extLst>
                <a:ext uri="{FF2B5EF4-FFF2-40B4-BE49-F238E27FC236}">
                  <a16:creationId xmlns:a16="http://schemas.microsoft.com/office/drawing/2014/main" id="{D1E77CE3-377F-AF1F-5DB4-FF15B48D4413}"/>
                </a:ext>
              </a:extLst>
            </p:cNvPr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1" name="Google Shape;1331;p51">
              <a:extLst>
                <a:ext uri="{FF2B5EF4-FFF2-40B4-BE49-F238E27FC236}">
                  <a16:creationId xmlns:a16="http://schemas.microsoft.com/office/drawing/2014/main" id="{62D8418A-8381-B4FA-2B0A-92706BE11694}"/>
                </a:ext>
              </a:extLst>
            </p:cNvPr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2" name="Google Shape;1332;p51">
              <a:extLst>
                <a:ext uri="{FF2B5EF4-FFF2-40B4-BE49-F238E27FC236}">
                  <a16:creationId xmlns:a16="http://schemas.microsoft.com/office/drawing/2014/main" id="{2243A826-83BF-4A77-4F7D-14F65B15F434}"/>
                </a:ext>
              </a:extLst>
            </p:cNvPr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3" name="Google Shape;1333;p51">
              <a:extLst>
                <a:ext uri="{FF2B5EF4-FFF2-40B4-BE49-F238E27FC236}">
                  <a16:creationId xmlns:a16="http://schemas.microsoft.com/office/drawing/2014/main" id="{34293E57-54A9-1F55-9D7C-91419760D024}"/>
                </a:ext>
              </a:extLst>
            </p:cNvPr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4" name="Google Shape;1334;p51">
              <a:extLst>
                <a:ext uri="{FF2B5EF4-FFF2-40B4-BE49-F238E27FC236}">
                  <a16:creationId xmlns:a16="http://schemas.microsoft.com/office/drawing/2014/main" id="{8E4A7561-9594-E87F-37FB-60B05BDFAFAC}"/>
                </a:ext>
              </a:extLst>
            </p:cNvPr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5" name="Google Shape;1335;p51">
              <a:extLst>
                <a:ext uri="{FF2B5EF4-FFF2-40B4-BE49-F238E27FC236}">
                  <a16:creationId xmlns:a16="http://schemas.microsoft.com/office/drawing/2014/main" id="{9FD955E0-8E23-59F9-8FE9-F8FCACEA81A5}"/>
                </a:ext>
              </a:extLst>
            </p:cNvPr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336" name="Google Shape;1336;p51">
              <a:extLst>
                <a:ext uri="{FF2B5EF4-FFF2-40B4-BE49-F238E27FC236}">
                  <a16:creationId xmlns:a16="http://schemas.microsoft.com/office/drawing/2014/main" id="{B779832C-DEB3-5685-5F34-C1DE73F48ED7}"/>
                </a:ext>
              </a:extLst>
            </p:cNvPr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7" name="Google Shape;1337;p51">
              <a:extLst>
                <a:ext uri="{FF2B5EF4-FFF2-40B4-BE49-F238E27FC236}">
                  <a16:creationId xmlns:a16="http://schemas.microsoft.com/office/drawing/2014/main" id="{187487E0-18EB-7A07-87F0-77183CEEFBAC}"/>
                </a:ext>
              </a:extLst>
            </p:cNvPr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8" name="Google Shape;1338;p51">
              <a:extLst>
                <a:ext uri="{FF2B5EF4-FFF2-40B4-BE49-F238E27FC236}">
                  <a16:creationId xmlns:a16="http://schemas.microsoft.com/office/drawing/2014/main" id="{41D3B3C2-33BF-7472-6DDB-F467F5E7D0D5}"/>
                </a:ext>
              </a:extLst>
            </p:cNvPr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39" name="Google Shape;1339;p51">
              <a:extLst>
                <a:ext uri="{FF2B5EF4-FFF2-40B4-BE49-F238E27FC236}">
                  <a16:creationId xmlns:a16="http://schemas.microsoft.com/office/drawing/2014/main" id="{555869A8-0656-5B23-32DD-3CEBA31F511A}"/>
                </a:ext>
              </a:extLst>
            </p:cNvPr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0" name="Google Shape;1340;p51">
              <a:extLst>
                <a:ext uri="{FF2B5EF4-FFF2-40B4-BE49-F238E27FC236}">
                  <a16:creationId xmlns:a16="http://schemas.microsoft.com/office/drawing/2014/main" id="{023003E7-0A8F-A2F4-25C8-43CDBAD76E4B}"/>
                </a:ext>
              </a:extLst>
            </p:cNvPr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1" name="Google Shape;1341;p51">
              <a:extLst>
                <a:ext uri="{FF2B5EF4-FFF2-40B4-BE49-F238E27FC236}">
                  <a16:creationId xmlns:a16="http://schemas.microsoft.com/office/drawing/2014/main" id="{997310D9-60A3-DD36-BAB7-ADD6728617C4}"/>
                </a:ext>
              </a:extLst>
            </p:cNvPr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2" name="Google Shape;1342;p51">
              <a:extLst>
                <a:ext uri="{FF2B5EF4-FFF2-40B4-BE49-F238E27FC236}">
                  <a16:creationId xmlns:a16="http://schemas.microsoft.com/office/drawing/2014/main" id="{FDCFE75B-24F0-069C-88CE-8657D5F97FE1}"/>
                </a:ext>
              </a:extLst>
            </p:cNvPr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3" name="Google Shape;1343;p51">
              <a:extLst>
                <a:ext uri="{FF2B5EF4-FFF2-40B4-BE49-F238E27FC236}">
                  <a16:creationId xmlns:a16="http://schemas.microsoft.com/office/drawing/2014/main" id="{EA4BAFA1-93C7-3EF9-4CBD-B4F1797C61C4}"/>
                </a:ext>
              </a:extLst>
            </p:cNvPr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4" name="Google Shape;1344;p51">
              <a:extLst>
                <a:ext uri="{FF2B5EF4-FFF2-40B4-BE49-F238E27FC236}">
                  <a16:creationId xmlns:a16="http://schemas.microsoft.com/office/drawing/2014/main" id="{48FEEF56-8981-B39D-36B0-26C66FE20395}"/>
                </a:ext>
              </a:extLst>
            </p:cNvPr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1277" name="Google Shape;1277;p51">
            <a:extLst>
              <a:ext uri="{FF2B5EF4-FFF2-40B4-BE49-F238E27FC236}">
                <a16:creationId xmlns:a16="http://schemas.microsoft.com/office/drawing/2014/main" id="{B0180270-8C07-17FF-EAC9-A1370FE16EE0}"/>
              </a:ext>
            </a:extLst>
          </p:cNvPr>
          <p:cNvCxnSpPr>
            <a:cxnSpLocks/>
            <a:stCxn id="1278" idx="3"/>
            <a:endCxn id="1282" idx="1"/>
          </p:cNvCxnSpPr>
          <p:nvPr/>
        </p:nvCxnSpPr>
        <p:spPr>
          <a:xfrm>
            <a:off x="2241062" y="1597807"/>
            <a:ext cx="52495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8" name="Google Shape;1278;p51">
            <a:extLst>
              <a:ext uri="{FF2B5EF4-FFF2-40B4-BE49-F238E27FC236}">
                <a16:creationId xmlns:a16="http://schemas.microsoft.com/office/drawing/2014/main" id="{80537152-0BDD-431A-1473-187371DE4655}"/>
              </a:ext>
            </a:extLst>
          </p:cNvPr>
          <p:cNvSpPr txBox="1"/>
          <p:nvPr/>
        </p:nvSpPr>
        <p:spPr>
          <a:xfrm>
            <a:off x="731462" y="1414957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SVMs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82" name="Google Shape;1282;p51">
            <a:extLst>
              <a:ext uri="{FF2B5EF4-FFF2-40B4-BE49-F238E27FC236}">
                <a16:creationId xmlns:a16="http://schemas.microsoft.com/office/drawing/2014/main" id="{CB99823C-FBE4-0C55-86C1-5119502374FE}"/>
              </a:ext>
            </a:extLst>
          </p:cNvPr>
          <p:cNvSpPr txBox="1"/>
          <p:nvPr/>
        </p:nvSpPr>
        <p:spPr>
          <a:xfrm>
            <a:off x="2766021" y="1414957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MLPs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79" name="Google Shape;1279;p51">
            <a:extLst>
              <a:ext uri="{FF2B5EF4-FFF2-40B4-BE49-F238E27FC236}">
                <a16:creationId xmlns:a16="http://schemas.microsoft.com/office/drawing/2014/main" id="{BCF984AF-7E0B-98E5-F4D4-B6E47822AE93}"/>
              </a:ext>
            </a:extLst>
          </p:cNvPr>
          <p:cNvSpPr txBox="1"/>
          <p:nvPr/>
        </p:nvSpPr>
        <p:spPr>
          <a:xfrm>
            <a:off x="4634380" y="1414957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CNNs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" name="Google Shape;1279;p51">
            <a:extLst>
              <a:ext uri="{FF2B5EF4-FFF2-40B4-BE49-F238E27FC236}">
                <a16:creationId xmlns:a16="http://schemas.microsoft.com/office/drawing/2014/main" id="{822B75A7-A1F8-53A4-8F88-0BD140C37694}"/>
              </a:ext>
            </a:extLst>
          </p:cNvPr>
          <p:cNvSpPr txBox="1"/>
          <p:nvPr/>
        </p:nvSpPr>
        <p:spPr>
          <a:xfrm>
            <a:off x="6785938" y="1414957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Tesseract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27" name="Google Shape;1325;p51">
            <a:extLst>
              <a:ext uri="{FF2B5EF4-FFF2-40B4-BE49-F238E27FC236}">
                <a16:creationId xmlns:a16="http://schemas.microsoft.com/office/drawing/2014/main" id="{3F263AA7-5C39-E17F-B5AD-56E2073D2BB7}"/>
              </a:ext>
            </a:extLst>
          </p:cNvPr>
          <p:cNvGrpSpPr/>
          <p:nvPr/>
        </p:nvGrpSpPr>
        <p:grpSpPr>
          <a:xfrm>
            <a:off x="3023101" y="2791311"/>
            <a:ext cx="927735" cy="1123702"/>
            <a:chOff x="5393564" y="872537"/>
            <a:chExt cx="2437559" cy="2952450"/>
          </a:xfrm>
        </p:grpSpPr>
        <p:sp>
          <p:nvSpPr>
            <p:cNvPr id="28" name="Google Shape;1326;p51">
              <a:extLst>
                <a:ext uri="{FF2B5EF4-FFF2-40B4-BE49-F238E27FC236}">
                  <a16:creationId xmlns:a16="http://schemas.microsoft.com/office/drawing/2014/main" id="{8AE6CCE9-14E3-6564-0056-1A86CCB4FBC1}"/>
                </a:ext>
              </a:extLst>
            </p:cNvPr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" name="Google Shape;1327;p51">
              <a:extLst>
                <a:ext uri="{FF2B5EF4-FFF2-40B4-BE49-F238E27FC236}">
                  <a16:creationId xmlns:a16="http://schemas.microsoft.com/office/drawing/2014/main" id="{149A172D-2B9E-BC5D-BA44-63F5D563BEF2}"/>
                </a:ext>
              </a:extLst>
            </p:cNvPr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Google Shape;1328;p51">
              <a:extLst>
                <a:ext uri="{FF2B5EF4-FFF2-40B4-BE49-F238E27FC236}">
                  <a16:creationId xmlns:a16="http://schemas.microsoft.com/office/drawing/2014/main" id="{A4D68B85-6C6B-1188-8B6F-7E85F8AAC618}"/>
                </a:ext>
              </a:extLst>
            </p:cNvPr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Google Shape;1329;p51">
              <a:extLst>
                <a:ext uri="{FF2B5EF4-FFF2-40B4-BE49-F238E27FC236}">
                  <a16:creationId xmlns:a16="http://schemas.microsoft.com/office/drawing/2014/main" id="{11100EE8-561D-89D5-E700-FA8DCE916A3E}"/>
                </a:ext>
              </a:extLst>
            </p:cNvPr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Google Shape;1330;p51">
              <a:extLst>
                <a:ext uri="{FF2B5EF4-FFF2-40B4-BE49-F238E27FC236}">
                  <a16:creationId xmlns:a16="http://schemas.microsoft.com/office/drawing/2014/main" id="{AA72CE32-7339-207B-D7D5-A5F0EB2E7FFD}"/>
                </a:ext>
              </a:extLst>
            </p:cNvPr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Google Shape;1331;p51">
              <a:extLst>
                <a:ext uri="{FF2B5EF4-FFF2-40B4-BE49-F238E27FC236}">
                  <a16:creationId xmlns:a16="http://schemas.microsoft.com/office/drawing/2014/main" id="{E3D2E943-406E-6046-57FF-3ACD1E2CA9D5}"/>
                </a:ext>
              </a:extLst>
            </p:cNvPr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Google Shape;1332;p51">
              <a:extLst>
                <a:ext uri="{FF2B5EF4-FFF2-40B4-BE49-F238E27FC236}">
                  <a16:creationId xmlns:a16="http://schemas.microsoft.com/office/drawing/2014/main" id="{422D5909-61E5-A892-B8A7-EA1135C10D10}"/>
                </a:ext>
              </a:extLst>
            </p:cNvPr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5" name="Google Shape;1333;p51">
              <a:extLst>
                <a:ext uri="{FF2B5EF4-FFF2-40B4-BE49-F238E27FC236}">
                  <a16:creationId xmlns:a16="http://schemas.microsoft.com/office/drawing/2014/main" id="{760E9B02-9F6E-47EA-A6EB-877489B40B36}"/>
                </a:ext>
              </a:extLst>
            </p:cNvPr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Google Shape;1334;p51">
              <a:extLst>
                <a:ext uri="{FF2B5EF4-FFF2-40B4-BE49-F238E27FC236}">
                  <a16:creationId xmlns:a16="http://schemas.microsoft.com/office/drawing/2014/main" id="{8E62A4AF-5341-85B1-6FB1-CBF1F99C1169}"/>
                </a:ext>
              </a:extLst>
            </p:cNvPr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7" name="Google Shape;1335;p51">
              <a:extLst>
                <a:ext uri="{FF2B5EF4-FFF2-40B4-BE49-F238E27FC236}">
                  <a16:creationId xmlns:a16="http://schemas.microsoft.com/office/drawing/2014/main" id="{A8A8BDC3-6B1F-2D1E-4C3C-65DDB0F4BC53}"/>
                </a:ext>
              </a:extLst>
            </p:cNvPr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8" name="Google Shape;1336;p51">
              <a:extLst>
                <a:ext uri="{FF2B5EF4-FFF2-40B4-BE49-F238E27FC236}">
                  <a16:creationId xmlns:a16="http://schemas.microsoft.com/office/drawing/2014/main" id="{CEA50CE6-1FF5-2F62-DCF8-C87FE59A44D0}"/>
                </a:ext>
              </a:extLst>
            </p:cNvPr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9" name="Google Shape;1337;p51">
              <a:extLst>
                <a:ext uri="{FF2B5EF4-FFF2-40B4-BE49-F238E27FC236}">
                  <a16:creationId xmlns:a16="http://schemas.microsoft.com/office/drawing/2014/main" id="{C24AD6FC-F156-CCBC-C542-09D399DBFF52}"/>
                </a:ext>
              </a:extLst>
            </p:cNvPr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" name="Google Shape;1338;p51">
              <a:extLst>
                <a:ext uri="{FF2B5EF4-FFF2-40B4-BE49-F238E27FC236}">
                  <a16:creationId xmlns:a16="http://schemas.microsoft.com/office/drawing/2014/main" id="{319EF93F-ABD4-0AD6-C661-02AB9F996614}"/>
                </a:ext>
              </a:extLst>
            </p:cNvPr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" name="Google Shape;1339;p51">
              <a:extLst>
                <a:ext uri="{FF2B5EF4-FFF2-40B4-BE49-F238E27FC236}">
                  <a16:creationId xmlns:a16="http://schemas.microsoft.com/office/drawing/2014/main" id="{54A10DFB-A705-F2DB-E439-461415D6BA9A}"/>
                </a:ext>
              </a:extLst>
            </p:cNvPr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2" name="Google Shape;1340;p51">
              <a:extLst>
                <a:ext uri="{FF2B5EF4-FFF2-40B4-BE49-F238E27FC236}">
                  <a16:creationId xmlns:a16="http://schemas.microsoft.com/office/drawing/2014/main" id="{04F35B88-C98E-31B6-093A-9CF3DDB20D0A}"/>
                </a:ext>
              </a:extLst>
            </p:cNvPr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3" name="Google Shape;1341;p51">
              <a:extLst>
                <a:ext uri="{FF2B5EF4-FFF2-40B4-BE49-F238E27FC236}">
                  <a16:creationId xmlns:a16="http://schemas.microsoft.com/office/drawing/2014/main" id="{519E6460-2400-B602-CCE0-1B10F3FE1B32}"/>
                </a:ext>
              </a:extLst>
            </p:cNvPr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Google Shape;1342;p51">
              <a:extLst>
                <a:ext uri="{FF2B5EF4-FFF2-40B4-BE49-F238E27FC236}">
                  <a16:creationId xmlns:a16="http://schemas.microsoft.com/office/drawing/2014/main" id="{5A12986F-8AC6-B154-0C9E-6612B420724B}"/>
                </a:ext>
              </a:extLst>
            </p:cNvPr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Google Shape;1343;p51">
              <a:extLst>
                <a:ext uri="{FF2B5EF4-FFF2-40B4-BE49-F238E27FC236}">
                  <a16:creationId xmlns:a16="http://schemas.microsoft.com/office/drawing/2014/main" id="{F6A8CF91-BC88-92D2-C748-D38CF8336723}"/>
                </a:ext>
              </a:extLst>
            </p:cNvPr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Google Shape;1344;p51">
              <a:extLst>
                <a:ext uri="{FF2B5EF4-FFF2-40B4-BE49-F238E27FC236}">
                  <a16:creationId xmlns:a16="http://schemas.microsoft.com/office/drawing/2014/main" id="{9FEE2756-F356-EEF5-0593-1724C42B1A0E}"/>
                </a:ext>
              </a:extLst>
            </p:cNvPr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oogle Shape;1325;p51">
            <a:extLst>
              <a:ext uri="{FF2B5EF4-FFF2-40B4-BE49-F238E27FC236}">
                <a16:creationId xmlns:a16="http://schemas.microsoft.com/office/drawing/2014/main" id="{2EBA0F82-BCF2-350E-509D-D1DCB1E930FE}"/>
              </a:ext>
            </a:extLst>
          </p:cNvPr>
          <p:cNvGrpSpPr/>
          <p:nvPr/>
        </p:nvGrpSpPr>
        <p:grpSpPr>
          <a:xfrm>
            <a:off x="5085124" y="2791311"/>
            <a:ext cx="927735" cy="1123702"/>
            <a:chOff x="5393564" y="872537"/>
            <a:chExt cx="2437559" cy="2952450"/>
          </a:xfrm>
        </p:grpSpPr>
        <p:sp>
          <p:nvSpPr>
            <p:cNvPr id="48" name="Google Shape;1326;p51">
              <a:extLst>
                <a:ext uri="{FF2B5EF4-FFF2-40B4-BE49-F238E27FC236}">
                  <a16:creationId xmlns:a16="http://schemas.microsoft.com/office/drawing/2014/main" id="{326F6298-A404-678E-5E00-37931DFF3300}"/>
                </a:ext>
              </a:extLst>
            </p:cNvPr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Google Shape;1327;p51">
              <a:extLst>
                <a:ext uri="{FF2B5EF4-FFF2-40B4-BE49-F238E27FC236}">
                  <a16:creationId xmlns:a16="http://schemas.microsoft.com/office/drawing/2014/main" id="{526DFF91-333C-5A82-DC46-DCEE85309C4B}"/>
                </a:ext>
              </a:extLst>
            </p:cNvPr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Google Shape;1328;p51">
              <a:extLst>
                <a:ext uri="{FF2B5EF4-FFF2-40B4-BE49-F238E27FC236}">
                  <a16:creationId xmlns:a16="http://schemas.microsoft.com/office/drawing/2014/main" id="{BFA55FAB-E14F-C28F-AC22-8F758ED7FBEA}"/>
                </a:ext>
              </a:extLst>
            </p:cNvPr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1" name="Google Shape;1329;p51">
              <a:extLst>
                <a:ext uri="{FF2B5EF4-FFF2-40B4-BE49-F238E27FC236}">
                  <a16:creationId xmlns:a16="http://schemas.microsoft.com/office/drawing/2014/main" id="{9FF3C0EA-0472-B995-0861-883788DC32C3}"/>
                </a:ext>
              </a:extLst>
            </p:cNvPr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Google Shape;1330;p51">
              <a:extLst>
                <a:ext uri="{FF2B5EF4-FFF2-40B4-BE49-F238E27FC236}">
                  <a16:creationId xmlns:a16="http://schemas.microsoft.com/office/drawing/2014/main" id="{EA8BCE91-803C-1DF2-777B-10A47D80F5F6}"/>
                </a:ext>
              </a:extLst>
            </p:cNvPr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" name="Google Shape;1331;p51">
              <a:extLst>
                <a:ext uri="{FF2B5EF4-FFF2-40B4-BE49-F238E27FC236}">
                  <a16:creationId xmlns:a16="http://schemas.microsoft.com/office/drawing/2014/main" id="{BB206290-2A86-1FED-4EAE-D148F8969F9A}"/>
                </a:ext>
              </a:extLst>
            </p:cNvPr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4" name="Google Shape;1332;p51">
              <a:extLst>
                <a:ext uri="{FF2B5EF4-FFF2-40B4-BE49-F238E27FC236}">
                  <a16:creationId xmlns:a16="http://schemas.microsoft.com/office/drawing/2014/main" id="{4DE2A07F-FC7A-6992-E9EA-0F2DFAECA192}"/>
                </a:ext>
              </a:extLst>
            </p:cNvPr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5" name="Google Shape;1333;p51">
              <a:extLst>
                <a:ext uri="{FF2B5EF4-FFF2-40B4-BE49-F238E27FC236}">
                  <a16:creationId xmlns:a16="http://schemas.microsoft.com/office/drawing/2014/main" id="{D6846880-CF69-BDD6-F2D9-D810B406E026}"/>
                </a:ext>
              </a:extLst>
            </p:cNvPr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6" name="Google Shape;1334;p51">
              <a:extLst>
                <a:ext uri="{FF2B5EF4-FFF2-40B4-BE49-F238E27FC236}">
                  <a16:creationId xmlns:a16="http://schemas.microsoft.com/office/drawing/2014/main" id="{2ED6E38F-81FD-5F1E-633B-AF5980F684E9}"/>
                </a:ext>
              </a:extLst>
            </p:cNvPr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Google Shape;1335;p51">
              <a:extLst>
                <a:ext uri="{FF2B5EF4-FFF2-40B4-BE49-F238E27FC236}">
                  <a16:creationId xmlns:a16="http://schemas.microsoft.com/office/drawing/2014/main" id="{E750DBF0-32D2-D10A-F51A-6158C52B4917}"/>
                </a:ext>
              </a:extLst>
            </p:cNvPr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58" name="Google Shape;1336;p51">
              <a:extLst>
                <a:ext uri="{FF2B5EF4-FFF2-40B4-BE49-F238E27FC236}">
                  <a16:creationId xmlns:a16="http://schemas.microsoft.com/office/drawing/2014/main" id="{D85BAB99-8FD3-981F-854B-2E3EE15EB652}"/>
                </a:ext>
              </a:extLst>
            </p:cNvPr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Google Shape;1337;p51">
              <a:extLst>
                <a:ext uri="{FF2B5EF4-FFF2-40B4-BE49-F238E27FC236}">
                  <a16:creationId xmlns:a16="http://schemas.microsoft.com/office/drawing/2014/main" id="{A8F9D9EB-E9EC-D475-B3DF-48386906C76C}"/>
                </a:ext>
              </a:extLst>
            </p:cNvPr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Google Shape;1338;p51">
              <a:extLst>
                <a:ext uri="{FF2B5EF4-FFF2-40B4-BE49-F238E27FC236}">
                  <a16:creationId xmlns:a16="http://schemas.microsoft.com/office/drawing/2014/main" id="{432B9655-905E-4D48-FCE1-5E081E48A97F}"/>
                </a:ext>
              </a:extLst>
            </p:cNvPr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Google Shape;1339;p51">
              <a:extLst>
                <a:ext uri="{FF2B5EF4-FFF2-40B4-BE49-F238E27FC236}">
                  <a16:creationId xmlns:a16="http://schemas.microsoft.com/office/drawing/2014/main" id="{15DB3487-B18F-0474-DE61-99D646B2B169}"/>
                </a:ext>
              </a:extLst>
            </p:cNvPr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Google Shape;1340;p51">
              <a:extLst>
                <a:ext uri="{FF2B5EF4-FFF2-40B4-BE49-F238E27FC236}">
                  <a16:creationId xmlns:a16="http://schemas.microsoft.com/office/drawing/2014/main" id="{5F334021-5917-F4A2-DECC-E2D344CDFB07}"/>
                </a:ext>
              </a:extLst>
            </p:cNvPr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3" name="Google Shape;1341;p51">
              <a:extLst>
                <a:ext uri="{FF2B5EF4-FFF2-40B4-BE49-F238E27FC236}">
                  <a16:creationId xmlns:a16="http://schemas.microsoft.com/office/drawing/2014/main" id="{457DC702-2656-3B62-4DAF-614A9ED1B127}"/>
                </a:ext>
              </a:extLst>
            </p:cNvPr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5" name="Google Shape;1342;p51">
              <a:extLst>
                <a:ext uri="{FF2B5EF4-FFF2-40B4-BE49-F238E27FC236}">
                  <a16:creationId xmlns:a16="http://schemas.microsoft.com/office/drawing/2014/main" id="{163C9ADA-57A5-AAAC-6355-12A8AB864E22}"/>
                </a:ext>
              </a:extLst>
            </p:cNvPr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6" name="Google Shape;1343;p51">
              <a:extLst>
                <a:ext uri="{FF2B5EF4-FFF2-40B4-BE49-F238E27FC236}">
                  <a16:creationId xmlns:a16="http://schemas.microsoft.com/office/drawing/2014/main" id="{ECF2AB50-DE83-5942-8049-75A6B8958655}"/>
                </a:ext>
              </a:extLst>
            </p:cNvPr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47" name="Google Shape;1344;p51">
              <a:extLst>
                <a:ext uri="{FF2B5EF4-FFF2-40B4-BE49-F238E27FC236}">
                  <a16:creationId xmlns:a16="http://schemas.microsoft.com/office/drawing/2014/main" id="{F65CAF16-29EF-F07C-1559-66B822285AED}"/>
                </a:ext>
              </a:extLst>
            </p:cNvPr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348" name="Google Shape;1325;p51">
            <a:extLst>
              <a:ext uri="{FF2B5EF4-FFF2-40B4-BE49-F238E27FC236}">
                <a16:creationId xmlns:a16="http://schemas.microsoft.com/office/drawing/2014/main" id="{50345028-7DAC-71BB-585B-941A728F540D}"/>
              </a:ext>
            </a:extLst>
          </p:cNvPr>
          <p:cNvGrpSpPr/>
          <p:nvPr/>
        </p:nvGrpSpPr>
        <p:grpSpPr>
          <a:xfrm>
            <a:off x="7147148" y="2791311"/>
            <a:ext cx="927735" cy="1123702"/>
            <a:chOff x="5393564" y="872537"/>
            <a:chExt cx="2437559" cy="2952450"/>
          </a:xfrm>
        </p:grpSpPr>
        <p:sp>
          <p:nvSpPr>
            <p:cNvPr id="1349" name="Google Shape;1326;p51">
              <a:extLst>
                <a:ext uri="{FF2B5EF4-FFF2-40B4-BE49-F238E27FC236}">
                  <a16:creationId xmlns:a16="http://schemas.microsoft.com/office/drawing/2014/main" id="{DC705949-BB43-C974-0659-01A0C563AE65}"/>
                </a:ext>
              </a:extLst>
            </p:cNvPr>
            <p:cNvSpPr/>
            <p:nvPr/>
          </p:nvSpPr>
          <p:spPr>
            <a:xfrm>
              <a:off x="5393564" y="872537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0" name="Google Shape;1327;p51">
              <a:extLst>
                <a:ext uri="{FF2B5EF4-FFF2-40B4-BE49-F238E27FC236}">
                  <a16:creationId xmlns:a16="http://schemas.microsoft.com/office/drawing/2014/main" id="{1FFFA3D5-87B7-FB52-8417-ABCF70882B93}"/>
                </a:ext>
              </a:extLst>
            </p:cNvPr>
            <p:cNvSpPr/>
            <p:nvPr/>
          </p:nvSpPr>
          <p:spPr>
            <a:xfrm>
              <a:off x="5398598" y="875414"/>
              <a:ext cx="1423917" cy="2917931"/>
            </a:xfrm>
            <a:custGeom>
              <a:avLst/>
              <a:gdLst/>
              <a:ahLst/>
              <a:cxnLst/>
              <a:rect l="l" t="t" r="r" b="b"/>
              <a:pathLst>
                <a:path w="3960" h="8115" extrusionOk="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1" name="Google Shape;1328;p51">
              <a:extLst>
                <a:ext uri="{FF2B5EF4-FFF2-40B4-BE49-F238E27FC236}">
                  <a16:creationId xmlns:a16="http://schemas.microsoft.com/office/drawing/2014/main" id="{DFB10B4F-CA4E-BF5A-3AB1-510985C7FAB1}"/>
                </a:ext>
              </a:extLst>
            </p:cNvPr>
            <p:cNvSpPr/>
            <p:nvPr/>
          </p:nvSpPr>
          <p:spPr>
            <a:xfrm>
              <a:off x="5403272" y="880448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2" name="Google Shape;1329;p51">
              <a:extLst>
                <a:ext uri="{FF2B5EF4-FFF2-40B4-BE49-F238E27FC236}">
                  <a16:creationId xmlns:a16="http://schemas.microsoft.com/office/drawing/2014/main" id="{53F8085E-AFA7-9640-2BE0-FE8FD499D833}"/>
                </a:ext>
              </a:extLst>
            </p:cNvPr>
            <p:cNvSpPr/>
            <p:nvPr/>
          </p:nvSpPr>
          <p:spPr>
            <a:xfrm>
              <a:off x="5407947" y="885122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3" name="Google Shape;1330;p51">
              <a:extLst>
                <a:ext uri="{FF2B5EF4-FFF2-40B4-BE49-F238E27FC236}">
                  <a16:creationId xmlns:a16="http://schemas.microsoft.com/office/drawing/2014/main" id="{A5F223AC-7D98-9859-247A-900258087892}"/>
                </a:ext>
              </a:extLst>
            </p:cNvPr>
            <p:cNvSpPr/>
            <p:nvPr/>
          </p:nvSpPr>
          <p:spPr>
            <a:xfrm>
              <a:off x="5411183" y="890156"/>
              <a:ext cx="1425715" cy="2917212"/>
            </a:xfrm>
            <a:custGeom>
              <a:avLst/>
              <a:gdLst/>
              <a:ahLst/>
              <a:cxnLst/>
              <a:rect l="l" t="t" r="r" b="b"/>
              <a:pathLst>
                <a:path w="3965" h="8113" extrusionOk="0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4" name="Google Shape;1331;p51">
              <a:extLst>
                <a:ext uri="{FF2B5EF4-FFF2-40B4-BE49-F238E27FC236}">
                  <a16:creationId xmlns:a16="http://schemas.microsoft.com/office/drawing/2014/main" id="{98B2E2E6-34C3-58BB-218C-3C47CD959230}"/>
                </a:ext>
              </a:extLst>
            </p:cNvPr>
            <p:cNvSpPr/>
            <p:nvPr/>
          </p:nvSpPr>
          <p:spPr>
            <a:xfrm>
              <a:off x="5416217" y="894471"/>
              <a:ext cx="1425355" cy="2917931"/>
            </a:xfrm>
            <a:custGeom>
              <a:avLst/>
              <a:gdLst/>
              <a:ahLst/>
              <a:cxnLst/>
              <a:rect l="l" t="t" r="r" b="b"/>
              <a:pathLst>
                <a:path w="3964" h="8115" extrusionOk="0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5" name="Google Shape;1332;p51">
              <a:extLst>
                <a:ext uri="{FF2B5EF4-FFF2-40B4-BE49-F238E27FC236}">
                  <a16:creationId xmlns:a16="http://schemas.microsoft.com/office/drawing/2014/main" id="{A48D0023-0C9F-5D47-863D-7802E1C6536C}"/>
                </a:ext>
              </a:extLst>
            </p:cNvPr>
            <p:cNvSpPr/>
            <p:nvPr/>
          </p:nvSpPr>
          <p:spPr>
            <a:xfrm>
              <a:off x="5420891" y="899505"/>
              <a:ext cx="1425355" cy="2917571"/>
            </a:xfrm>
            <a:custGeom>
              <a:avLst/>
              <a:gdLst/>
              <a:ahLst/>
              <a:cxnLst/>
              <a:rect l="l" t="t" r="r" b="b"/>
              <a:pathLst>
                <a:path w="3964" h="8114" extrusionOk="0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6" name="Google Shape;1333;p51">
              <a:extLst>
                <a:ext uri="{FF2B5EF4-FFF2-40B4-BE49-F238E27FC236}">
                  <a16:creationId xmlns:a16="http://schemas.microsoft.com/office/drawing/2014/main" id="{F5760DE9-92A6-B8E3-B40B-969BAC8A9246}"/>
                </a:ext>
              </a:extLst>
            </p:cNvPr>
            <p:cNvSpPr/>
            <p:nvPr/>
          </p:nvSpPr>
          <p:spPr>
            <a:xfrm>
              <a:off x="5425566" y="902741"/>
              <a:ext cx="1423917" cy="2917571"/>
            </a:xfrm>
            <a:custGeom>
              <a:avLst/>
              <a:gdLst/>
              <a:ahLst/>
              <a:cxnLst/>
              <a:rect l="l" t="t" r="r" b="b"/>
              <a:pathLst>
                <a:path w="3960" h="8114" extrusionOk="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7" name="Google Shape;1334;p51">
              <a:extLst>
                <a:ext uri="{FF2B5EF4-FFF2-40B4-BE49-F238E27FC236}">
                  <a16:creationId xmlns:a16="http://schemas.microsoft.com/office/drawing/2014/main" id="{876955F0-787E-B3B3-C703-34BC97BB29D7}"/>
                </a:ext>
              </a:extLst>
            </p:cNvPr>
            <p:cNvSpPr/>
            <p:nvPr/>
          </p:nvSpPr>
          <p:spPr>
            <a:xfrm>
              <a:off x="5430240" y="907416"/>
              <a:ext cx="1424277" cy="2917571"/>
            </a:xfrm>
            <a:custGeom>
              <a:avLst/>
              <a:gdLst/>
              <a:ahLst/>
              <a:cxnLst/>
              <a:rect l="l" t="t" r="r" b="b"/>
              <a:pathLst>
                <a:path w="3961" h="8114" extrusionOk="0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58" name="Google Shape;1335;p51">
              <a:extLst>
                <a:ext uri="{FF2B5EF4-FFF2-40B4-BE49-F238E27FC236}">
                  <a16:creationId xmlns:a16="http://schemas.microsoft.com/office/drawing/2014/main" id="{E19977C8-D802-EF4F-2120-74C966A80818}"/>
                </a:ext>
              </a:extLst>
            </p:cNvPr>
            <p:cNvSpPr/>
            <p:nvPr/>
          </p:nvSpPr>
          <p:spPr>
            <a:xfrm>
              <a:off x="5716102" y="872537"/>
              <a:ext cx="1792481" cy="2591799"/>
            </a:xfrm>
            <a:custGeom>
              <a:avLst/>
              <a:gdLst/>
              <a:ahLst/>
              <a:cxnLst/>
              <a:rect l="l" t="t" r="r" b="b"/>
              <a:pathLst>
                <a:path w="4985" h="7208" extrusionOk="0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359" name="Google Shape;1336;p51">
              <a:extLst>
                <a:ext uri="{FF2B5EF4-FFF2-40B4-BE49-F238E27FC236}">
                  <a16:creationId xmlns:a16="http://schemas.microsoft.com/office/drawing/2014/main" id="{7CF037A3-DBE5-2B82-6945-A19D7EF2CB75}"/>
                </a:ext>
              </a:extLst>
            </p:cNvPr>
            <p:cNvSpPr/>
            <p:nvPr/>
          </p:nvSpPr>
          <p:spPr>
            <a:xfrm>
              <a:off x="5393564" y="3425510"/>
              <a:ext cx="2437559" cy="390136"/>
            </a:xfrm>
            <a:custGeom>
              <a:avLst/>
              <a:gdLst/>
              <a:ahLst/>
              <a:cxnLst/>
              <a:rect l="l" t="t" r="r" b="b"/>
              <a:pathLst>
                <a:path w="6779" h="1085" extrusionOk="0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0" name="Google Shape;1337;p51">
              <a:extLst>
                <a:ext uri="{FF2B5EF4-FFF2-40B4-BE49-F238E27FC236}">
                  <a16:creationId xmlns:a16="http://schemas.microsoft.com/office/drawing/2014/main" id="{6BE11227-FDF5-A7CA-5657-B9DFBAC4FDF9}"/>
                </a:ext>
              </a:extLst>
            </p:cNvPr>
            <p:cNvSpPr/>
            <p:nvPr/>
          </p:nvSpPr>
          <p:spPr>
            <a:xfrm>
              <a:off x="6146873" y="1556806"/>
              <a:ext cx="930940" cy="262488"/>
            </a:xfrm>
            <a:custGeom>
              <a:avLst/>
              <a:gdLst/>
              <a:ahLst/>
              <a:cxnLst/>
              <a:rect l="l" t="t" r="r" b="b"/>
              <a:pathLst>
                <a:path w="2589" h="730" extrusionOk="0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1" name="Google Shape;1338;p51">
              <a:extLst>
                <a:ext uri="{FF2B5EF4-FFF2-40B4-BE49-F238E27FC236}">
                  <a16:creationId xmlns:a16="http://schemas.microsoft.com/office/drawing/2014/main" id="{BD326F30-4595-655A-6B18-B32142A3F591}"/>
                </a:ext>
              </a:extLst>
            </p:cNvPr>
            <p:cNvSpPr/>
            <p:nvPr/>
          </p:nvSpPr>
          <p:spPr>
            <a:xfrm>
              <a:off x="6021022" y="2037196"/>
              <a:ext cx="1182642" cy="260690"/>
            </a:xfrm>
            <a:custGeom>
              <a:avLst/>
              <a:gdLst/>
              <a:ahLst/>
              <a:cxnLst/>
              <a:rect l="l" t="t" r="r" b="b"/>
              <a:pathLst>
                <a:path w="3289" h="725" extrusionOk="0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2" name="Google Shape;1339;p51">
              <a:extLst>
                <a:ext uri="{FF2B5EF4-FFF2-40B4-BE49-F238E27FC236}">
                  <a16:creationId xmlns:a16="http://schemas.microsoft.com/office/drawing/2014/main" id="{AF9110D5-5911-0EC9-A418-01A75005D093}"/>
                </a:ext>
              </a:extLst>
            </p:cNvPr>
            <p:cNvSpPr/>
            <p:nvPr/>
          </p:nvSpPr>
          <p:spPr>
            <a:xfrm>
              <a:off x="6611443" y="2193970"/>
              <a:ext cx="887431" cy="1231895"/>
            </a:xfrm>
            <a:custGeom>
              <a:avLst/>
              <a:gdLst/>
              <a:ahLst/>
              <a:cxnLst/>
              <a:rect l="l" t="t" r="r" b="b"/>
              <a:pathLst>
                <a:path w="2468" h="3426" extrusionOk="0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3" name="Google Shape;1340;p51">
              <a:extLst>
                <a:ext uri="{FF2B5EF4-FFF2-40B4-BE49-F238E27FC236}">
                  <a16:creationId xmlns:a16="http://schemas.microsoft.com/office/drawing/2014/main" id="{CC1514A3-651B-6971-F6AB-9FB4F551F140}"/>
                </a:ext>
              </a:extLst>
            </p:cNvPr>
            <p:cNvSpPr/>
            <p:nvPr/>
          </p:nvSpPr>
          <p:spPr>
            <a:xfrm>
              <a:off x="6611443" y="1818935"/>
              <a:ext cx="523541" cy="218620"/>
            </a:xfrm>
            <a:custGeom>
              <a:avLst/>
              <a:gdLst/>
              <a:ahLst/>
              <a:cxnLst/>
              <a:rect l="l" t="t" r="r" b="b"/>
              <a:pathLst>
                <a:path w="1456" h="608" extrusionOk="0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4" name="Google Shape;1341;p51">
              <a:extLst>
                <a:ext uri="{FF2B5EF4-FFF2-40B4-BE49-F238E27FC236}">
                  <a16:creationId xmlns:a16="http://schemas.microsoft.com/office/drawing/2014/main" id="{72115E28-C5B2-E5A6-877E-D98D6B83D8B7}"/>
                </a:ext>
              </a:extLst>
            </p:cNvPr>
            <p:cNvSpPr/>
            <p:nvPr/>
          </p:nvSpPr>
          <p:spPr>
            <a:xfrm>
              <a:off x="6611443" y="872537"/>
              <a:ext cx="426456" cy="791419"/>
            </a:xfrm>
            <a:custGeom>
              <a:avLst/>
              <a:gdLst/>
              <a:ahLst/>
              <a:cxnLst/>
              <a:rect l="l" t="t" r="r" b="b"/>
              <a:pathLst>
                <a:path w="1186" h="2201" extrusionOk="0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5" name="Google Shape;1342;p51">
              <a:extLst>
                <a:ext uri="{FF2B5EF4-FFF2-40B4-BE49-F238E27FC236}">
                  <a16:creationId xmlns:a16="http://schemas.microsoft.com/office/drawing/2014/main" id="{8384626A-1B15-9DEA-DC66-8C1613B80FF8}"/>
                </a:ext>
              </a:extLst>
            </p:cNvPr>
            <p:cNvSpPr/>
            <p:nvPr/>
          </p:nvSpPr>
          <p:spPr>
            <a:xfrm>
              <a:off x="6611443" y="3425510"/>
              <a:ext cx="1219678" cy="390136"/>
            </a:xfrm>
            <a:custGeom>
              <a:avLst/>
              <a:gdLst/>
              <a:ahLst/>
              <a:cxnLst/>
              <a:rect l="l" t="t" r="r" b="b"/>
              <a:pathLst>
                <a:path w="3392" h="1085" extrusionOk="0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6" name="Google Shape;1343;p51">
              <a:extLst>
                <a:ext uri="{FF2B5EF4-FFF2-40B4-BE49-F238E27FC236}">
                  <a16:creationId xmlns:a16="http://schemas.microsoft.com/office/drawing/2014/main" id="{2B9457C8-B128-7CA7-B172-3F7280132C12}"/>
                </a:ext>
              </a:extLst>
            </p:cNvPr>
            <p:cNvSpPr/>
            <p:nvPr/>
          </p:nvSpPr>
          <p:spPr>
            <a:xfrm>
              <a:off x="6611443" y="1556806"/>
              <a:ext cx="466369" cy="262488"/>
            </a:xfrm>
            <a:custGeom>
              <a:avLst/>
              <a:gdLst/>
              <a:ahLst/>
              <a:cxnLst/>
              <a:rect l="l" t="t" r="r" b="b"/>
              <a:pathLst>
                <a:path w="1297" h="730" extrusionOk="0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67" name="Google Shape;1344;p51">
              <a:extLst>
                <a:ext uri="{FF2B5EF4-FFF2-40B4-BE49-F238E27FC236}">
                  <a16:creationId xmlns:a16="http://schemas.microsoft.com/office/drawing/2014/main" id="{2EC41663-81D0-E300-7312-33BDE6B36577}"/>
                </a:ext>
              </a:extLst>
            </p:cNvPr>
            <p:cNvSpPr/>
            <p:nvPr/>
          </p:nvSpPr>
          <p:spPr>
            <a:xfrm>
              <a:off x="6611443" y="2037196"/>
              <a:ext cx="592220" cy="260690"/>
            </a:xfrm>
            <a:custGeom>
              <a:avLst/>
              <a:gdLst/>
              <a:ahLst/>
              <a:cxnLst/>
              <a:rect l="l" t="t" r="r" b="b"/>
              <a:pathLst>
                <a:path w="1647" h="725" extrusionOk="0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cxnSp>
        <p:nvCxnSpPr>
          <p:cNvPr id="1369" name="Google Shape;1277;p51">
            <a:extLst>
              <a:ext uri="{FF2B5EF4-FFF2-40B4-BE49-F238E27FC236}">
                <a16:creationId xmlns:a16="http://schemas.microsoft.com/office/drawing/2014/main" id="{DBA6CA01-B0C6-4398-37D0-38895EFE2C74}"/>
              </a:ext>
            </a:extLst>
          </p:cNvPr>
          <p:cNvCxnSpPr>
            <a:cxnSpLocks/>
          </p:cNvCxnSpPr>
          <p:nvPr/>
        </p:nvCxnSpPr>
        <p:spPr>
          <a:xfrm>
            <a:off x="4109421" y="1597807"/>
            <a:ext cx="52495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0" name="Google Shape;1277;p51">
            <a:extLst>
              <a:ext uri="{FF2B5EF4-FFF2-40B4-BE49-F238E27FC236}">
                <a16:creationId xmlns:a16="http://schemas.microsoft.com/office/drawing/2014/main" id="{0D816AED-7A74-18BF-43D0-4A5F7721ACDB}"/>
              </a:ext>
            </a:extLst>
          </p:cNvPr>
          <p:cNvCxnSpPr>
            <a:cxnSpLocks/>
          </p:cNvCxnSpPr>
          <p:nvPr/>
        </p:nvCxnSpPr>
        <p:spPr>
          <a:xfrm>
            <a:off x="6260980" y="1597807"/>
            <a:ext cx="52495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5765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" grpId="0" animBg="1"/>
      <p:bldP spid="1282" grpId="0" animBg="1"/>
      <p:bldP spid="1279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9" name="Google Shape;1349;p52"/>
          <p:cNvCxnSpPr>
            <a:stCxn id="1350" idx="2"/>
          </p:cNvCxnSpPr>
          <p:nvPr/>
        </p:nvCxnSpPr>
        <p:spPr>
          <a:xfrm>
            <a:off x="7267592" y="2160345"/>
            <a:ext cx="0" cy="2021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52"/>
          <p:cNvSpPr txBox="1"/>
          <p:nvPr/>
        </p:nvSpPr>
        <p:spPr>
          <a:xfrm>
            <a:off x="5838246" y="1078526"/>
            <a:ext cx="2858714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&gt;80% accuracy, but did not predict all characters correctly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0" name="Google Shape;1350;p52"/>
          <p:cNvSpPr txBox="1"/>
          <p:nvPr/>
        </p:nvSpPr>
        <p:spPr>
          <a:xfrm>
            <a:off x="6454292" y="1794645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CNNs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52" name="Google Shape;1352;p52"/>
          <p:cNvSpPr txBox="1"/>
          <p:nvPr/>
        </p:nvSpPr>
        <p:spPr>
          <a:xfrm>
            <a:off x="689700" y="1078526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38% accurate</a:t>
            </a:r>
            <a:br>
              <a:rPr lang="e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e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 link</a:t>
            </a:r>
            <a:r>
              <a:rPr lang="e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</a:p>
        </p:txBody>
      </p:sp>
      <p:sp>
        <p:nvSpPr>
          <p:cNvPr id="1353" name="Google Shape;1353;p52"/>
          <p:cNvSpPr txBox="1"/>
          <p:nvPr/>
        </p:nvSpPr>
        <p:spPr>
          <a:xfrm>
            <a:off x="986390" y="1794645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SVMs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354" name="Google Shape;1354;p52"/>
          <p:cNvCxnSpPr/>
          <p:nvPr/>
        </p:nvCxnSpPr>
        <p:spPr>
          <a:xfrm>
            <a:off x="1742367" y="2099170"/>
            <a:ext cx="0" cy="1657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5" name="Google Shape;1355;p52"/>
          <p:cNvCxnSpPr/>
          <p:nvPr/>
        </p:nvCxnSpPr>
        <p:spPr>
          <a:xfrm>
            <a:off x="4475717" y="2529770"/>
            <a:ext cx="0" cy="1184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6" name="Google Shape;1356;p52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1358" name="Google Shape;1358;p52"/>
          <p:cNvGrpSpPr/>
          <p:nvPr/>
        </p:nvGrpSpPr>
        <p:grpSpPr>
          <a:xfrm>
            <a:off x="-1284711" y="1970259"/>
            <a:ext cx="11373672" cy="2703068"/>
            <a:chOff x="-1284711" y="1970259"/>
            <a:chExt cx="11373672" cy="2703068"/>
          </a:xfrm>
        </p:grpSpPr>
        <p:grpSp>
          <p:nvGrpSpPr>
            <p:cNvPr id="1359" name="Google Shape;1359;p52"/>
            <p:cNvGrpSpPr/>
            <p:nvPr/>
          </p:nvGrpSpPr>
          <p:grpSpPr>
            <a:xfrm rot="10404141" flipH="1">
              <a:off x="-1225497" y="2204259"/>
              <a:ext cx="2040919" cy="1148366"/>
              <a:chOff x="4477361" y="2931816"/>
              <a:chExt cx="1422040" cy="800141"/>
            </a:xfrm>
          </p:grpSpPr>
          <p:sp>
            <p:nvSpPr>
              <p:cNvPr id="1360" name="Google Shape;1360;p52"/>
              <p:cNvSpPr/>
              <p:nvPr/>
            </p:nvSpPr>
            <p:spPr>
              <a:xfrm rot="7175099" flipH="1">
                <a:off x="4557079" y="3354389"/>
                <a:ext cx="276717" cy="344440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13778" extrusionOk="0">
                    <a:moveTo>
                      <a:pt x="712" y="921"/>
                    </a:moveTo>
                    <a:cubicBezTo>
                      <a:pt x="667" y="921"/>
                      <a:pt x="669" y="923"/>
                      <a:pt x="711" y="925"/>
                    </a:cubicBezTo>
                    <a:lnTo>
                      <a:pt x="711" y="925"/>
                    </a:lnTo>
                    <a:lnTo>
                      <a:pt x="712" y="921"/>
                    </a:lnTo>
                    <a:close/>
                    <a:moveTo>
                      <a:pt x="7805" y="1"/>
                    </a:moveTo>
                    <a:lnTo>
                      <a:pt x="7491" y="84"/>
                    </a:lnTo>
                    <a:cubicBezTo>
                      <a:pt x="7282" y="147"/>
                      <a:pt x="6989" y="189"/>
                      <a:pt x="6654" y="273"/>
                    </a:cubicBezTo>
                    <a:cubicBezTo>
                      <a:pt x="5943" y="419"/>
                      <a:pt x="5022" y="587"/>
                      <a:pt x="4080" y="712"/>
                    </a:cubicBezTo>
                    <a:cubicBezTo>
                      <a:pt x="3181" y="838"/>
                      <a:pt x="2239" y="900"/>
                      <a:pt x="1570" y="921"/>
                    </a:cubicBezTo>
                    <a:cubicBezTo>
                      <a:pt x="1353" y="928"/>
                      <a:pt x="1170" y="931"/>
                      <a:pt x="1026" y="931"/>
                    </a:cubicBezTo>
                    <a:cubicBezTo>
                      <a:pt x="870" y="931"/>
                      <a:pt x="762" y="928"/>
                      <a:pt x="711" y="925"/>
                    </a:cubicBezTo>
                    <a:lnTo>
                      <a:pt x="711" y="925"/>
                    </a:lnTo>
                    <a:lnTo>
                      <a:pt x="0" y="13768"/>
                    </a:lnTo>
                    <a:cubicBezTo>
                      <a:pt x="126" y="13768"/>
                      <a:pt x="502" y="13778"/>
                      <a:pt x="1062" y="13778"/>
                    </a:cubicBezTo>
                    <a:cubicBezTo>
                      <a:pt x="1342" y="13778"/>
                      <a:pt x="1667" y="13775"/>
                      <a:pt x="2030" y="13768"/>
                    </a:cubicBezTo>
                    <a:cubicBezTo>
                      <a:pt x="3097" y="13748"/>
                      <a:pt x="4457" y="13643"/>
                      <a:pt x="5796" y="13455"/>
                    </a:cubicBezTo>
                    <a:cubicBezTo>
                      <a:pt x="7156" y="13266"/>
                      <a:pt x="8453" y="13036"/>
                      <a:pt x="9458" y="12806"/>
                    </a:cubicBezTo>
                    <a:cubicBezTo>
                      <a:pt x="9918" y="12660"/>
                      <a:pt x="10337" y="12597"/>
                      <a:pt x="10629" y="12513"/>
                    </a:cubicBezTo>
                    <a:cubicBezTo>
                      <a:pt x="10922" y="12429"/>
                      <a:pt x="11069" y="12388"/>
                      <a:pt x="11069" y="12388"/>
                    </a:cubicBezTo>
                    <a:lnTo>
                      <a:pt x="7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1" name="Google Shape;1361;p52"/>
              <p:cNvSpPr/>
              <p:nvPr/>
            </p:nvSpPr>
            <p:spPr>
              <a:xfrm rot="7175099" flipH="1">
                <a:off x="4576281" y="3590751"/>
                <a:ext cx="102547" cy="1834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734" extrusionOk="0">
                    <a:moveTo>
                      <a:pt x="4039" y="1"/>
                    </a:moveTo>
                    <a:cubicBezTo>
                      <a:pt x="4039" y="1"/>
                      <a:pt x="3788" y="43"/>
                      <a:pt x="3411" y="64"/>
                    </a:cubicBezTo>
                    <a:cubicBezTo>
                      <a:pt x="3035" y="105"/>
                      <a:pt x="2533" y="147"/>
                      <a:pt x="2031" y="168"/>
                    </a:cubicBezTo>
                    <a:cubicBezTo>
                      <a:pt x="1528" y="210"/>
                      <a:pt x="1005" y="231"/>
                      <a:pt x="650" y="231"/>
                    </a:cubicBezTo>
                    <a:lnTo>
                      <a:pt x="22" y="231"/>
                    </a:lnTo>
                    <a:lnTo>
                      <a:pt x="1" y="733"/>
                    </a:lnTo>
                    <a:lnTo>
                      <a:pt x="650" y="733"/>
                    </a:lnTo>
                    <a:cubicBezTo>
                      <a:pt x="1047" y="733"/>
                      <a:pt x="1528" y="691"/>
                      <a:pt x="2051" y="670"/>
                    </a:cubicBezTo>
                    <a:cubicBezTo>
                      <a:pt x="2575" y="649"/>
                      <a:pt x="3077" y="628"/>
                      <a:pt x="3474" y="566"/>
                    </a:cubicBezTo>
                    <a:cubicBezTo>
                      <a:pt x="3830" y="524"/>
                      <a:pt x="4102" y="482"/>
                      <a:pt x="4102" y="482"/>
                    </a:cubicBezTo>
                    <a:lnTo>
                      <a:pt x="40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2" name="Google Shape;1362;p52"/>
              <p:cNvSpPr/>
              <p:nvPr/>
            </p:nvSpPr>
            <p:spPr>
              <a:xfrm rot="7175099" flipH="1">
                <a:off x="4679677" y="3172029"/>
                <a:ext cx="332191" cy="381339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5254" extrusionOk="0">
                    <a:moveTo>
                      <a:pt x="6905" y="0"/>
                    </a:moveTo>
                    <a:cubicBezTo>
                      <a:pt x="6905" y="0"/>
                      <a:pt x="6487" y="209"/>
                      <a:pt x="5880" y="544"/>
                    </a:cubicBezTo>
                    <a:cubicBezTo>
                      <a:pt x="5608" y="733"/>
                      <a:pt x="5211" y="879"/>
                      <a:pt x="4813" y="1067"/>
                    </a:cubicBezTo>
                    <a:cubicBezTo>
                      <a:pt x="4416" y="1277"/>
                      <a:pt x="3997" y="1444"/>
                      <a:pt x="3558" y="1611"/>
                    </a:cubicBezTo>
                    <a:cubicBezTo>
                      <a:pt x="2700" y="1988"/>
                      <a:pt x="1800" y="2260"/>
                      <a:pt x="1131" y="2490"/>
                    </a:cubicBezTo>
                    <a:cubicBezTo>
                      <a:pt x="817" y="2574"/>
                      <a:pt x="524" y="2657"/>
                      <a:pt x="315" y="2720"/>
                    </a:cubicBezTo>
                    <a:lnTo>
                      <a:pt x="1" y="2783"/>
                    </a:lnTo>
                    <a:lnTo>
                      <a:pt x="3244" y="15254"/>
                    </a:lnTo>
                    <a:cubicBezTo>
                      <a:pt x="3244" y="15254"/>
                      <a:pt x="3411" y="15191"/>
                      <a:pt x="3683" y="15107"/>
                    </a:cubicBezTo>
                    <a:cubicBezTo>
                      <a:pt x="3976" y="15044"/>
                      <a:pt x="4395" y="14940"/>
                      <a:pt x="4876" y="14772"/>
                    </a:cubicBezTo>
                    <a:cubicBezTo>
                      <a:pt x="5838" y="14479"/>
                      <a:pt x="7115" y="14061"/>
                      <a:pt x="8370" y="13538"/>
                    </a:cubicBezTo>
                    <a:cubicBezTo>
                      <a:pt x="8998" y="13287"/>
                      <a:pt x="9626" y="13057"/>
                      <a:pt x="10211" y="12764"/>
                    </a:cubicBezTo>
                    <a:cubicBezTo>
                      <a:pt x="10776" y="12492"/>
                      <a:pt x="11320" y="12261"/>
                      <a:pt x="11781" y="12010"/>
                    </a:cubicBezTo>
                    <a:cubicBezTo>
                      <a:pt x="12680" y="11508"/>
                      <a:pt x="13287" y="11194"/>
                      <a:pt x="13287" y="11194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3" name="Google Shape;1363;p52"/>
              <p:cNvSpPr/>
              <p:nvPr/>
            </p:nvSpPr>
            <p:spPr>
              <a:xfrm rot="7175099" flipH="1">
                <a:off x="4724990" y="3404489"/>
                <a:ext cx="100447" cy="42399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1696" extrusionOk="0">
                    <a:moveTo>
                      <a:pt x="3829" y="1"/>
                    </a:moveTo>
                    <a:cubicBezTo>
                      <a:pt x="3829" y="1"/>
                      <a:pt x="3599" y="84"/>
                      <a:pt x="3243" y="210"/>
                    </a:cubicBezTo>
                    <a:cubicBezTo>
                      <a:pt x="2867" y="315"/>
                      <a:pt x="2427" y="524"/>
                      <a:pt x="1925" y="649"/>
                    </a:cubicBezTo>
                    <a:cubicBezTo>
                      <a:pt x="963" y="984"/>
                      <a:pt x="0" y="1235"/>
                      <a:pt x="0" y="1235"/>
                    </a:cubicBezTo>
                    <a:lnTo>
                      <a:pt x="126" y="1696"/>
                    </a:lnTo>
                    <a:cubicBezTo>
                      <a:pt x="126" y="1696"/>
                      <a:pt x="1130" y="1444"/>
                      <a:pt x="2092" y="1131"/>
                    </a:cubicBezTo>
                    <a:cubicBezTo>
                      <a:pt x="2595" y="984"/>
                      <a:pt x="3055" y="817"/>
                      <a:pt x="3431" y="670"/>
                    </a:cubicBezTo>
                    <a:cubicBezTo>
                      <a:pt x="3787" y="545"/>
                      <a:pt x="4017" y="461"/>
                      <a:pt x="4017" y="461"/>
                    </a:cubicBezTo>
                    <a:lnTo>
                      <a:pt x="382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4" name="Google Shape;1364;p52"/>
              <p:cNvSpPr/>
              <p:nvPr/>
            </p:nvSpPr>
            <p:spPr>
              <a:xfrm rot="7175099" flipH="1">
                <a:off x="4844295" y="3053584"/>
                <a:ext cx="375589" cy="392339"/>
              </a:xfrm>
              <a:custGeom>
                <a:avLst/>
                <a:gdLst/>
                <a:ahLst/>
                <a:cxnLst/>
                <a:rect l="l" t="t" r="r" b="b"/>
                <a:pathLst>
                  <a:path w="15024" h="15694" extrusionOk="0">
                    <a:moveTo>
                      <a:pt x="5838" y="1"/>
                    </a:moveTo>
                    <a:lnTo>
                      <a:pt x="5022" y="796"/>
                    </a:lnTo>
                    <a:cubicBezTo>
                      <a:pt x="4771" y="1047"/>
                      <a:pt x="4457" y="1298"/>
                      <a:pt x="4143" y="1591"/>
                    </a:cubicBezTo>
                    <a:cubicBezTo>
                      <a:pt x="3829" y="1905"/>
                      <a:pt x="3453" y="2156"/>
                      <a:pt x="3097" y="2449"/>
                    </a:cubicBezTo>
                    <a:cubicBezTo>
                      <a:pt x="2909" y="2574"/>
                      <a:pt x="2720" y="2742"/>
                      <a:pt x="2532" y="2867"/>
                    </a:cubicBezTo>
                    <a:cubicBezTo>
                      <a:pt x="2365" y="3014"/>
                      <a:pt x="2176" y="3097"/>
                      <a:pt x="1988" y="3244"/>
                    </a:cubicBezTo>
                    <a:cubicBezTo>
                      <a:pt x="1632" y="3474"/>
                      <a:pt x="1319" y="3725"/>
                      <a:pt x="1005" y="3892"/>
                    </a:cubicBezTo>
                    <a:cubicBezTo>
                      <a:pt x="398" y="4269"/>
                      <a:pt x="0" y="4499"/>
                      <a:pt x="0" y="4499"/>
                    </a:cubicBezTo>
                    <a:lnTo>
                      <a:pt x="6361" y="15693"/>
                    </a:lnTo>
                    <a:cubicBezTo>
                      <a:pt x="6361" y="15693"/>
                      <a:pt x="6926" y="15317"/>
                      <a:pt x="7826" y="14794"/>
                    </a:cubicBezTo>
                    <a:cubicBezTo>
                      <a:pt x="8265" y="14543"/>
                      <a:pt x="8767" y="14208"/>
                      <a:pt x="9290" y="13831"/>
                    </a:cubicBezTo>
                    <a:cubicBezTo>
                      <a:pt x="9542" y="13643"/>
                      <a:pt x="9814" y="13434"/>
                      <a:pt x="10106" y="13266"/>
                    </a:cubicBezTo>
                    <a:cubicBezTo>
                      <a:pt x="10358" y="13057"/>
                      <a:pt x="10651" y="12848"/>
                      <a:pt x="10902" y="12638"/>
                    </a:cubicBezTo>
                    <a:cubicBezTo>
                      <a:pt x="12011" y="11822"/>
                      <a:pt x="12994" y="10881"/>
                      <a:pt x="13789" y="10190"/>
                    </a:cubicBezTo>
                    <a:cubicBezTo>
                      <a:pt x="14521" y="9500"/>
                      <a:pt x="15024" y="8998"/>
                      <a:pt x="15024" y="8998"/>
                    </a:cubicBez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5" name="Google Shape;1365;p52"/>
              <p:cNvSpPr/>
              <p:nvPr/>
            </p:nvSpPr>
            <p:spPr>
              <a:xfrm rot="7175099" flipH="1">
                <a:off x="4917035" y="3261144"/>
                <a:ext cx="91022" cy="65423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2617" extrusionOk="0">
                    <a:moveTo>
                      <a:pt x="3369" y="1"/>
                    </a:moveTo>
                    <a:cubicBezTo>
                      <a:pt x="3369" y="1"/>
                      <a:pt x="3327" y="22"/>
                      <a:pt x="3243" y="105"/>
                    </a:cubicBezTo>
                    <a:cubicBezTo>
                      <a:pt x="3160" y="147"/>
                      <a:pt x="3034" y="273"/>
                      <a:pt x="2867" y="377"/>
                    </a:cubicBezTo>
                    <a:cubicBezTo>
                      <a:pt x="2553" y="587"/>
                      <a:pt x="2134" y="859"/>
                      <a:pt x="1716" y="1151"/>
                    </a:cubicBezTo>
                    <a:cubicBezTo>
                      <a:pt x="1297" y="1444"/>
                      <a:pt x="858" y="1675"/>
                      <a:pt x="544" y="1884"/>
                    </a:cubicBezTo>
                    <a:cubicBezTo>
                      <a:pt x="209" y="2072"/>
                      <a:pt x="0" y="2198"/>
                      <a:pt x="0" y="2198"/>
                    </a:cubicBezTo>
                    <a:lnTo>
                      <a:pt x="230" y="2616"/>
                    </a:lnTo>
                    <a:cubicBezTo>
                      <a:pt x="230" y="2616"/>
                      <a:pt x="439" y="2491"/>
                      <a:pt x="774" y="2281"/>
                    </a:cubicBezTo>
                    <a:cubicBezTo>
                      <a:pt x="1130" y="2072"/>
                      <a:pt x="1569" y="1842"/>
                      <a:pt x="1988" y="1549"/>
                    </a:cubicBezTo>
                    <a:cubicBezTo>
                      <a:pt x="2406" y="1256"/>
                      <a:pt x="2825" y="963"/>
                      <a:pt x="3139" y="754"/>
                    </a:cubicBezTo>
                    <a:cubicBezTo>
                      <a:pt x="3285" y="649"/>
                      <a:pt x="3432" y="587"/>
                      <a:pt x="3494" y="503"/>
                    </a:cubicBezTo>
                    <a:cubicBezTo>
                      <a:pt x="3578" y="419"/>
                      <a:pt x="3641" y="398"/>
                      <a:pt x="3641" y="398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6" name="Google Shape;1366;p52"/>
              <p:cNvSpPr/>
              <p:nvPr/>
            </p:nvSpPr>
            <p:spPr>
              <a:xfrm rot="7175099" flipH="1">
                <a:off x="5045521" y="3007682"/>
                <a:ext cx="392839" cy="375064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5003" extrusionOk="0">
                    <a:moveTo>
                      <a:pt x="4436" y="0"/>
                    </a:moveTo>
                    <a:cubicBezTo>
                      <a:pt x="4436" y="0"/>
                      <a:pt x="4185" y="377"/>
                      <a:pt x="3829" y="1005"/>
                    </a:cubicBezTo>
                    <a:cubicBezTo>
                      <a:pt x="3808" y="1088"/>
                      <a:pt x="3746" y="1172"/>
                      <a:pt x="3704" y="1256"/>
                    </a:cubicBezTo>
                    <a:lnTo>
                      <a:pt x="3536" y="1486"/>
                    </a:lnTo>
                    <a:cubicBezTo>
                      <a:pt x="3411" y="1632"/>
                      <a:pt x="3306" y="1821"/>
                      <a:pt x="3181" y="2009"/>
                    </a:cubicBezTo>
                    <a:cubicBezTo>
                      <a:pt x="3076" y="2197"/>
                      <a:pt x="2930" y="2407"/>
                      <a:pt x="2804" y="2574"/>
                    </a:cubicBezTo>
                    <a:cubicBezTo>
                      <a:pt x="2762" y="2679"/>
                      <a:pt x="2679" y="2762"/>
                      <a:pt x="2616" y="2867"/>
                    </a:cubicBezTo>
                    <a:lnTo>
                      <a:pt x="2407" y="3160"/>
                    </a:lnTo>
                    <a:cubicBezTo>
                      <a:pt x="2135" y="3557"/>
                      <a:pt x="1842" y="3913"/>
                      <a:pt x="1570" y="4248"/>
                    </a:cubicBezTo>
                    <a:cubicBezTo>
                      <a:pt x="1298" y="4604"/>
                      <a:pt x="1026" y="4876"/>
                      <a:pt x="795" y="5148"/>
                    </a:cubicBezTo>
                    <a:cubicBezTo>
                      <a:pt x="586" y="5399"/>
                      <a:pt x="398" y="5650"/>
                      <a:pt x="251" y="5775"/>
                    </a:cubicBezTo>
                    <a:lnTo>
                      <a:pt x="0" y="6006"/>
                    </a:lnTo>
                    <a:lnTo>
                      <a:pt x="9207" y="15003"/>
                    </a:lnTo>
                    <a:lnTo>
                      <a:pt x="9562" y="14668"/>
                    </a:lnTo>
                    <a:cubicBezTo>
                      <a:pt x="9793" y="14459"/>
                      <a:pt x="10065" y="14145"/>
                      <a:pt x="10399" y="13747"/>
                    </a:cubicBezTo>
                    <a:cubicBezTo>
                      <a:pt x="10734" y="13350"/>
                      <a:pt x="11132" y="12910"/>
                      <a:pt x="11550" y="12408"/>
                    </a:cubicBezTo>
                    <a:cubicBezTo>
                      <a:pt x="11927" y="11885"/>
                      <a:pt x="12345" y="11362"/>
                      <a:pt x="12764" y="10818"/>
                    </a:cubicBezTo>
                    <a:lnTo>
                      <a:pt x="13098" y="10420"/>
                    </a:lnTo>
                    <a:cubicBezTo>
                      <a:pt x="13203" y="10295"/>
                      <a:pt x="13266" y="10148"/>
                      <a:pt x="13370" y="10002"/>
                    </a:cubicBezTo>
                    <a:cubicBezTo>
                      <a:pt x="13559" y="9730"/>
                      <a:pt x="13747" y="9458"/>
                      <a:pt x="13935" y="9207"/>
                    </a:cubicBezTo>
                    <a:cubicBezTo>
                      <a:pt x="14082" y="8935"/>
                      <a:pt x="14270" y="8684"/>
                      <a:pt x="14417" y="8433"/>
                    </a:cubicBezTo>
                    <a:cubicBezTo>
                      <a:pt x="14500" y="8307"/>
                      <a:pt x="14584" y="8182"/>
                      <a:pt x="14668" y="8077"/>
                    </a:cubicBezTo>
                    <a:cubicBezTo>
                      <a:pt x="14731" y="7951"/>
                      <a:pt x="14814" y="7847"/>
                      <a:pt x="14856" y="7742"/>
                    </a:cubicBezTo>
                    <a:cubicBezTo>
                      <a:pt x="15358" y="6842"/>
                      <a:pt x="15714" y="6278"/>
                      <a:pt x="15714" y="6278"/>
                    </a:cubicBez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7" name="Google Shape;1367;p52"/>
              <p:cNvSpPr/>
              <p:nvPr/>
            </p:nvSpPr>
            <p:spPr>
              <a:xfrm rot="7175099" flipH="1">
                <a:off x="5139726" y="3177218"/>
                <a:ext cx="75848" cy="84748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3390" extrusionOk="0">
                    <a:moveTo>
                      <a:pt x="2636" y="0"/>
                    </a:moveTo>
                    <a:cubicBezTo>
                      <a:pt x="2636" y="0"/>
                      <a:pt x="2490" y="209"/>
                      <a:pt x="2260" y="481"/>
                    </a:cubicBezTo>
                    <a:cubicBezTo>
                      <a:pt x="2155" y="649"/>
                      <a:pt x="2009" y="837"/>
                      <a:pt x="1862" y="1004"/>
                    </a:cubicBezTo>
                    <a:cubicBezTo>
                      <a:pt x="1695" y="1193"/>
                      <a:pt x="1527" y="1381"/>
                      <a:pt x="1360" y="1569"/>
                    </a:cubicBezTo>
                    <a:cubicBezTo>
                      <a:pt x="1025" y="1946"/>
                      <a:pt x="711" y="2323"/>
                      <a:pt x="439" y="2615"/>
                    </a:cubicBezTo>
                    <a:lnTo>
                      <a:pt x="0" y="3055"/>
                    </a:lnTo>
                    <a:lnTo>
                      <a:pt x="377" y="3390"/>
                    </a:lnTo>
                    <a:lnTo>
                      <a:pt x="816" y="2950"/>
                    </a:lnTo>
                    <a:cubicBezTo>
                      <a:pt x="1067" y="2657"/>
                      <a:pt x="1423" y="2302"/>
                      <a:pt x="1758" y="1904"/>
                    </a:cubicBezTo>
                    <a:cubicBezTo>
                      <a:pt x="1904" y="1695"/>
                      <a:pt x="2092" y="1507"/>
                      <a:pt x="2260" y="1318"/>
                    </a:cubicBezTo>
                    <a:cubicBezTo>
                      <a:pt x="2385" y="1151"/>
                      <a:pt x="2532" y="963"/>
                      <a:pt x="2636" y="795"/>
                    </a:cubicBezTo>
                    <a:cubicBezTo>
                      <a:pt x="2887" y="523"/>
                      <a:pt x="3034" y="314"/>
                      <a:pt x="3034" y="314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8" name="Google Shape;1368;p52"/>
              <p:cNvSpPr/>
              <p:nvPr/>
            </p:nvSpPr>
            <p:spPr>
              <a:xfrm rot="7175099" flipH="1">
                <a:off x="5270339" y="3033213"/>
                <a:ext cx="383439" cy="336366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13455" extrusionOk="0">
                    <a:moveTo>
                      <a:pt x="3035" y="1"/>
                    </a:moveTo>
                    <a:cubicBezTo>
                      <a:pt x="3035" y="1"/>
                      <a:pt x="2993" y="126"/>
                      <a:pt x="2930" y="336"/>
                    </a:cubicBezTo>
                    <a:cubicBezTo>
                      <a:pt x="2888" y="524"/>
                      <a:pt x="2784" y="838"/>
                      <a:pt x="2658" y="1173"/>
                    </a:cubicBezTo>
                    <a:cubicBezTo>
                      <a:pt x="2512" y="1528"/>
                      <a:pt x="2386" y="1926"/>
                      <a:pt x="2240" y="2365"/>
                    </a:cubicBezTo>
                    <a:cubicBezTo>
                      <a:pt x="2156" y="2574"/>
                      <a:pt x="2072" y="2825"/>
                      <a:pt x="1968" y="3035"/>
                    </a:cubicBezTo>
                    <a:cubicBezTo>
                      <a:pt x="1863" y="3265"/>
                      <a:pt x="1779" y="3474"/>
                      <a:pt x="1675" y="3704"/>
                    </a:cubicBezTo>
                    <a:cubicBezTo>
                      <a:pt x="1570" y="3934"/>
                      <a:pt x="1507" y="4186"/>
                      <a:pt x="1403" y="4395"/>
                    </a:cubicBezTo>
                    <a:cubicBezTo>
                      <a:pt x="1319" y="4604"/>
                      <a:pt x="1215" y="4813"/>
                      <a:pt x="1110" y="5022"/>
                    </a:cubicBezTo>
                    <a:cubicBezTo>
                      <a:pt x="901" y="5399"/>
                      <a:pt x="712" y="5797"/>
                      <a:pt x="566" y="6111"/>
                    </a:cubicBezTo>
                    <a:cubicBezTo>
                      <a:pt x="399" y="6445"/>
                      <a:pt x="273" y="6717"/>
                      <a:pt x="168" y="6906"/>
                    </a:cubicBezTo>
                    <a:cubicBezTo>
                      <a:pt x="64" y="7073"/>
                      <a:pt x="1" y="7178"/>
                      <a:pt x="1" y="7178"/>
                    </a:cubicBezTo>
                    <a:lnTo>
                      <a:pt x="11237" y="13455"/>
                    </a:lnTo>
                    <a:lnTo>
                      <a:pt x="11467" y="13078"/>
                    </a:lnTo>
                    <a:cubicBezTo>
                      <a:pt x="11614" y="12806"/>
                      <a:pt x="11781" y="12450"/>
                      <a:pt x="12011" y="11990"/>
                    </a:cubicBezTo>
                    <a:cubicBezTo>
                      <a:pt x="12241" y="11551"/>
                      <a:pt x="12492" y="11028"/>
                      <a:pt x="12764" y="10484"/>
                    </a:cubicBezTo>
                    <a:cubicBezTo>
                      <a:pt x="12911" y="10212"/>
                      <a:pt x="13036" y="9898"/>
                      <a:pt x="13162" y="9626"/>
                    </a:cubicBezTo>
                    <a:cubicBezTo>
                      <a:pt x="13287" y="9312"/>
                      <a:pt x="13434" y="9019"/>
                      <a:pt x="13559" y="8705"/>
                    </a:cubicBezTo>
                    <a:cubicBezTo>
                      <a:pt x="13664" y="8391"/>
                      <a:pt x="13790" y="8077"/>
                      <a:pt x="13915" y="7784"/>
                    </a:cubicBezTo>
                    <a:cubicBezTo>
                      <a:pt x="14062" y="7471"/>
                      <a:pt x="14166" y="7178"/>
                      <a:pt x="14271" y="6906"/>
                    </a:cubicBezTo>
                    <a:cubicBezTo>
                      <a:pt x="14480" y="6320"/>
                      <a:pt x="14647" y="5797"/>
                      <a:pt x="14815" y="5336"/>
                    </a:cubicBezTo>
                    <a:cubicBezTo>
                      <a:pt x="14961" y="4855"/>
                      <a:pt x="15108" y="4458"/>
                      <a:pt x="15212" y="4206"/>
                    </a:cubicBezTo>
                    <a:cubicBezTo>
                      <a:pt x="15275" y="3934"/>
                      <a:pt x="15338" y="3788"/>
                      <a:pt x="15338" y="3788"/>
                    </a:cubicBez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69" name="Google Shape;1369;p52"/>
              <p:cNvSpPr/>
              <p:nvPr/>
            </p:nvSpPr>
            <p:spPr>
              <a:xfrm rot="7175099" flipH="1">
                <a:off x="5378302" y="3156716"/>
                <a:ext cx="55473" cy="95747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830" extrusionOk="0">
                    <a:moveTo>
                      <a:pt x="1779" y="1"/>
                    </a:moveTo>
                    <a:cubicBezTo>
                      <a:pt x="1779" y="1"/>
                      <a:pt x="1695" y="231"/>
                      <a:pt x="1549" y="566"/>
                    </a:cubicBezTo>
                    <a:cubicBezTo>
                      <a:pt x="1402" y="942"/>
                      <a:pt x="1151" y="1382"/>
                      <a:pt x="942" y="1821"/>
                    </a:cubicBezTo>
                    <a:cubicBezTo>
                      <a:pt x="712" y="2260"/>
                      <a:pt x="481" y="2721"/>
                      <a:pt x="314" y="3056"/>
                    </a:cubicBezTo>
                    <a:cubicBezTo>
                      <a:pt x="126" y="3390"/>
                      <a:pt x="0" y="3600"/>
                      <a:pt x="0" y="3600"/>
                    </a:cubicBezTo>
                    <a:lnTo>
                      <a:pt x="440" y="3830"/>
                    </a:lnTo>
                    <a:cubicBezTo>
                      <a:pt x="440" y="3830"/>
                      <a:pt x="586" y="3621"/>
                      <a:pt x="753" y="3286"/>
                    </a:cubicBezTo>
                    <a:cubicBezTo>
                      <a:pt x="942" y="2951"/>
                      <a:pt x="1151" y="2470"/>
                      <a:pt x="1381" y="2030"/>
                    </a:cubicBezTo>
                    <a:cubicBezTo>
                      <a:pt x="1590" y="1591"/>
                      <a:pt x="1821" y="1110"/>
                      <a:pt x="1988" y="775"/>
                    </a:cubicBezTo>
                    <a:cubicBezTo>
                      <a:pt x="2113" y="440"/>
                      <a:pt x="2218" y="210"/>
                      <a:pt x="2218" y="210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0" name="Google Shape;1370;p52"/>
              <p:cNvSpPr/>
              <p:nvPr/>
            </p:nvSpPr>
            <p:spPr>
              <a:xfrm rot="7175099" flipH="1">
                <a:off x="5501426" y="3107134"/>
                <a:ext cx="362015" cy="293467"/>
              </a:xfrm>
              <a:custGeom>
                <a:avLst/>
                <a:gdLst/>
                <a:ahLst/>
                <a:cxnLst/>
                <a:rect l="l" t="t" r="r" b="b"/>
                <a:pathLst>
                  <a:path w="14481" h="11739" extrusionOk="0">
                    <a:moveTo>
                      <a:pt x="1738" y="1"/>
                    </a:moveTo>
                    <a:cubicBezTo>
                      <a:pt x="1738" y="1"/>
                      <a:pt x="1654" y="524"/>
                      <a:pt x="1528" y="1277"/>
                    </a:cubicBezTo>
                    <a:cubicBezTo>
                      <a:pt x="1382" y="2030"/>
                      <a:pt x="1235" y="3056"/>
                      <a:pt x="1005" y="4039"/>
                    </a:cubicBezTo>
                    <a:cubicBezTo>
                      <a:pt x="901" y="4541"/>
                      <a:pt x="796" y="5043"/>
                      <a:pt x="691" y="5504"/>
                    </a:cubicBezTo>
                    <a:cubicBezTo>
                      <a:pt x="587" y="5985"/>
                      <a:pt x="440" y="6403"/>
                      <a:pt x="336" y="6759"/>
                    </a:cubicBezTo>
                    <a:cubicBezTo>
                      <a:pt x="126" y="7491"/>
                      <a:pt x="1" y="7973"/>
                      <a:pt x="1" y="7973"/>
                    </a:cubicBezTo>
                    <a:lnTo>
                      <a:pt x="12304" y="11739"/>
                    </a:lnTo>
                    <a:cubicBezTo>
                      <a:pt x="12304" y="11739"/>
                      <a:pt x="12492" y="11132"/>
                      <a:pt x="12743" y="10191"/>
                    </a:cubicBezTo>
                    <a:cubicBezTo>
                      <a:pt x="12848" y="9730"/>
                      <a:pt x="13036" y="9165"/>
                      <a:pt x="13162" y="8600"/>
                    </a:cubicBezTo>
                    <a:cubicBezTo>
                      <a:pt x="13287" y="8015"/>
                      <a:pt x="13455" y="7387"/>
                      <a:pt x="13580" y="6759"/>
                    </a:cubicBezTo>
                    <a:cubicBezTo>
                      <a:pt x="13873" y="5504"/>
                      <a:pt x="14062" y="4290"/>
                      <a:pt x="14208" y="3349"/>
                    </a:cubicBezTo>
                    <a:lnTo>
                      <a:pt x="14480" y="177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1" name="Google Shape;1371;p52"/>
              <p:cNvSpPr/>
              <p:nvPr/>
            </p:nvSpPr>
            <p:spPr>
              <a:xfrm rot="7175099" flipH="1">
                <a:off x="5613022" y="3190602"/>
                <a:ext cx="36624" cy="100972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039" extrusionOk="0">
                    <a:moveTo>
                      <a:pt x="1005" y="0"/>
                    </a:moveTo>
                    <a:cubicBezTo>
                      <a:pt x="1005" y="0"/>
                      <a:pt x="942" y="251"/>
                      <a:pt x="858" y="628"/>
                    </a:cubicBezTo>
                    <a:cubicBezTo>
                      <a:pt x="837" y="816"/>
                      <a:pt x="795" y="1026"/>
                      <a:pt x="733" y="1256"/>
                    </a:cubicBezTo>
                    <a:cubicBezTo>
                      <a:pt x="712" y="1465"/>
                      <a:pt x="607" y="1716"/>
                      <a:pt x="544" y="1946"/>
                    </a:cubicBezTo>
                    <a:cubicBezTo>
                      <a:pt x="272" y="2930"/>
                      <a:pt x="0" y="3892"/>
                      <a:pt x="0" y="3892"/>
                    </a:cubicBezTo>
                    <a:lnTo>
                      <a:pt x="461" y="4039"/>
                    </a:lnTo>
                    <a:cubicBezTo>
                      <a:pt x="461" y="4039"/>
                      <a:pt x="733" y="3076"/>
                      <a:pt x="1025" y="2093"/>
                    </a:cubicBezTo>
                    <a:cubicBezTo>
                      <a:pt x="1067" y="1821"/>
                      <a:pt x="1151" y="1591"/>
                      <a:pt x="1214" y="1360"/>
                    </a:cubicBezTo>
                    <a:cubicBezTo>
                      <a:pt x="1256" y="1109"/>
                      <a:pt x="1277" y="900"/>
                      <a:pt x="1339" y="733"/>
                    </a:cubicBezTo>
                    <a:cubicBezTo>
                      <a:pt x="1402" y="356"/>
                      <a:pt x="1465" y="105"/>
                      <a:pt x="1465" y="105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2" name="Google Shape;1372;p52"/>
            <p:cNvGrpSpPr/>
            <p:nvPr/>
          </p:nvGrpSpPr>
          <p:grpSpPr>
            <a:xfrm rot="10800000">
              <a:off x="5683508" y="3727938"/>
              <a:ext cx="1565629" cy="891204"/>
              <a:chOff x="2532125" y="1356325"/>
              <a:chExt cx="1605609" cy="913962"/>
            </a:xfrm>
          </p:grpSpPr>
          <p:sp>
            <p:nvSpPr>
              <p:cNvPr id="1373" name="Google Shape;1373;p52"/>
              <p:cNvSpPr/>
              <p:nvPr/>
            </p:nvSpPr>
            <p:spPr>
              <a:xfrm>
                <a:off x="2541893" y="1356325"/>
                <a:ext cx="353056" cy="473032"/>
              </a:xfrm>
              <a:custGeom>
                <a:avLst/>
                <a:gdLst/>
                <a:ahLst/>
                <a:cxnLst/>
                <a:rect l="l" t="t" r="r" b="b"/>
                <a:pathLst>
                  <a:path w="9605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604" y="12869"/>
                    </a:lnTo>
                    <a:lnTo>
                      <a:pt x="9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4" name="Google Shape;1374;p52"/>
              <p:cNvSpPr/>
              <p:nvPr/>
            </p:nvSpPr>
            <p:spPr>
              <a:xfrm>
                <a:off x="2532125" y="1583990"/>
                <a:ext cx="156146" cy="18489"/>
              </a:xfrm>
              <a:custGeom>
                <a:avLst/>
                <a:gdLst/>
                <a:ahLst/>
                <a:cxnLst/>
                <a:rect l="l" t="t" r="r" b="b"/>
                <a:pathLst>
                  <a:path w="4248" h="503" extrusionOk="0">
                    <a:moveTo>
                      <a:pt x="0" y="0"/>
                    </a:moveTo>
                    <a:lnTo>
                      <a:pt x="0" y="502"/>
                    </a:lnTo>
                    <a:lnTo>
                      <a:pt x="4248" y="502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5" name="Google Shape;1375;p52"/>
              <p:cNvSpPr/>
              <p:nvPr/>
            </p:nvSpPr>
            <p:spPr>
              <a:xfrm>
                <a:off x="2894128" y="1356325"/>
                <a:ext cx="360738" cy="473804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12890" extrusionOk="0">
                    <a:moveTo>
                      <a:pt x="0" y="1"/>
                    </a:moveTo>
                    <a:lnTo>
                      <a:pt x="0" y="12890"/>
                    </a:lnTo>
                    <a:lnTo>
                      <a:pt x="9437" y="12890"/>
                    </a:lnTo>
                    <a:lnTo>
                      <a:pt x="98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6" name="Google Shape;1376;p52"/>
              <p:cNvSpPr/>
              <p:nvPr/>
            </p:nvSpPr>
            <p:spPr>
              <a:xfrm>
                <a:off x="2884360" y="1583990"/>
                <a:ext cx="156918" cy="18489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503" extrusionOk="0">
                    <a:moveTo>
                      <a:pt x="0" y="0"/>
                    </a:moveTo>
                    <a:lnTo>
                      <a:pt x="0" y="502"/>
                    </a:lnTo>
                    <a:lnTo>
                      <a:pt x="4269" y="50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7" name="Google Shape;1377;p52"/>
              <p:cNvSpPr/>
              <p:nvPr/>
            </p:nvSpPr>
            <p:spPr>
              <a:xfrm>
                <a:off x="3232736" y="1358641"/>
                <a:ext cx="463806" cy="536108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14585" extrusionOk="0">
                    <a:moveTo>
                      <a:pt x="356" y="1"/>
                    </a:moveTo>
                    <a:lnTo>
                      <a:pt x="1" y="12869"/>
                    </a:lnTo>
                    <a:lnTo>
                      <a:pt x="252" y="12869"/>
                    </a:lnTo>
                    <a:cubicBezTo>
                      <a:pt x="419" y="12869"/>
                      <a:pt x="670" y="12890"/>
                      <a:pt x="963" y="12910"/>
                    </a:cubicBezTo>
                    <a:cubicBezTo>
                      <a:pt x="1570" y="12973"/>
                      <a:pt x="2323" y="13120"/>
                      <a:pt x="3077" y="13329"/>
                    </a:cubicBezTo>
                    <a:cubicBezTo>
                      <a:pt x="3851" y="13538"/>
                      <a:pt x="4583" y="13852"/>
                      <a:pt x="5106" y="14124"/>
                    </a:cubicBezTo>
                    <a:cubicBezTo>
                      <a:pt x="5232" y="14187"/>
                      <a:pt x="5357" y="14250"/>
                      <a:pt x="5462" y="14291"/>
                    </a:cubicBezTo>
                    <a:cubicBezTo>
                      <a:pt x="5566" y="14354"/>
                      <a:pt x="5650" y="14396"/>
                      <a:pt x="5734" y="14459"/>
                    </a:cubicBezTo>
                    <a:cubicBezTo>
                      <a:pt x="5880" y="14543"/>
                      <a:pt x="5964" y="14584"/>
                      <a:pt x="5964" y="14584"/>
                    </a:cubicBezTo>
                    <a:lnTo>
                      <a:pt x="12618" y="3579"/>
                    </a:lnTo>
                    <a:cubicBezTo>
                      <a:pt x="12618" y="3579"/>
                      <a:pt x="12471" y="3474"/>
                      <a:pt x="12157" y="3286"/>
                    </a:cubicBezTo>
                    <a:cubicBezTo>
                      <a:pt x="11990" y="3202"/>
                      <a:pt x="11823" y="3097"/>
                      <a:pt x="11613" y="2972"/>
                    </a:cubicBezTo>
                    <a:lnTo>
                      <a:pt x="10881" y="2616"/>
                    </a:lnTo>
                    <a:cubicBezTo>
                      <a:pt x="9814" y="2051"/>
                      <a:pt x="8286" y="1423"/>
                      <a:pt x="6738" y="984"/>
                    </a:cubicBezTo>
                    <a:cubicBezTo>
                      <a:pt x="5169" y="545"/>
                      <a:pt x="3579" y="252"/>
                      <a:pt x="2386" y="126"/>
                    </a:cubicBezTo>
                    <a:cubicBezTo>
                      <a:pt x="1779" y="63"/>
                      <a:pt x="1256" y="42"/>
                      <a:pt x="921" y="22"/>
                    </a:cubicBezTo>
                    <a:cubicBezTo>
                      <a:pt x="566" y="1"/>
                      <a:pt x="356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8" name="Google Shape;1378;p52"/>
              <p:cNvSpPr/>
              <p:nvPr/>
            </p:nvSpPr>
            <p:spPr>
              <a:xfrm>
                <a:off x="3237367" y="1583990"/>
                <a:ext cx="157690" cy="40801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1110" extrusionOk="0">
                    <a:moveTo>
                      <a:pt x="21" y="0"/>
                    </a:moveTo>
                    <a:lnTo>
                      <a:pt x="0" y="502"/>
                    </a:lnTo>
                    <a:cubicBezTo>
                      <a:pt x="0" y="502"/>
                      <a:pt x="1046" y="523"/>
                      <a:pt x="2093" y="691"/>
                    </a:cubicBezTo>
                    <a:cubicBezTo>
                      <a:pt x="3139" y="837"/>
                      <a:pt x="4164" y="1109"/>
                      <a:pt x="4164" y="1109"/>
                    </a:cubicBezTo>
                    <a:lnTo>
                      <a:pt x="4290" y="607"/>
                    </a:lnTo>
                    <a:cubicBezTo>
                      <a:pt x="4290" y="607"/>
                      <a:pt x="3243" y="356"/>
                      <a:pt x="2176" y="189"/>
                    </a:cubicBezTo>
                    <a:cubicBezTo>
                      <a:pt x="1109" y="4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79" name="Google Shape;1379;p52"/>
              <p:cNvSpPr/>
              <p:nvPr/>
            </p:nvSpPr>
            <p:spPr>
              <a:xfrm>
                <a:off x="3449634" y="1490153"/>
                <a:ext cx="571469" cy="569190"/>
              </a:xfrm>
              <a:custGeom>
                <a:avLst/>
                <a:gdLst/>
                <a:ahLst/>
                <a:cxnLst/>
                <a:rect l="l" t="t" r="r" b="b"/>
                <a:pathLst>
                  <a:path w="15547" h="15485" extrusionOk="0">
                    <a:moveTo>
                      <a:pt x="6654" y="1"/>
                    </a:moveTo>
                    <a:lnTo>
                      <a:pt x="0" y="11006"/>
                    </a:lnTo>
                    <a:lnTo>
                      <a:pt x="251" y="11153"/>
                    </a:lnTo>
                    <a:cubicBezTo>
                      <a:pt x="314" y="11195"/>
                      <a:pt x="398" y="11257"/>
                      <a:pt x="502" y="11320"/>
                    </a:cubicBezTo>
                    <a:cubicBezTo>
                      <a:pt x="607" y="11404"/>
                      <a:pt x="712" y="11467"/>
                      <a:pt x="837" y="11550"/>
                    </a:cubicBezTo>
                    <a:cubicBezTo>
                      <a:pt x="1339" y="11885"/>
                      <a:pt x="1946" y="12387"/>
                      <a:pt x="2490" y="12973"/>
                    </a:cubicBezTo>
                    <a:cubicBezTo>
                      <a:pt x="3055" y="13517"/>
                      <a:pt x="3536" y="14145"/>
                      <a:pt x="3871" y="14647"/>
                    </a:cubicBezTo>
                    <a:cubicBezTo>
                      <a:pt x="4038" y="14898"/>
                      <a:pt x="4185" y="15086"/>
                      <a:pt x="4269" y="15254"/>
                    </a:cubicBezTo>
                    <a:cubicBezTo>
                      <a:pt x="4352" y="15400"/>
                      <a:pt x="4394" y="15484"/>
                      <a:pt x="4394" y="15484"/>
                    </a:cubicBezTo>
                    <a:lnTo>
                      <a:pt x="15546" y="9144"/>
                    </a:lnTo>
                    <a:cubicBezTo>
                      <a:pt x="15546" y="9144"/>
                      <a:pt x="15149" y="8433"/>
                      <a:pt x="14479" y="7428"/>
                    </a:cubicBezTo>
                    <a:cubicBezTo>
                      <a:pt x="13789" y="6424"/>
                      <a:pt x="12805" y="5148"/>
                      <a:pt x="11676" y="3997"/>
                    </a:cubicBezTo>
                    <a:cubicBezTo>
                      <a:pt x="10546" y="2825"/>
                      <a:pt x="9311" y="1800"/>
                      <a:pt x="8328" y="1089"/>
                    </a:cubicBezTo>
                    <a:cubicBezTo>
                      <a:pt x="8056" y="900"/>
                      <a:pt x="7847" y="754"/>
                      <a:pt x="7637" y="628"/>
                    </a:cubicBezTo>
                    <a:cubicBezTo>
                      <a:pt x="7470" y="482"/>
                      <a:pt x="7282" y="377"/>
                      <a:pt x="7114" y="273"/>
                    </a:cubicBezTo>
                    <a:cubicBezTo>
                      <a:pt x="6842" y="105"/>
                      <a:pt x="6654" y="1"/>
                      <a:pt x="6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0" name="Google Shape;1380;p52"/>
              <p:cNvSpPr/>
              <p:nvPr/>
            </p:nvSpPr>
            <p:spPr>
              <a:xfrm>
                <a:off x="3568835" y="1685509"/>
                <a:ext cx="135378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2951" extrusionOk="0">
                    <a:moveTo>
                      <a:pt x="272" y="0"/>
                    </a:moveTo>
                    <a:lnTo>
                      <a:pt x="0" y="419"/>
                    </a:lnTo>
                    <a:cubicBezTo>
                      <a:pt x="0" y="419"/>
                      <a:pt x="900" y="942"/>
                      <a:pt x="1737" y="1590"/>
                    </a:cubicBezTo>
                    <a:cubicBezTo>
                      <a:pt x="2155" y="1904"/>
                      <a:pt x="2553" y="2239"/>
                      <a:pt x="2825" y="2511"/>
                    </a:cubicBezTo>
                    <a:cubicBezTo>
                      <a:pt x="3118" y="2762"/>
                      <a:pt x="3306" y="2950"/>
                      <a:pt x="3306" y="2950"/>
                    </a:cubicBezTo>
                    <a:lnTo>
                      <a:pt x="3683" y="2637"/>
                    </a:lnTo>
                    <a:cubicBezTo>
                      <a:pt x="3683" y="2637"/>
                      <a:pt x="3474" y="2448"/>
                      <a:pt x="3202" y="2155"/>
                    </a:cubicBezTo>
                    <a:cubicBezTo>
                      <a:pt x="2888" y="1904"/>
                      <a:pt x="2469" y="1528"/>
                      <a:pt x="2051" y="1214"/>
                    </a:cubicBezTo>
                    <a:cubicBezTo>
                      <a:pt x="1193" y="544"/>
                      <a:pt x="272" y="0"/>
                      <a:pt x="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1" name="Google Shape;1381;p52"/>
              <p:cNvSpPr/>
              <p:nvPr/>
            </p:nvSpPr>
            <p:spPr>
              <a:xfrm>
                <a:off x="3607801" y="1816479"/>
                <a:ext cx="529933" cy="453808"/>
              </a:xfrm>
              <a:custGeom>
                <a:avLst/>
                <a:gdLst/>
                <a:ahLst/>
                <a:cxnLst/>
                <a:rect l="l" t="t" r="r" b="b"/>
                <a:pathLst>
                  <a:path w="14417" h="12346" extrusionOk="0">
                    <a:moveTo>
                      <a:pt x="11173" y="0"/>
                    </a:moveTo>
                    <a:lnTo>
                      <a:pt x="0" y="6340"/>
                    </a:lnTo>
                    <a:cubicBezTo>
                      <a:pt x="0" y="6340"/>
                      <a:pt x="42" y="6424"/>
                      <a:pt x="126" y="6570"/>
                    </a:cubicBezTo>
                    <a:cubicBezTo>
                      <a:pt x="209" y="6738"/>
                      <a:pt x="335" y="6947"/>
                      <a:pt x="439" y="7198"/>
                    </a:cubicBezTo>
                    <a:cubicBezTo>
                      <a:pt x="690" y="7742"/>
                      <a:pt x="983" y="8474"/>
                      <a:pt x="1172" y="9248"/>
                    </a:cubicBezTo>
                    <a:cubicBezTo>
                      <a:pt x="1381" y="10002"/>
                      <a:pt x="1486" y="10776"/>
                      <a:pt x="1527" y="11383"/>
                    </a:cubicBezTo>
                    <a:cubicBezTo>
                      <a:pt x="1527" y="11508"/>
                      <a:pt x="1569" y="11655"/>
                      <a:pt x="1569" y="11780"/>
                    </a:cubicBezTo>
                    <a:lnTo>
                      <a:pt x="1569" y="12094"/>
                    </a:lnTo>
                    <a:lnTo>
                      <a:pt x="1569" y="12345"/>
                    </a:lnTo>
                    <a:lnTo>
                      <a:pt x="14416" y="12345"/>
                    </a:lnTo>
                    <a:lnTo>
                      <a:pt x="14416" y="11801"/>
                    </a:lnTo>
                    <a:cubicBezTo>
                      <a:pt x="14395" y="11655"/>
                      <a:pt x="14395" y="11404"/>
                      <a:pt x="14395" y="11173"/>
                    </a:cubicBezTo>
                    <a:cubicBezTo>
                      <a:pt x="14395" y="10943"/>
                      <a:pt x="14375" y="10671"/>
                      <a:pt x="14354" y="10357"/>
                    </a:cubicBezTo>
                    <a:cubicBezTo>
                      <a:pt x="14270" y="9165"/>
                      <a:pt x="14040" y="7575"/>
                      <a:pt x="13621" y="6005"/>
                    </a:cubicBezTo>
                    <a:cubicBezTo>
                      <a:pt x="13203" y="4436"/>
                      <a:pt x="12617" y="2909"/>
                      <a:pt x="12094" y="1821"/>
                    </a:cubicBezTo>
                    <a:cubicBezTo>
                      <a:pt x="11864" y="1256"/>
                      <a:pt x="11592" y="816"/>
                      <a:pt x="11445" y="502"/>
                    </a:cubicBezTo>
                    <a:cubicBezTo>
                      <a:pt x="11278" y="188"/>
                      <a:pt x="11173" y="0"/>
                      <a:pt x="11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2" name="Google Shape;1382;p52"/>
              <p:cNvSpPr/>
              <p:nvPr/>
            </p:nvSpPr>
            <p:spPr>
              <a:xfrm>
                <a:off x="3808779" y="1937764"/>
                <a:ext cx="77705" cy="151551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4123" extrusionOk="0">
                    <a:moveTo>
                      <a:pt x="419" y="0"/>
                    </a:moveTo>
                    <a:lnTo>
                      <a:pt x="1" y="251"/>
                    </a:lnTo>
                    <a:lnTo>
                      <a:pt x="63" y="398"/>
                    </a:lnTo>
                    <a:cubicBezTo>
                      <a:pt x="147" y="502"/>
                      <a:pt x="231" y="628"/>
                      <a:pt x="314" y="816"/>
                    </a:cubicBezTo>
                    <a:cubicBezTo>
                      <a:pt x="419" y="1004"/>
                      <a:pt x="524" y="1193"/>
                      <a:pt x="628" y="1423"/>
                    </a:cubicBezTo>
                    <a:lnTo>
                      <a:pt x="942" y="2134"/>
                    </a:lnTo>
                    <a:cubicBezTo>
                      <a:pt x="1109" y="2616"/>
                      <a:pt x="1319" y="3118"/>
                      <a:pt x="1423" y="3494"/>
                    </a:cubicBezTo>
                    <a:cubicBezTo>
                      <a:pt x="1591" y="3850"/>
                      <a:pt x="1633" y="4122"/>
                      <a:pt x="1633" y="4122"/>
                    </a:cubicBezTo>
                    <a:lnTo>
                      <a:pt x="2114" y="3976"/>
                    </a:lnTo>
                    <a:cubicBezTo>
                      <a:pt x="2114" y="3976"/>
                      <a:pt x="2030" y="3725"/>
                      <a:pt x="1905" y="3327"/>
                    </a:cubicBezTo>
                    <a:cubicBezTo>
                      <a:pt x="1779" y="2929"/>
                      <a:pt x="1591" y="2448"/>
                      <a:pt x="1381" y="1946"/>
                    </a:cubicBezTo>
                    <a:cubicBezTo>
                      <a:pt x="1277" y="1674"/>
                      <a:pt x="1172" y="1444"/>
                      <a:pt x="1068" y="1214"/>
                    </a:cubicBezTo>
                    <a:cubicBezTo>
                      <a:pt x="963" y="984"/>
                      <a:pt x="837" y="753"/>
                      <a:pt x="754" y="586"/>
                    </a:cubicBezTo>
                    <a:cubicBezTo>
                      <a:pt x="649" y="419"/>
                      <a:pt x="565" y="272"/>
                      <a:pt x="524" y="167"/>
                    </a:cubicBezTo>
                    <a:cubicBezTo>
                      <a:pt x="440" y="63"/>
                      <a:pt x="419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3" name="Google Shape;1383;p52"/>
            <p:cNvGrpSpPr/>
            <p:nvPr/>
          </p:nvGrpSpPr>
          <p:grpSpPr>
            <a:xfrm rot="-4375879">
              <a:off x="1016879" y="1985528"/>
              <a:ext cx="1610059" cy="2965909"/>
              <a:chOff x="5102718" y="3271449"/>
              <a:chExt cx="1121987" cy="2066826"/>
            </a:xfrm>
          </p:grpSpPr>
          <p:sp>
            <p:nvSpPr>
              <p:cNvPr id="1384" name="Google Shape;1384;p52"/>
              <p:cNvSpPr/>
              <p:nvPr/>
            </p:nvSpPr>
            <p:spPr>
              <a:xfrm>
                <a:off x="5801879" y="3271449"/>
                <a:ext cx="3777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4732" extrusionOk="0">
                    <a:moveTo>
                      <a:pt x="9102" y="1"/>
                    </a:moveTo>
                    <a:lnTo>
                      <a:pt x="1" y="9103"/>
                    </a:lnTo>
                    <a:lnTo>
                      <a:pt x="42" y="9165"/>
                    </a:lnTo>
                    <a:cubicBezTo>
                      <a:pt x="105" y="9228"/>
                      <a:pt x="189" y="9312"/>
                      <a:pt x="335" y="9521"/>
                    </a:cubicBezTo>
                    <a:cubicBezTo>
                      <a:pt x="607" y="9898"/>
                      <a:pt x="1047" y="10567"/>
                      <a:pt x="1465" y="11362"/>
                    </a:cubicBezTo>
                    <a:cubicBezTo>
                      <a:pt x="1863" y="12137"/>
                      <a:pt x="2219" y="12974"/>
                      <a:pt x="2491" y="13622"/>
                    </a:cubicBezTo>
                    <a:cubicBezTo>
                      <a:pt x="2721" y="14292"/>
                      <a:pt x="2867" y="14731"/>
                      <a:pt x="2867" y="14731"/>
                    </a:cubicBezTo>
                    <a:lnTo>
                      <a:pt x="15107" y="10630"/>
                    </a:lnTo>
                    <a:cubicBezTo>
                      <a:pt x="15107" y="10630"/>
                      <a:pt x="14898" y="9961"/>
                      <a:pt x="14522" y="8977"/>
                    </a:cubicBezTo>
                    <a:cubicBezTo>
                      <a:pt x="14124" y="8015"/>
                      <a:pt x="13580" y="6696"/>
                      <a:pt x="12890" y="5420"/>
                    </a:cubicBezTo>
                    <a:cubicBezTo>
                      <a:pt x="12199" y="4102"/>
                      <a:pt x="11425" y="2826"/>
                      <a:pt x="10630" y="1800"/>
                    </a:cubicBezTo>
                    <a:cubicBezTo>
                      <a:pt x="10274" y="1277"/>
                      <a:pt x="9877" y="838"/>
                      <a:pt x="9584" y="524"/>
                    </a:cubicBezTo>
                    <a:cubicBezTo>
                      <a:pt x="9437" y="336"/>
                      <a:pt x="9312" y="210"/>
                      <a:pt x="9228" y="126"/>
                    </a:cubicBezTo>
                    <a:lnTo>
                      <a:pt x="9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5" name="Google Shape;1385;p52"/>
              <p:cNvSpPr/>
              <p:nvPr/>
            </p:nvSpPr>
            <p:spPr>
              <a:xfrm>
                <a:off x="5916725" y="3347350"/>
                <a:ext cx="6907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642" extrusionOk="0">
                    <a:moveTo>
                      <a:pt x="336" y="1"/>
                    </a:moveTo>
                    <a:lnTo>
                      <a:pt x="1" y="336"/>
                    </a:lnTo>
                    <a:lnTo>
                      <a:pt x="126" y="461"/>
                    </a:lnTo>
                    <a:cubicBezTo>
                      <a:pt x="210" y="545"/>
                      <a:pt x="315" y="671"/>
                      <a:pt x="440" y="817"/>
                    </a:cubicBezTo>
                    <a:cubicBezTo>
                      <a:pt x="691" y="1089"/>
                      <a:pt x="984" y="1487"/>
                      <a:pt x="1277" y="1905"/>
                    </a:cubicBezTo>
                    <a:cubicBezTo>
                      <a:pt x="1863" y="2742"/>
                      <a:pt x="2365" y="3642"/>
                      <a:pt x="2365" y="3642"/>
                    </a:cubicBezTo>
                    <a:lnTo>
                      <a:pt x="2763" y="3412"/>
                    </a:lnTo>
                    <a:cubicBezTo>
                      <a:pt x="2763" y="3412"/>
                      <a:pt x="2282" y="2512"/>
                      <a:pt x="1675" y="1633"/>
                    </a:cubicBezTo>
                    <a:cubicBezTo>
                      <a:pt x="1361" y="1194"/>
                      <a:pt x="1047" y="775"/>
                      <a:pt x="775" y="482"/>
                    </a:cubicBezTo>
                    <a:cubicBezTo>
                      <a:pt x="649" y="336"/>
                      <a:pt x="545" y="210"/>
                      <a:pt x="461" y="127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6" name="Google Shape;1386;p52"/>
              <p:cNvSpPr/>
              <p:nvPr/>
            </p:nvSpPr>
            <p:spPr>
              <a:xfrm>
                <a:off x="5871606" y="3529804"/>
                <a:ext cx="353100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4124" h="11279" extrusionOk="0">
                    <a:moveTo>
                      <a:pt x="12199" y="0"/>
                    </a:moveTo>
                    <a:lnTo>
                      <a:pt x="0" y="4143"/>
                    </a:lnTo>
                    <a:cubicBezTo>
                      <a:pt x="0" y="4143"/>
                      <a:pt x="168" y="4562"/>
                      <a:pt x="335" y="5231"/>
                    </a:cubicBezTo>
                    <a:cubicBezTo>
                      <a:pt x="565" y="5901"/>
                      <a:pt x="774" y="6800"/>
                      <a:pt x="921" y="7700"/>
                    </a:cubicBezTo>
                    <a:cubicBezTo>
                      <a:pt x="1088" y="8621"/>
                      <a:pt x="1193" y="9479"/>
                      <a:pt x="1214" y="10127"/>
                    </a:cubicBezTo>
                    <a:cubicBezTo>
                      <a:pt x="1235" y="10462"/>
                      <a:pt x="1235" y="10734"/>
                      <a:pt x="1235" y="10922"/>
                    </a:cubicBezTo>
                    <a:lnTo>
                      <a:pt x="1235" y="11194"/>
                    </a:lnTo>
                    <a:lnTo>
                      <a:pt x="14124" y="11278"/>
                    </a:lnTo>
                    <a:lnTo>
                      <a:pt x="14124" y="10755"/>
                    </a:lnTo>
                    <a:cubicBezTo>
                      <a:pt x="14124" y="10441"/>
                      <a:pt x="14103" y="9981"/>
                      <a:pt x="14082" y="9416"/>
                    </a:cubicBezTo>
                    <a:cubicBezTo>
                      <a:pt x="14019" y="8328"/>
                      <a:pt x="13872" y="6884"/>
                      <a:pt x="13600" y="5482"/>
                    </a:cubicBezTo>
                    <a:cubicBezTo>
                      <a:pt x="13140" y="2658"/>
                      <a:pt x="12199" y="0"/>
                      <a:pt x="12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7" name="Google Shape;1387;p52"/>
              <p:cNvSpPr/>
              <p:nvPr/>
            </p:nvSpPr>
            <p:spPr>
              <a:xfrm>
                <a:off x="6027100" y="3552425"/>
                <a:ext cx="38750" cy="1030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4122" extrusionOk="0">
                    <a:moveTo>
                      <a:pt x="482" y="0"/>
                    </a:moveTo>
                    <a:lnTo>
                      <a:pt x="1" y="167"/>
                    </a:lnTo>
                    <a:cubicBezTo>
                      <a:pt x="1" y="167"/>
                      <a:pt x="105" y="398"/>
                      <a:pt x="210" y="774"/>
                    </a:cubicBezTo>
                    <a:cubicBezTo>
                      <a:pt x="315" y="1130"/>
                      <a:pt x="482" y="1632"/>
                      <a:pt x="608" y="2134"/>
                    </a:cubicBezTo>
                    <a:cubicBezTo>
                      <a:pt x="900" y="3118"/>
                      <a:pt x="1089" y="4122"/>
                      <a:pt x="1089" y="4122"/>
                    </a:cubicBezTo>
                    <a:lnTo>
                      <a:pt x="1549" y="4017"/>
                    </a:lnTo>
                    <a:cubicBezTo>
                      <a:pt x="1549" y="4017"/>
                      <a:pt x="1361" y="2992"/>
                      <a:pt x="1089" y="1988"/>
                    </a:cubicBezTo>
                    <a:cubicBezTo>
                      <a:pt x="942" y="1486"/>
                      <a:pt x="817" y="1004"/>
                      <a:pt x="691" y="628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8" name="Google Shape;1388;p52"/>
              <p:cNvSpPr/>
              <p:nvPr/>
            </p:nvSpPr>
            <p:spPr>
              <a:xfrm>
                <a:off x="5865983" y="3803309"/>
                <a:ext cx="356250" cy="307075"/>
              </a:xfrm>
              <a:custGeom>
                <a:avLst/>
                <a:gdLst/>
                <a:ahLst/>
                <a:cxnLst/>
                <a:rect l="l" t="t" r="r" b="b"/>
                <a:pathLst>
                  <a:path w="14250" h="12283" extrusionOk="0">
                    <a:moveTo>
                      <a:pt x="1382" y="0"/>
                    </a:moveTo>
                    <a:cubicBezTo>
                      <a:pt x="1382" y="0"/>
                      <a:pt x="1382" y="419"/>
                      <a:pt x="1340" y="1026"/>
                    </a:cubicBezTo>
                    <a:cubicBezTo>
                      <a:pt x="1298" y="1632"/>
                      <a:pt x="1193" y="2407"/>
                      <a:pt x="1026" y="3118"/>
                    </a:cubicBezTo>
                    <a:cubicBezTo>
                      <a:pt x="859" y="3829"/>
                      <a:pt x="607" y="4478"/>
                      <a:pt x="398" y="4917"/>
                    </a:cubicBezTo>
                    <a:cubicBezTo>
                      <a:pt x="189" y="5399"/>
                      <a:pt x="1" y="5650"/>
                      <a:pt x="1" y="5650"/>
                    </a:cubicBezTo>
                    <a:lnTo>
                      <a:pt x="11027" y="12283"/>
                    </a:lnTo>
                    <a:cubicBezTo>
                      <a:pt x="11027" y="12283"/>
                      <a:pt x="11509" y="11571"/>
                      <a:pt x="12032" y="10441"/>
                    </a:cubicBezTo>
                    <a:cubicBezTo>
                      <a:pt x="12555" y="9311"/>
                      <a:pt x="13162" y="7742"/>
                      <a:pt x="13517" y="6215"/>
                    </a:cubicBezTo>
                    <a:cubicBezTo>
                      <a:pt x="13894" y="4666"/>
                      <a:pt x="14103" y="3118"/>
                      <a:pt x="14166" y="1967"/>
                    </a:cubicBezTo>
                    <a:cubicBezTo>
                      <a:pt x="14229" y="1423"/>
                      <a:pt x="14250" y="942"/>
                      <a:pt x="14250" y="607"/>
                    </a:cubicBezTo>
                    <a:lnTo>
                      <a:pt x="14250" y="84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89" name="Google Shape;1389;p52"/>
              <p:cNvSpPr/>
              <p:nvPr/>
            </p:nvSpPr>
            <p:spPr>
              <a:xfrm>
                <a:off x="6055875" y="3783625"/>
                <a:ext cx="225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144" extrusionOk="0">
                    <a:moveTo>
                      <a:pt x="398" y="0"/>
                    </a:moveTo>
                    <a:lnTo>
                      <a:pt x="398" y="628"/>
                    </a:lnTo>
                    <a:cubicBezTo>
                      <a:pt x="398" y="795"/>
                      <a:pt x="377" y="1046"/>
                      <a:pt x="377" y="1277"/>
                    </a:cubicBezTo>
                    <a:cubicBezTo>
                      <a:pt x="377" y="1528"/>
                      <a:pt x="356" y="1779"/>
                      <a:pt x="314" y="2030"/>
                    </a:cubicBezTo>
                    <a:cubicBezTo>
                      <a:pt x="210" y="3055"/>
                      <a:pt x="1" y="4039"/>
                      <a:pt x="1" y="4039"/>
                    </a:cubicBezTo>
                    <a:lnTo>
                      <a:pt x="503" y="4143"/>
                    </a:lnTo>
                    <a:cubicBezTo>
                      <a:pt x="503" y="4143"/>
                      <a:pt x="712" y="3139"/>
                      <a:pt x="817" y="2093"/>
                    </a:cubicBezTo>
                    <a:cubicBezTo>
                      <a:pt x="837" y="1821"/>
                      <a:pt x="837" y="1570"/>
                      <a:pt x="879" y="1318"/>
                    </a:cubicBezTo>
                    <a:cubicBezTo>
                      <a:pt x="879" y="1067"/>
                      <a:pt x="900" y="837"/>
                      <a:pt x="900" y="649"/>
                    </a:cubicBez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0" name="Google Shape;1390;p52"/>
              <p:cNvSpPr/>
              <p:nvPr/>
            </p:nvSpPr>
            <p:spPr>
              <a:xfrm>
                <a:off x="5764081" y="3941437"/>
                <a:ext cx="380850" cy="37980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15192" extrusionOk="0">
                    <a:moveTo>
                      <a:pt x="4165" y="1"/>
                    </a:moveTo>
                    <a:cubicBezTo>
                      <a:pt x="4165" y="1"/>
                      <a:pt x="4144" y="42"/>
                      <a:pt x="4060" y="168"/>
                    </a:cubicBezTo>
                    <a:cubicBezTo>
                      <a:pt x="3997" y="231"/>
                      <a:pt x="3955" y="314"/>
                      <a:pt x="3893" y="377"/>
                    </a:cubicBezTo>
                    <a:cubicBezTo>
                      <a:pt x="3851" y="461"/>
                      <a:pt x="3788" y="545"/>
                      <a:pt x="3725" y="649"/>
                    </a:cubicBezTo>
                    <a:cubicBezTo>
                      <a:pt x="3432" y="1047"/>
                      <a:pt x="3014" y="1528"/>
                      <a:pt x="2491" y="1988"/>
                    </a:cubicBezTo>
                    <a:cubicBezTo>
                      <a:pt x="1968" y="2428"/>
                      <a:pt x="1361" y="2846"/>
                      <a:pt x="859" y="3139"/>
                    </a:cubicBezTo>
                    <a:cubicBezTo>
                      <a:pt x="608" y="3286"/>
                      <a:pt x="398" y="3390"/>
                      <a:pt x="231" y="3474"/>
                    </a:cubicBezTo>
                    <a:cubicBezTo>
                      <a:pt x="105" y="3558"/>
                      <a:pt x="1" y="3600"/>
                      <a:pt x="1" y="3600"/>
                    </a:cubicBezTo>
                    <a:lnTo>
                      <a:pt x="5671" y="15191"/>
                    </a:lnTo>
                    <a:cubicBezTo>
                      <a:pt x="5671" y="15191"/>
                      <a:pt x="5859" y="15107"/>
                      <a:pt x="6152" y="14961"/>
                    </a:cubicBezTo>
                    <a:cubicBezTo>
                      <a:pt x="6445" y="14794"/>
                      <a:pt x="6885" y="14584"/>
                      <a:pt x="7387" y="14271"/>
                    </a:cubicBezTo>
                    <a:cubicBezTo>
                      <a:pt x="8391" y="13706"/>
                      <a:pt x="9730" y="12806"/>
                      <a:pt x="10965" y="11718"/>
                    </a:cubicBezTo>
                    <a:cubicBezTo>
                      <a:pt x="12220" y="10609"/>
                      <a:pt x="13350" y="9353"/>
                      <a:pt x="14082" y="8328"/>
                    </a:cubicBezTo>
                    <a:cubicBezTo>
                      <a:pt x="14250" y="8077"/>
                      <a:pt x="14438" y="7826"/>
                      <a:pt x="14564" y="7638"/>
                    </a:cubicBezTo>
                    <a:cubicBezTo>
                      <a:pt x="14710" y="7408"/>
                      <a:pt x="14836" y="7240"/>
                      <a:pt x="14940" y="7073"/>
                    </a:cubicBezTo>
                    <a:cubicBezTo>
                      <a:pt x="15129" y="6759"/>
                      <a:pt x="15233" y="6592"/>
                      <a:pt x="15233" y="6592"/>
                    </a:cubicBez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1" name="Google Shape;1391;p52"/>
              <p:cNvSpPr/>
              <p:nvPr/>
            </p:nvSpPr>
            <p:spPr>
              <a:xfrm>
                <a:off x="5946025" y="4002800"/>
                <a:ext cx="73250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537" extrusionOk="0">
                    <a:moveTo>
                      <a:pt x="2511" y="0"/>
                    </a:moveTo>
                    <a:cubicBezTo>
                      <a:pt x="2511" y="0"/>
                      <a:pt x="2030" y="900"/>
                      <a:pt x="1361" y="1674"/>
                    </a:cubicBezTo>
                    <a:cubicBezTo>
                      <a:pt x="1047" y="2072"/>
                      <a:pt x="712" y="2469"/>
                      <a:pt x="461" y="2720"/>
                    </a:cubicBezTo>
                    <a:lnTo>
                      <a:pt x="1" y="3181"/>
                    </a:lnTo>
                    <a:lnTo>
                      <a:pt x="294" y="3536"/>
                    </a:lnTo>
                    <a:lnTo>
                      <a:pt x="775" y="3076"/>
                    </a:lnTo>
                    <a:cubicBezTo>
                      <a:pt x="1047" y="2783"/>
                      <a:pt x="1402" y="2427"/>
                      <a:pt x="1737" y="2009"/>
                    </a:cubicBezTo>
                    <a:cubicBezTo>
                      <a:pt x="2407" y="1193"/>
                      <a:pt x="2930" y="272"/>
                      <a:pt x="2930" y="272"/>
                    </a:cubicBez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2" name="Google Shape;1392;p52"/>
              <p:cNvSpPr/>
              <p:nvPr/>
            </p:nvSpPr>
            <p:spPr>
              <a:xfrm>
                <a:off x="5585251" y="4029989"/>
                <a:ext cx="325925" cy="366175"/>
              </a:xfrm>
              <a:custGeom>
                <a:avLst/>
                <a:gdLst/>
                <a:ahLst/>
                <a:cxnLst/>
                <a:rect l="l" t="t" r="r" b="b"/>
                <a:pathLst>
                  <a:path w="13037" h="14647" extrusionOk="0">
                    <a:moveTo>
                      <a:pt x="7387" y="0"/>
                    </a:moveTo>
                    <a:lnTo>
                      <a:pt x="7115" y="126"/>
                    </a:lnTo>
                    <a:cubicBezTo>
                      <a:pt x="6968" y="210"/>
                      <a:pt x="6738" y="293"/>
                      <a:pt x="6445" y="419"/>
                    </a:cubicBezTo>
                    <a:cubicBezTo>
                      <a:pt x="5860" y="649"/>
                      <a:pt x="5064" y="942"/>
                      <a:pt x="4165" y="1172"/>
                    </a:cubicBezTo>
                    <a:cubicBezTo>
                      <a:pt x="3307" y="1381"/>
                      <a:pt x="2365" y="1591"/>
                      <a:pt x="1654" y="1695"/>
                    </a:cubicBezTo>
                    <a:cubicBezTo>
                      <a:pt x="670" y="1884"/>
                      <a:pt x="1" y="1988"/>
                      <a:pt x="1" y="1988"/>
                    </a:cubicBezTo>
                    <a:lnTo>
                      <a:pt x="2491" y="14647"/>
                    </a:lnTo>
                    <a:cubicBezTo>
                      <a:pt x="2491" y="14647"/>
                      <a:pt x="2993" y="14584"/>
                      <a:pt x="3725" y="14438"/>
                    </a:cubicBezTo>
                    <a:cubicBezTo>
                      <a:pt x="4751" y="14249"/>
                      <a:pt x="6111" y="13998"/>
                      <a:pt x="7492" y="13622"/>
                    </a:cubicBezTo>
                    <a:cubicBezTo>
                      <a:pt x="8873" y="13266"/>
                      <a:pt x="10253" y="12764"/>
                      <a:pt x="11300" y="12345"/>
                    </a:cubicBezTo>
                    <a:cubicBezTo>
                      <a:pt x="11823" y="12136"/>
                      <a:pt x="12241" y="11969"/>
                      <a:pt x="12555" y="11801"/>
                    </a:cubicBezTo>
                    <a:cubicBezTo>
                      <a:pt x="12848" y="11634"/>
                      <a:pt x="13036" y="11571"/>
                      <a:pt x="13036" y="11571"/>
                    </a:cubicBezTo>
                    <a:lnTo>
                      <a:pt x="7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3" name="Google Shape;1393;p52"/>
              <p:cNvSpPr/>
              <p:nvPr/>
            </p:nvSpPr>
            <p:spPr>
              <a:xfrm>
                <a:off x="5745675" y="4153450"/>
                <a:ext cx="10047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1947" extrusionOk="0">
                    <a:moveTo>
                      <a:pt x="3809" y="0"/>
                    </a:moveTo>
                    <a:cubicBezTo>
                      <a:pt x="3809" y="0"/>
                      <a:pt x="3579" y="105"/>
                      <a:pt x="3244" y="251"/>
                    </a:cubicBezTo>
                    <a:cubicBezTo>
                      <a:pt x="3056" y="335"/>
                      <a:pt x="2846" y="419"/>
                      <a:pt x="2637" y="523"/>
                    </a:cubicBezTo>
                    <a:cubicBezTo>
                      <a:pt x="2407" y="628"/>
                      <a:pt x="2156" y="733"/>
                      <a:pt x="1926" y="816"/>
                    </a:cubicBezTo>
                    <a:cubicBezTo>
                      <a:pt x="984" y="1214"/>
                      <a:pt x="1" y="1465"/>
                      <a:pt x="1" y="1465"/>
                    </a:cubicBezTo>
                    <a:lnTo>
                      <a:pt x="126" y="1946"/>
                    </a:lnTo>
                    <a:cubicBezTo>
                      <a:pt x="126" y="1946"/>
                      <a:pt x="1152" y="1653"/>
                      <a:pt x="2114" y="1277"/>
                    </a:cubicBezTo>
                    <a:cubicBezTo>
                      <a:pt x="2344" y="1172"/>
                      <a:pt x="2574" y="1109"/>
                      <a:pt x="2826" y="1005"/>
                    </a:cubicBezTo>
                    <a:cubicBezTo>
                      <a:pt x="3035" y="900"/>
                      <a:pt x="3244" y="816"/>
                      <a:pt x="3411" y="733"/>
                    </a:cubicBezTo>
                    <a:cubicBezTo>
                      <a:pt x="3788" y="544"/>
                      <a:pt x="4018" y="440"/>
                      <a:pt x="4018" y="440"/>
                    </a:cubicBez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4" name="Google Shape;1394;p52"/>
              <p:cNvSpPr/>
              <p:nvPr/>
            </p:nvSpPr>
            <p:spPr>
              <a:xfrm>
                <a:off x="5309099" y="4078190"/>
                <a:ext cx="343175" cy="378725"/>
              </a:xfrm>
              <a:custGeom>
                <a:avLst/>
                <a:gdLst/>
                <a:ahLst/>
                <a:cxnLst/>
                <a:rect l="l" t="t" r="r" b="b"/>
                <a:pathLst>
                  <a:path w="13727" h="15149" extrusionOk="0">
                    <a:moveTo>
                      <a:pt x="11216" y="0"/>
                    </a:moveTo>
                    <a:cubicBezTo>
                      <a:pt x="11216" y="0"/>
                      <a:pt x="11027" y="21"/>
                      <a:pt x="10714" y="105"/>
                    </a:cubicBezTo>
                    <a:cubicBezTo>
                      <a:pt x="10400" y="189"/>
                      <a:pt x="9960" y="251"/>
                      <a:pt x="9395" y="419"/>
                    </a:cubicBezTo>
                    <a:cubicBezTo>
                      <a:pt x="8307" y="712"/>
                      <a:pt x="6864" y="1172"/>
                      <a:pt x="5462" y="1779"/>
                    </a:cubicBezTo>
                    <a:cubicBezTo>
                      <a:pt x="4039" y="2386"/>
                      <a:pt x="2658" y="3160"/>
                      <a:pt x="1654" y="3808"/>
                    </a:cubicBezTo>
                    <a:cubicBezTo>
                      <a:pt x="1403" y="3976"/>
                      <a:pt x="1193" y="4143"/>
                      <a:pt x="984" y="4269"/>
                    </a:cubicBezTo>
                    <a:cubicBezTo>
                      <a:pt x="775" y="4415"/>
                      <a:pt x="587" y="4562"/>
                      <a:pt x="461" y="4666"/>
                    </a:cubicBezTo>
                    <a:cubicBezTo>
                      <a:pt x="168" y="4855"/>
                      <a:pt x="1" y="5001"/>
                      <a:pt x="1" y="5001"/>
                    </a:cubicBezTo>
                    <a:lnTo>
                      <a:pt x="7973" y="15149"/>
                    </a:lnTo>
                    <a:cubicBezTo>
                      <a:pt x="7973" y="15149"/>
                      <a:pt x="8035" y="15086"/>
                      <a:pt x="8182" y="14982"/>
                    </a:cubicBezTo>
                    <a:cubicBezTo>
                      <a:pt x="8245" y="14940"/>
                      <a:pt x="8328" y="14877"/>
                      <a:pt x="8412" y="14793"/>
                    </a:cubicBezTo>
                    <a:cubicBezTo>
                      <a:pt x="8517" y="14751"/>
                      <a:pt x="8621" y="14668"/>
                      <a:pt x="8726" y="14584"/>
                    </a:cubicBezTo>
                    <a:cubicBezTo>
                      <a:pt x="9165" y="14270"/>
                      <a:pt x="9814" y="13914"/>
                      <a:pt x="10546" y="13601"/>
                    </a:cubicBezTo>
                    <a:cubicBezTo>
                      <a:pt x="11279" y="13287"/>
                      <a:pt x="12053" y="13015"/>
                      <a:pt x="12680" y="12868"/>
                    </a:cubicBezTo>
                    <a:cubicBezTo>
                      <a:pt x="13308" y="12701"/>
                      <a:pt x="13727" y="12638"/>
                      <a:pt x="13727" y="12638"/>
                    </a:cubicBezTo>
                    <a:lnTo>
                      <a:pt x="11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5" name="Google Shape;1395;p52"/>
              <p:cNvSpPr/>
              <p:nvPr/>
            </p:nvSpPr>
            <p:spPr>
              <a:xfrm>
                <a:off x="5518650" y="4216750"/>
                <a:ext cx="10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1674" extrusionOk="0">
                    <a:moveTo>
                      <a:pt x="3997" y="0"/>
                    </a:moveTo>
                    <a:cubicBezTo>
                      <a:pt x="3997" y="0"/>
                      <a:pt x="3914" y="0"/>
                      <a:pt x="3809" y="42"/>
                    </a:cubicBezTo>
                    <a:cubicBezTo>
                      <a:pt x="3684" y="63"/>
                      <a:pt x="3516" y="84"/>
                      <a:pt x="3349" y="146"/>
                    </a:cubicBezTo>
                    <a:cubicBezTo>
                      <a:pt x="3160" y="188"/>
                      <a:pt x="2930" y="251"/>
                      <a:pt x="2679" y="293"/>
                    </a:cubicBezTo>
                    <a:cubicBezTo>
                      <a:pt x="2449" y="377"/>
                      <a:pt x="2219" y="418"/>
                      <a:pt x="1947" y="502"/>
                    </a:cubicBezTo>
                    <a:cubicBezTo>
                      <a:pt x="1696" y="586"/>
                      <a:pt x="1466" y="670"/>
                      <a:pt x="1215" y="732"/>
                    </a:cubicBezTo>
                    <a:cubicBezTo>
                      <a:pt x="984" y="816"/>
                      <a:pt x="775" y="879"/>
                      <a:pt x="608" y="942"/>
                    </a:cubicBezTo>
                    <a:cubicBezTo>
                      <a:pt x="231" y="1088"/>
                      <a:pt x="1" y="1193"/>
                      <a:pt x="1" y="1193"/>
                    </a:cubicBezTo>
                    <a:lnTo>
                      <a:pt x="168" y="1674"/>
                    </a:lnTo>
                    <a:cubicBezTo>
                      <a:pt x="168" y="1674"/>
                      <a:pt x="419" y="1569"/>
                      <a:pt x="775" y="1444"/>
                    </a:cubicBezTo>
                    <a:cubicBezTo>
                      <a:pt x="963" y="1360"/>
                      <a:pt x="1173" y="1318"/>
                      <a:pt x="1403" y="1235"/>
                    </a:cubicBezTo>
                    <a:cubicBezTo>
                      <a:pt x="1612" y="1151"/>
                      <a:pt x="1884" y="1046"/>
                      <a:pt x="2114" y="1004"/>
                    </a:cubicBezTo>
                    <a:cubicBezTo>
                      <a:pt x="2365" y="921"/>
                      <a:pt x="2616" y="837"/>
                      <a:pt x="2847" y="795"/>
                    </a:cubicBezTo>
                    <a:cubicBezTo>
                      <a:pt x="3056" y="711"/>
                      <a:pt x="3286" y="690"/>
                      <a:pt x="3474" y="628"/>
                    </a:cubicBezTo>
                    <a:cubicBezTo>
                      <a:pt x="3663" y="586"/>
                      <a:pt x="3809" y="565"/>
                      <a:pt x="3914" y="523"/>
                    </a:cubicBezTo>
                    <a:cubicBezTo>
                      <a:pt x="4039" y="502"/>
                      <a:pt x="4102" y="502"/>
                      <a:pt x="4102" y="502"/>
                    </a:cubicBezTo>
                    <a:lnTo>
                      <a:pt x="3997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6" name="Google Shape;1396;p52"/>
              <p:cNvSpPr/>
              <p:nvPr/>
            </p:nvSpPr>
            <p:spPr>
              <a:xfrm>
                <a:off x="5129295" y="4199119"/>
                <a:ext cx="383450" cy="36462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14585" extrusionOk="0">
                    <a:moveTo>
                      <a:pt x="7387" y="1"/>
                    </a:moveTo>
                    <a:cubicBezTo>
                      <a:pt x="7387" y="1"/>
                      <a:pt x="7366" y="22"/>
                      <a:pt x="7282" y="85"/>
                    </a:cubicBezTo>
                    <a:cubicBezTo>
                      <a:pt x="7219" y="147"/>
                      <a:pt x="7115" y="252"/>
                      <a:pt x="6968" y="336"/>
                    </a:cubicBezTo>
                    <a:cubicBezTo>
                      <a:pt x="6717" y="566"/>
                      <a:pt x="6320" y="901"/>
                      <a:pt x="5880" y="1319"/>
                    </a:cubicBezTo>
                    <a:cubicBezTo>
                      <a:pt x="4981" y="2156"/>
                      <a:pt x="3872" y="3349"/>
                      <a:pt x="2930" y="4709"/>
                    </a:cubicBezTo>
                    <a:cubicBezTo>
                      <a:pt x="1988" y="6048"/>
                      <a:pt x="1193" y="7533"/>
                      <a:pt x="733" y="8663"/>
                    </a:cubicBezTo>
                    <a:cubicBezTo>
                      <a:pt x="461" y="9228"/>
                      <a:pt x="315" y="9709"/>
                      <a:pt x="168" y="10044"/>
                    </a:cubicBezTo>
                    <a:cubicBezTo>
                      <a:pt x="43" y="10379"/>
                      <a:pt x="1" y="10567"/>
                      <a:pt x="1" y="10567"/>
                    </a:cubicBezTo>
                    <a:lnTo>
                      <a:pt x="12199" y="14585"/>
                    </a:lnTo>
                    <a:lnTo>
                      <a:pt x="12283" y="14334"/>
                    </a:lnTo>
                    <a:cubicBezTo>
                      <a:pt x="12346" y="14208"/>
                      <a:pt x="12408" y="13999"/>
                      <a:pt x="12513" y="13769"/>
                    </a:cubicBezTo>
                    <a:cubicBezTo>
                      <a:pt x="12722" y="13266"/>
                      <a:pt x="13036" y="12660"/>
                      <a:pt x="13434" y="12116"/>
                    </a:cubicBezTo>
                    <a:cubicBezTo>
                      <a:pt x="13831" y="11551"/>
                      <a:pt x="14292" y="11049"/>
                      <a:pt x="14689" y="10672"/>
                    </a:cubicBezTo>
                    <a:cubicBezTo>
                      <a:pt x="14877" y="10504"/>
                      <a:pt x="15066" y="10358"/>
                      <a:pt x="15170" y="10253"/>
                    </a:cubicBezTo>
                    <a:cubicBezTo>
                      <a:pt x="15212" y="10232"/>
                      <a:pt x="15275" y="10191"/>
                      <a:pt x="15296" y="10149"/>
                    </a:cubicBezTo>
                    <a:cubicBezTo>
                      <a:pt x="15317" y="10128"/>
                      <a:pt x="15338" y="10128"/>
                      <a:pt x="15338" y="10128"/>
                    </a:cubicBezTo>
                    <a:lnTo>
                      <a:pt x="7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7" name="Google Shape;1397;p52"/>
              <p:cNvSpPr/>
              <p:nvPr/>
            </p:nvSpPr>
            <p:spPr>
              <a:xfrm>
                <a:off x="5330875" y="4311950"/>
                <a:ext cx="81100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86" extrusionOk="0">
                    <a:moveTo>
                      <a:pt x="2930" y="0"/>
                    </a:moveTo>
                    <a:cubicBezTo>
                      <a:pt x="2930" y="0"/>
                      <a:pt x="2093" y="628"/>
                      <a:pt x="1360" y="1381"/>
                    </a:cubicBezTo>
                    <a:cubicBezTo>
                      <a:pt x="1172" y="1569"/>
                      <a:pt x="1005" y="1737"/>
                      <a:pt x="837" y="1925"/>
                    </a:cubicBezTo>
                    <a:cubicBezTo>
                      <a:pt x="691" y="2134"/>
                      <a:pt x="524" y="2281"/>
                      <a:pt x="398" y="2448"/>
                    </a:cubicBezTo>
                    <a:cubicBezTo>
                      <a:pt x="272" y="2574"/>
                      <a:pt x="189" y="2720"/>
                      <a:pt x="105" y="2804"/>
                    </a:cubicBezTo>
                    <a:cubicBezTo>
                      <a:pt x="63" y="2909"/>
                      <a:pt x="0" y="2971"/>
                      <a:pt x="0" y="2971"/>
                    </a:cubicBezTo>
                    <a:lnTo>
                      <a:pt x="398" y="3285"/>
                    </a:lnTo>
                    <a:cubicBezTo>
                      <a:pt x="398" y="3285"/>
                      <a:pt x="419" y="3243"/>
                      <a:pt x="503" y="3160"/>
                    </a:cubicBezTo>
                    <a:cubicBezTo>
                      <a:pt x="586" y="3055"/>
                      <a:pt x="649" y="2929"/>
                      <a:pt x="796" y="2783"/>
                    </a:cubicBezTo>
                    <a:cubicBezTo>
                      <a:pt x="921" y="2636"/>
                      <a:pt x="1047" y="2469"/>
                      <a:pt x="1214" y="2302"/>
                    </a:cubicBezTo>
                    <a:cubicBezTo>
                      <a:pt x="1381" y="2113"/>
                      <a:pt x="1549" y="1925"/>
                      <a:pt x="1737" y="1737"/>
                    </a:cubicBezTo>
                    <a:cubicBezTo>
                      <a:pt x="2428" y="1004"/>
                      <a:pt x="3244" y="377"/>
                      <a:pt x="3244" y="377"/>
                    </a:cubicBezTo>
                    <a:lnTo>
                      <a:pt x="2930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8" name="Google Shape;1398;p52"/>
              <p:cNvSpPr/>
              <p:nvPr/>
            </p:nvSpPr>
            <p:spPr>
              <a:xfrm>
                <a:off x="5102718" y="4460197"/>
                <a:ext cx="335850" cy="314925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12597" extrusionOk="0">
                    <a:moveTo>
                      <a:pt x="1194" y="0"/>
                    </a:moveTo>
                    <a:cubicBezTo>
                      <a:pt x="1194" y="0"/>
                      <a:pt x="1110" y="168"/>
                      <a:pt x="1005" y="523"/>
                    </a:cubicBezTo>
                    <a:cubicBezTo>
                      <a:pt x="901" y="879"/>
                      <a:pt x="775" y="1360"/>
                      <a:pt x="650" y="1946"/>
                    </a:cubicBezTo>
                    <a:cubicBezTo>
                      <a:pt x="357" y="3160"/>
                      <a:pt x="126" y="4750"/>
                      <a:pt x="64" y="6340"/>
                    </a:cubicBezTo>
                    <a:cubicBezTo>
                      <a:pt x="1" y="7951"/>
                      <a:pt x="126" y="9520"/>
                      <a:pt x="315" y="10692"/>
                    </a:cubicBezTo>
                    <a:cubicBezTo>
                      <a:pt x="378" y="11257"/>
                      <a:pt x="461" y="11738"/>
                      <a:pt x="545" y="12073"/>
                    </a:cubicBezTo>
                    <a:cubicBezTo>
                      <a:pt x="587" y="12408"/>
                      <a:pt x="650" y="12596"/>
                      <a:pt x="650" y="12596"/>
                    </a:cubicBezTo>
                    <a:lnTo>
                      <a:pt x="13246" y="9792"/>
                    </a:lnTo>
                    <a:cubicBezTo>
                      <a:pt x="13246" y="9792"/>
                      <a:pt x="13225" y="9688"/>
                      <a:pt x="13204" y="9541"/>
                    </a:cubicBezTo>
                    <a:cubicBezTo>
                      <a:pt x="13141" y="9374"/>
                      <a:pt x="13099" y="9144"/>
                      <a:pt x="13078" y="8851"/>
                    </a:cubicBezTo>
                    <a:cubicBezTo>
                      <a:pt x="12974" y="8286"/>
                      <a:pt x="12911" y="7533"/>
                      <a:pt x="12932" y="6800"/>
                    </a:cubicBezTo>
                    <a:cubicBezTo>
                      <a:pt x="12974" y="6068"/>
                      <a:pt x="13078" y="5357"/>
                      <a:pt x="13204" y="4833"/>
                    </a:cubicBezTo>
                    <a:cubicBezTo>
                      <a:pt x="13246" y="4561"/>
                      <a:pt x="13308" y="4352"/>
                      <a:pt x="13350" y="4206"/>
                    </a:cubicBezTo>
                    <a:lnTo>
                      <a:pt x="13434" y="3976"/>
                    </a:lnTo>
                    <a:lnTo>
                      <a:pt x="1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399" name="Google Shape;1399;p52"/>
              <p:cNvSpPr/>
              <p:nvPr/>
            </p:nvSpPr>
            <p:spPr>
              <a:xfrm>
                <a:off x="5251375" y="4502875"/>
                <a:ext cx="3087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4144" extrusionOk="0">
                    <a:moveTo>
                      <a:pt x="774" y="0"/>
                    </a:moveTo>
                    <a:cubicBezTo>
                      <a:pt x="774" y="0"/>
                      <a:pt x="439" y="984"/>
                      <a:pt x="251" y="2030"/>
                    </a:cubicBezTo>
                    <a:cubicBezTo>
                      <a:pt x="146" y="2532"/>
                      <a:pt x="63" y="3055"/>
                      <a:pt x="42" y="3453"/>
                    </a:cubicBezTo>
                    <a:cubicBezTo>
                      <a:pt x="21" y="3620"/>
                      <a:pt x="0" y="3808"/>
                      <a:pt x="0" y="3913"/>
                    </a:cubicBezTo>
                    <a:lnTo>
                      <a:pt x="0" y="4101"/>
                    </a:lnTo>
                    <a:lnTo>
                      <a:pt x="481" y="4143"/>
                    </a:lnTo>
                    <a:lnTo>
                      <a:pt x="481" y="3976"/>
                    </a:lnTo>
                    <a:cubicBezTo>
                      <a:pt x="523" y="3829"/>
                      <a:pt x="523" y="3683"/>
                      <a:pt x="544" y="3494"/>
                    </a:cubicBezTo>
                    <a:cubicBezTo>
                      <a:pt x="586" y="3097"/>
                      <a:pt x="670" y="2616"/>
                      <a:pt x="753" y="2114"/>
                    </a:cubicBezTo>
                    <a:cubicBezTo>
                      <a:pt x="900" y="1109"/>
                      <a:pt x="1235" y="147"/>
                      <a:pt x="1235" y="147"/>
                    </a:cubicBez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0" name="Google Shape;1400;p52"/>
              <p:cNvSpPr/>
              <p:nvPr/>
            </p:nvSpPr>
            <p:spPr>
              <a:xfrm>
                <a:off x="5117893" y="4703947"/>
                <a:ext cx="383975" cy="344750"/>
              </a:xfrm>
              <a:custGeom>
                <a:avLst/>
                <a:gdLst/>
                <a:ahLst/>
                <a:cxnLst/>
                <a:rect l="l" t="t" r="r" b="b"/>
                <a:pathLst>
                  <a:path w="15359" h="13790" extrusionOk="0">
                    <a:moveTo>
                      <a:pt x="12555" y="1"/>
                    </a:moveTo>
                    <a:lnTo>
                      <a:pt x="1" y="2825"/>
                    </a:lnTo>
                    <a:cubicBezTo>
                      <a:pt x="1" y="2825"/>
                      <a:pt x="63" y="3014"/>
                      <a:pt x="147" y="3348"/>
                    </a:cubicBezTo>
                    <a:cubicBezTo>
                      <a:pt x="189" y="3537"/>
                      <a:pt x="252" y="3704"/>
                      <a:pt x="294" y="3955"/>
                    </a:cubicBezTo>
                    <a:cubicBezTo>
                      <a:pt x="377" y="4185"/>
                      <a:pt x="461" y="4415"/>
                      <a:pt x="524" y="4708"/>
                    </a:cubicBezTo>
                    <a:cubicBezTo>
                      <a:pt x="880" y="5838"/>
                      <a:pt x="1424" y="7261"/>
                      <a:pt x="2093" y="8663"/>
                    </a:cubicBezTo>
                    <a:cubicBezTo>
                      <a:pt x="2784" y="10044"/>
                      <a:pt x="3600" y="11320"/>
                      <a:pt x="4248" y="12262"/>
                    </a:cubicBezTo>
                    <a:cubicBezTo>
                      <a:pt x="4562" y="12743"/>
                      <a:pt x="4855" y="13099"/>
                      <a:pt x="5064" y="13371"/>
                    </a:cubicBezTo>
                    <a:cubicBezTo>
                      <a:pt x="5273" y="13622"/>
                      <a:pt x="5378" y="13789"/>
                      <a:pt x="5378" y="13789"/>
                    </a:cubicBezTo>
                    <a:lnTo>
                      <a:pt x="15359" y="5692"/>
                    </a:lnTo>
                    <a:cubicBezTo>
                      <a:pt x="15359" y="5692"/>
                      <a:pt x="15275" y="5587"/>
                      <a:pt x="15170" y="5462"/>
                    </a:cubicBezTo>
                    <a:cubicBezTo>
                      <a:pt x="15066" y="5315"/>
                      <a:pt x="14919" y="5127"/>
                      <a:pt x="14731" y="4855"/>
                    </a:cubicBezTo>
                    <a:cubicBezTo>
                      <a:pt x="14396" y="4374"/>
                      <a:pt x="13957" y="3683"/>
                      <a:pt x="13601" y="2951"/>
                    </a:cubicBezTo>
                    <a:cubicBezTo>
                      <a:pt x="13245" y="2239"/>
                      <a:pt x="12973" y="1486"/>
                      <a:pt x="12806" y="942"/>
                    </a:cubicBezTo>
                    <a:cubicBezTo>
                      <a:pt x="12764" y="775"/>
                      <a:pt x="12722" y="649"/>
                      <a:pt x="12701" y="545"/>
                    </a:cubicBezTo>
                    <a:cubicBezTo>
                      <a:pt x="12660" y="440"/>
                      <a:pt x="12639" y="335"/>
                      <a:pt x="12618" y="252"/>
                    </a:cubicBezTo>
                    <a:cubicBezTo>
                      <a:pt x="12597" y="105"/>
                      <a:pt x="12555" y="1"/>
                      <a:pt x="1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1" name="Google Shape;1401;p52"/>
              <p:cNvSpPr/>
              <p:nvPr/>
            </p:nvSpPr>
            <p:spPr>
              <a:xfrm>
                <a:off x="5260775" y="4734075"/>
                <a:ext cx="455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4060" extrusionOk="0">
                    <a:moveTo>
                      <a:pt x="482" y="0"/>
                    </a:moveTo>
                    <a:lnTo>
                      <a:pt x="1" y="105"/>
                    </a:lnTo>
                    <a:cubicBezTo>
                      <a:pt x="1" y="105"/>
                      <a:pt x="63" y="335"/>
                      <a:pt x="168" y="733"/>
                    </a:cubicBezTo>
                    <a:cubicBezTo>
                      <a:pt x="210" y="942"/>
                      <a:pt x="273" y="1151"/>
                      <a:pt x="356" y="1381"/>
                    </a:cubicBezTo>
                    <a:cubicBezTo>
                      <a:pt x="419" y="1633"/>
                      <a:pt x="503" y="1884"/>
                      <a:pt x="587" y="2114"/>
                    </a:cubicBezTo>
                    <a:cubicBezTo>
                      <a:pt x="921" y="3118"/>
                      <a:pt x="1361" y="4060"/>
                      <a:pt x="1361" y="4060"/>
                    </a:cubicBezTo>
                    <a:lnTo>
                      <a:pt x="1821" y="3850"/>
                    </a:lnTo>
                    <a:cubicBezTo>
                      <a:pt x="1821" y="3850"/>
                      <a:pt x="1361" y="2930"/>
                      <a:pt x="1047" y="1967"/>
                    </a:cubicBezTo>
                    <a:cubicBezTo>
                      <a:pt x="942" y="1737"/>
                      <a:pt x="900" y="1486"/>
                      <a:pt x="817" y="1256"/>
                    </a:cubicBezTo>
                    <a:cubicBezTo>
                      <a:pt x="733" y="1026"/>
                      <a:pt x="691" y="816"/>
                      <a:pt x="628" y="628"/>
                    </a:cubicBezTo>
                    <a:cubicBezTo>
                      <a:pt x="524" y="231"/>
                      <a:pt x="482" y="0"/>
                      <a:pt x="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2" name="Google Shape;1402;p52"/>
              <p:cNvSpPr/>
              <p:nvPr/>
            </p:nvSpPr>
            <p:spPr>
              <a:xfrm>
                <a:off x="5251293" y="4846222"/>
                <a:ext cx="380825" cy="389725"/>
              </a:xfrm>
              <a:custGeom>
                <a:avLst/>
                <a:gdLst/>
                <a:ahLst/>
                <a:cxnLst/>
                <a:rect l="l" t="t" r="r" b="b"/>
                <a:pathLst>
                  <a:path w="15233" h="15589" extrusionOk="0">
                    <a:moveTo>
                      <a:pt x="10023" y="1"/>
                    </a:moveTo>
                    <a:lnTo>
                      <a:pt x="0" y="8098"/>
                    </a:lnTo>
                    <a:cubicBezTo>
                      <a:pt x="0" y="8098"/>
                      <a:pt x="147" y="8224"/>
                      <a:pt x="356" y="8475"/>
                    </a:cubicBezTo>
                    <a:cubicBezTo>
                      <a:pt x="565" y="8726"/>
                      <a:pt x="837" y="9082"/>
                      <a:pt x="1235" y="9500"/>
                    </a:cubicBezTo>
                    <a:cubicBezTo>
                      <a:pt x="1988" y="10337"/>
                      <a:pt x="3097" y="11383"/>
                      <a:pt x="4248" y="12325"/>
                    </a:cubicBezTo>
                    <a:cubicBezTo>
                      <a:pt x="5399" y="13266"/>
                      <a:pt x="6633" y="14103"/>
                      <a:pt x="7575" y="14689"/>
                    </a:cubicBezTo>
                    <a:cubicBezTo>
                      <a:pt x="8035" y="15003"/>
                      <a:pt x="8432" y="15212"/>
                      <a:pt x="8725" y="15359"/>
                    </a:cubicBezTo>
                    <a:cubicBezTo>
                      <a:pt x="8997" y="15526"/>
                      <a:pt x="9165" y="15589"/>
                      <a:pt x="9165" y="15589"/>
                    </a:cubicBezTo>
                    <a:lnTo>
                      <a:pt x="15233" y="4248"/>
                    </a:lnTo>
                    <a:cubicBezTo>
                      <a:pt x="15233" y="4248"/>
                      <a:pt x="15128" y="4185"/>
                      <a:pt x="14961" y="4081"/>
                    </a:cubicBezTo>
                    <a:cubicBezTo>
                      <a:pt x="14814" y="4018"/>
                      <a:pt x="14542" y="3872"/>
                      <a:pt x="14291" y="3704"/>
                    </a:cubicBezTo>
                    <a:cubicBezTo>
                      <a:pt x="13747" y="3349"/>
                      <a:pt x="13036" y="2867"/>
                      <a:pt x="12387" y="2344"/>
                    </a:cubicBezTo>
                    <a:cubicBezTo>
                      <a:pt x="11717" y="1821"/>
                      <a:pt x="11132" y="1235"/>
                      <a:pt x="10713" y="775"/>
                    </a:cubicBezTo>
                    <a:cubicBezTo>
                      <a:pt x="10504" y="566"/>
                      <a:pt x="10337" y="356"/>
                      <a:pt x="10211" y="210"/>
                    </a:cubicBezTo>
                    <a:cubicBezTo>
                      <a:pt x="10106" y="84"/>
                      <a:pt x="10023" y="1"/>
                      <a:pt x="10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3" name="Google Shape;1403;p52"/>
              <p:cNvSpPr/>
              <p:nvPr/>
            </p:nvSpPr>
            <p:spPr>
              <a:xfrm>
                <a:off x="5363825" y="4938600"/>
                <a:ext cx="81100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328" extrusionOk="0">
                    <a:moveTo>
                      <a:pt x="377" y="1"/>
                    </a:moveTo>
                    <a:lnTo>
                      <a:pt x="1" y="314"/>
                    </a:lnTo>
                    <a:cubicBezTo>
                      <a:pt x="1" y="314"/>
                      <a:pt x="649" y="1130"/>
                      <a:pt x="1382" y="1884"/>
                    </a:cubicBezTo>
                    <a:cubicBezTo>
                      <a:pt x="1779" y="2260"/>
                      <a:pt x="2135" y="2616"/>
                      <a:pt x="2428" y="2888"/>
                    </a:cubicBezTo>
                    <a:cubicBezTo>
                      <a:pt x="2742" y="3139"/>
                      <a:pt x="2930" y="3327"/>
                      <a:pt x="2930" y="3327"/>
                    </a:cubicBezTo>
                    <a:lnTo>
                      <a:pt x="3244" y="2909"/>
                    </a:lnTo>
                    <a:cubicBezTo>
                      <a:pt x="3244" y="2909"/>
                      <a:pt x="3055" y="2763"/>
                      <a:pt x="2763" y="2491"/>
                    </a:cubicBezTo>
                    <a:cubicBezTo>
                      <a:pt x="2470" y="2260"/>
                      <a:pt x="2114" y="1884"/>
                      <a:pt x="1737" y="1528"/>
                    </a:cubicBezTo>
                    <a:cubicBezTo>
                      <a:pt x="1047" y="796"/>
                      <a:pt x="377" y="1"/>
                      <a:pt x="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4" name="Google Shape;1404;p52"/>
              <p:cNvSpPr/>
              <p:nvPr/>
            </p:nvSpPr>
            <p:spPr>
              <a:xfrm>
                <a:off x="5475722" y="4950748"/>
                <a:ext cx="322775" cy="374025"/>
              </a:xfrm>
              <a:custGeom>
                <a:avLst/>
                <a:gdLst/>
                <a:ahLst/>
                <a:cxnLst/>
                <a:rect l="l" t="t" r="r" b="b"/>
                <a:pathLst>
                  <a:path w="12911" h="14961" extrusionOk="0">
                    <a:moveTo>
                      <a:pt x="6090" y="0"/>
                    </a:moveTo>
                    <a:lnTo>
                      <a:pt x="1" y="11320"/>
                    </a:lnTo>
                    <a:cubicBezTo>
                      <a:pt x="1" y="11320"/>
                      <a:pt x="147" y="11424"/>
                      <a:pt x="440" y="11571"/>
                    </a:cubicBezTo>
                    <a:cubicBezTo>
                      <a:pt x="733" y="11696"/>
                      <a:pt x="1131" y="11906"/>
                      <a:pt x="1612" y="12136"/>
                    </a:cubicBezTo>
                    <a:cubicBezTo>
                      <a:pt x="2616" y="12617"/>
                      <a:pt x="3955" y="13161"/>
                      <a:pt x="5315" y="13601"/>
                    </a:cubicBezTo>
                    <a:cubicBezTo>
                      <a:pt x="6676" y="14040"/>
                      <a:pt x="8056" y="14417"/>
                      <a:pt x="9082" y="14626"/>
                    </a:cubicBezTo>
                    <a:cubicBezTo>
                      <a:pt x="9605" y="14751"/>
                      <a:pt x="10044" y="14835"/>
                      <a:pt x="10337" y="14877"/>
                    </a:cubicBezTo>
                    <a:cubicBezTo>
                      <a:pt x="10609" y="14940"/>
                      <a:pt x="10797" y="14961"/>
                      <a:pt x="10797" y="14961"/>
                    </a:cubicBezTo>
                    <a:lnTo>
                      <a:pt x="12911" y="2260"/>
                    </a:lnTo>
                    <a:cubicBezTo>
                      <a:pt x="12911" y="2260"/>
                      <a:pt x="12806" y="2218"/>
                      <a:pt x="12597" y="2197"/>
                    </a:cubicBezTo>
                    <a:cubicBezTo>
                      <a:pt x="12388" y="2176"/>
                      <a:pt x="12116" y="2113"/>
                      <a:pt x="11760" y="2051"/>
                    </a:cubicBezTo>
                    <a:cubicBezTo>
                      <a:pt x="11090" y="1904"/>
                      <a:pt x="10191" y="1674"/>
                      <a:pt x="9333" y="1381"/>
                    </a:cubicBezTo>
                    <a:cubicBezTo>
                      <a:pt x="8475" y="1109"/>
                      <a:pt x="7659" y="753"/>
                      <a:pt x="7052" y="481"/>
                    </a:cubicBezTo>
                    <a:cubicBezTo>
                      <a:pt x="6780" y="335"/>
                      <a:pt x="6529" y="209"/>
                      <a:pt x="6362" y="126"/>
                    </a:cubicBezTo>
                    <a:lnTo>
                      <a:pt x="6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5" name="Google Shape;1405;p52"/>
              <p:cNvSpPr/>
              <p:nvPr/>
            </p:nvSpPr>
            <p:spPr>
              <a:xfrm>
                <a:off x="5545350" y="5085075"/>
                <a:ext cx="99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2093" extrusionOk="0">
                    <a:moveTo>
                      <a:pt x="230" y="0"/>
                    </a:moveTo>
                    <a:lnTo>
                      <a:pt x="0" y="440"/>
                    </a:lnTo>
                    <a:lnTo>
                      <a:pt x="147" y="523"/>
                    </a:lnTo>
                    <a:cubicBezTo>
                      <a:pt x="251" y="586"/>
                      <a:pt x="398" y="649"/>
                      <a:pt x="586" y="733"/>
                    </a:cubicBezTo>
                    <a:cubicBezTo>
                      <a:pt x="753" y="816"/>
                      <a:pt x="963" y="921"/>
                      <a:pt x="1172" y="1025"/>
                    </a:cubicBezTo>
                    <a:lnTo>
                      <a:pt x="1883" y="1339"/>
                    </a:lnTo>
                    <a:cubicBezTo>
                      <a:pt x="2364" y="1569"/>
                      <a:pt x="2846" y="1737"/>
                      <a:pt x="3222" y="1883"/>
                    </a:cubicBezTo>
                    <a:cubicBezTo>
                      <a:pt x="3411" y="1967"/>
                      <a:pt x="3557" y="2009"/>
                      <a:pt x="3662" y="2051"/>
                    </a:cubicBezTo>
                    <a:cubicBezTo>
                      <a:pt x="3766" y="2072"/>
                      <a:pt x="3829" y="2093"/>
                      <a:pt x="3829" y="2093"/>
                    </a:cubicBezTo>
                    <a:lnTo>
                      <a:pt x="3976" y="1632"/>
                    </a:lnTo>
                    <a:cubicBezTo>
                      <a:pt x="3976" y="1632"/>
                      <a:pt x="3934" y="1590"/>
                      <a:pt x="3829" y="1569"/>
                    </a:cubicBezTo>
                    <a:cubicBezTo>
                      <a:pt x="3725" y="1549"/>
                      <a:pt x="3557" y="1486"/>
                      <a:pt x="3369" y="1423"/>
                    </a:cubicBezTo>
                    <a:cubicBezTo>
                      <a:pt x="3013" y="1277"/>
                      <a:pt x="2532" y="1109"/>
                      <a:pt x="2072" y="900"/>
                    </a:cubicBezTo>
                    <a:cubicBezTo>
                      <a:pt x="1841" y="795"/>
                      <a:pt x="1590" y="691"/>
                      <a:pt x="1381" y="586"/>
                    </a:cubicBezTo>
                    <a:cubicBezTo>
                      <a:pt x="1172" y="481"/>
                      <a:pt x="1004" y="377"/>
                      <a:pt x="816" y="293"/>
                    </a:cubicBezTo>
                    <a:cubicBezTo>
                      <a:pt x="628" y="209"/>
                      <a:pt x="502" y="126"/>
                      <a:pt x="398" y="84"/>
                    </a:cubicBez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6" name="Google Shape;1406;p52"/>
              <p:cNvSpPr/>
              <p:nvPr/>
            </p:nvSpPr>
            <p:spPr>
              <a:xfrm>
                <a:off x="5740975" y="5006075"/>
                <a:ext cx="272025" cy="332200"/>
              </a:xfrm>
              <a:custGeom>
                <a:avLst/>
                <a:gdLst/>
                <a:ahLst/>
                <a:cxnLst/>
                <a:rect l="l" t="t" r="r" b="b"/>
                <a:pathLst>
                  <a:path w="10881" h="13288" extrusionOk="0">
                    <a:moveTo>
                      <a:pt x="2177" y="1"/>
                    </a:moveTo>
                    <a:lnTo>
                      <a:pt x="1" y="12680"/>
                    </a:lnTo>
                    <a:cubicBezTo>
                      <a:pt x="1" y="12680"/>
                      <a:pt x="189" y="12701"/>
                      <a:pt x="461" y="12764"/>
                    </a:cubicBezTo>
                    <a:cubicBezTo>
                      <a:pt x="775" y="12848"/>
                      <a:pt x="1193" y="12869"/>
                      <a:pt x="1716" y="12952"/>
                    </a:cubicBezTo>
                    <a:cubicBezTo>
                      <a:pt x="2762" y="13099"/>
                      <a:pt x="4122" y="13204"/>
                      <a:pt x="5483" y="13266"/>
                    </a:cubicBezTo>
                    <a:cubicBezTo>
                      <a:pt x="6173" y="13287"/>
                      <a:pt x="6843" y="13287"/>
                      <a:pt x="7470" y="13287"/>
                    </a:cubicBezTo>
                    <a:cubicBezTo>
                      <a:pt x="8098" y="13266"/>
                      <a:pt x="8705" y="13266"/>
                      <a:pt x="9207" y="13245"/>
                    </a:cubicBezTo>
                    <a:cubicBezTo>
                      <a:pt x="10190" y="13162"/>
                      <a:pt x="10881" y="13141"/>
                      <a:pt x="10881" y="13141"/>
                    </a:cubicBezTo>
                    <a:lnTo>
                      <a:pt x="9939" y="315"/>
                    </a:lnTo>
                    <a:cubicBezTo>
                      <a:pt x="9939" y="315"/>
                      <a:pt x="9437" y="336"/>
                      <a:pt x="8684" y="398"/>
                    </a:cubicBezTo>
                    <a:cubicBezTo>
                      <a:pt x="8307" y="398"/>
                      <a:pt x="7889" y="419"/>
                      <a:pt x="7428" y="419"/>
                    </a:cubicBezTo>
                    <a:cubicBezTo>
                      <a:pt x="6947" y="419"/>
                      <a:pt x="6487" y="419"/>
                      <a:pt x="5985" y="398"/>
                    </a:cubicBezTo>
                    <a:cubicBezTo>
                      <a:pt x="5022" y="377"/>
                      <a:pt x="4060" y="294"/>
                      <a:pt x="3348" y="189"/>
                    </a:cubicBezTo>
                    <a:cubicBezTo>
                      <a:pt x="2972" y="126"/>
                      <a:pt x="2700" y="105"/>
                      <a:pt x="2490" y="64"/>
                    </a:cubicBezTo>
                    <a:cubicBezTo>
                      <a:pt x="2281" y="22"/>
                      <a:pt x="2177" y="1"/>
                      <a:pt x="2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07" name="Google Shape;1407;p52"/>
              <p:cNvSpPr/>
              <p:nvPr/>
            </p:nvSpPr>
            <p:spPr>
              <a:xfrm>
                <a:off x="5768175" y="5157775"/>
                <a:ext cx="1036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943" extrusionOk="0">
                    <a:moveTo>
                      <a:pt x="84" y="1"/>
                    </a:moveTo>
                    <a:lnTo>
                      <a:pt x="1" y="503"/>
                    </a:lnTo>
                    <a:cubicBezTo>
                      <a:pt x="1" y="503"/>
                      <a:pt x="252" y="524"/>
                      <a:pt x="628" y="607"/>
                    </a:cubicBezTo>
                    <a:cubicBezTo>
                      <a:pt x="1026" y="649"/>
                      <a:pt x="1528" y="712"/>
                      <a:pt x="2051" y="796"/>
                    </a:cubicBezTo>
                    <a:cubicBezTo>
                      <a:pt x="2553" y="838"/>
                      <a:pt x="3076" y="900"/>
                      <a:pt x="3453" y="921"/>
                    </a:cubicBezTo>
                    <a:cubicBezTo>
                      <a:pt x="3851" y="921"/>
                      <a:pt x="4123" y="942"/>
                      <a:pt x="4123" y="942"/>
                    </a:cubicBezTo>
                    <a:lnTo>
                      <a:pt x="4143" y="440"/>
                    </a:lnTo>
                    <a:cubicBezTo>
                      <a:pt x="4143" y="440"/>
                      <a:pt x="3892" y="440"/>
                      <a:pt x="3516" y="419"/>
                    </a:cubicBezTo>
                    <a:cubicBezTo>
                      <a:pt x="3118" y="398"/>
                      <a:pt x="2616" y="335"/>
                      <a:pt x="2093" y="294"/>
                    </a:cubicBezTo>
                    <a:cubicBezTo>
                      <a:pt x="1612" y="210"/>
                      <a:pt x="1110" y="168"/>
                      <a:pt x="712" y="105"/>
                    </a:cubicBezTo>
                    <a:cubicBezTo>
                      <a:pt x="356" y="63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8" name="Google Shape;1408;p52"/>
            <p:cNvGrpSpPr/>
            <p:nvPr/>
          </p:nvGrpSpPr>
          <p:grpSpPr>
            <a:xfrm rot="-805514">
              <a:off x="2823002" y="2192110"/>
              <a:ext cx="2046335" cy="1149365"/>
              <a:chOff x="4467044" y="2932960"/>
              <a:chExt cx="1425902" cy="800886"/>
            </a:xfrm>
          </p:grpSpPr>
          <p:sp>
            <p:nvSpPr>
              <p:cNvPr id="1409" name="Google Shape;1409;p52"/>
              <p:cNvSpPr/>
              <p:nvPr/>
            </p:nvSpPr>
            <p:spPr>
              <a:xfrm rot="7175099" flipH="1">
                <a:off x="4546762" y="3356278"/>
                <a:ext cx="276717" cy="344440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13778" extrusionOk="0">
                    <a:moveTo>
                      <a:pt x="712" y="921"/>
                    </a:moveTo>
                    <a:cubicBezTo>
                      <a:pt x="667" y="921"/>
                      <a:pt x="669" y="923"/>
                      <a:pt x="711" y="925"/>
                    </a:cubicBezTo>
                    <a:lnTo>
                      <a:pt x="711" y="925"/>
                    </a:lnTo>
                    <a:lnTo>
                      <a:pt x="712" y="921"/>
                    </a:lnTo>
                    <a:close/>
                    <a:moveTo>
                      <a:pt x="7805" y="1"/>
                    </a:moveTo>
                    <a:lnTo>
                      <a:pt x="7491" y="84"/>
                    </a:lnTo>
                    <a:cubicBezTo>
                      <a:pt x="7282" y="147"/>
                      <a:pt x="6989" y="189"/>
                      <a:pt x="6654" y="273"/>
                    </a:cubicBezTo>
                    <a:cubicBezTo>
                      <a:pt x="5943" y="419"/>
                      <a:pt x="5022" y="587"/>
                      <a:pt x="4080" y="712"/>
                    </a:cubicBezTo>
                    <a:cubicBezTo>
                      <a:pt x="3181" y="838"/>
                      <a:pt x="2239" y="900"/>
                      <a:pt x="1570" y="921"/>
                    </a:cubicBezTo>
                    <a:cubicBezTo>
                      <a:pt x="1353" y="928"/>
                      <a:pt x="1170" y="931"/>
                      <a:pt x="1026" y="931"/>
                    </a:cubicBezTo>
                    <a:cubicBezTo>
                      <a:pt x="870" y="931"/>
                      <a:pt x="762" y="928"/>
                      <a:pt x="711" y="925"/>
                    </a:cubicBezTo>
                    <a:lnTo>
                      <a:pt x="711" y="925"/>
                    </a:lnTo>
                    <a:lnTo>
                      <a:pt x="0" y="13768"/>
                    </a:lnTo>
                    <a:cubicBezTo>
                      <a:pt x="126" y="13768"/>
                      <a:pt x="502" y="13778"/>
                      <a:pt x="1062" y="13778"/>
                    </a:cubicBezTo>
                    <a:cubicBezTo>
                      <a:pt x="1342" y="13778"/>
                      <a:pt x="1667" y="13775"/>
                      <a:pt x="2030" y="13768"/>
                    </a:cubicBezTo>
                    <a:cubicBezTo>
                      <a:pt x="3097" y="13748"/>
                      <a:pt x="4457" y="13643"/>
                      <a:pt x="5796" y="13455"/>
                    </a:cubicBezTo>
                    <a:cubicBezTo>
                      <a:pt x="7156" y="13266"/>
                      <a:pt x="8453" y="13036"/>
                      <a:pt x="9458" y="12806"/>
                    </a:cubicBezTo>
                    <a:cubicBezTo>
                      <a:pt x="9918" y="12660"/>
                      <a:pt x="10337" y="12597"/>
                      <a:pt x="10629" y="12513"/>
                    </a:cubicBezTo>
                    <a:cubicBezTo>
                      <a:pt x="10922" y="12429"/>
                      <a:pt x="11069" y="12388"/>
                      <a:pt x="11069" y="12388"/>
                    </a:cubicBezTo>
                    <a:lnTo>
                      <a:pt x="7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0" name="Google Shape;1410;p52"/>
              <p:cNvSpPr/>
              <p:nvPr/>
            </p:nvSpPr>
            <p:spPr>
              <a:xfrm rot="7175099" flipH="1">
                <a:off x="4576281" y="3590751"/>
                <a:ext cx="102547" cy="1834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734" extrusionOk="0">
                    <a:moveTo>
                      <a:pt x="4039" y="1"/>
                    </a:moveTo>
                    <a:cubicBezTo>
                      <a:pt x="4039" y="1"/>
                      <a:pt x="3788" y="43"/>
                      <a:pt x="3411" y="64"/>
                    </a:cubicBezTo>
                    <a:cubicBezTo>
                      <a:pt x="3035" y="105"/>
                      <a:pt x="2533" y="147"/>
                      <a:pt x="2031" y="168"/>
                    </a:cubicBezTo>
                    <a:cubicBezTo>
                      <a:pt x="1528" y="210"/>
                      <a:pt x="1005" y="231"/>
                      <a:pt x="650" y="231"/>
                    </a:cubicBezTo>
                    <a:lnTo>
                      <a:pt x="22" y="231"/>
                    </a:lnTo>
                    <a:lnTo>
                      <a:pt x="1" y="733"/>
                    </a:lnTo>
                    <a:lnTo>
                      <a:pt x="650" y="733"/>
                    </a:lnTo>
                    <a:cubicBezTo>
                      <a:pt x="1047" y="733"/>
                      <a:pt x="1528" y="691"/>
                      <a:pt x="2051" y="670"/>
                    </a:cubicBezTo>
                    <a:cubicBezTo>
                      <a:pt x="2575" y="649"/>
                      <a:pt x="3077" y="628"/>
                      <a:pt x="3474" y="566"/>
                    </a:cubicBezTo>
                    <a:cubicBezTo>
                      <a:pt x="3830" y="524"/>
                      <a:pt x="4102" y="482"/>
                      <a:pt x="4102" y="482"/>
                    </a:cubicBezTo>
                    <a:lnTo>
                      <a:pt x="40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1" name="Google Shape;1411;p52"/>
              <p:cNvSpPr/>
              <p:nvPr/>
            </p:nvSpPr>
            <p:spPr>
              <a:xfrm rot="7175099" flipH="1">
                <a:off x="4671574" y="3172317"/>
                <a:ext cx="332191" cy="381339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5254" extrusionOk="0">
                    <a:moveTo>
                      <a:pt x="6905" y="0"/>
                    </a:moveTo>
                    <a:cubicBezTo>
                      <a:pt x="6905" y="0"/>
                      <a:pt x="6487" y="209"/>
                      <a:pt x="5880" y="544"/>
                    </a:cubicBezTo>
                    <a:cubicBezTo>
                      <a:pt x="5608" y="733"/>
                      <a:pt x="5211" y="879"/>
                      <a:pt x="4813" y="1067"/>
                    </a:cubicBezTo>
                    <a:cubicBezTo>
                      <a:pt x="4416" y="1277"/>
                      <a:pt x="3997" y="1444"/>
                      <a:pt x="3558" y="1611"/>
                    </a:cubicBezTo>
                    <a:cubicBezTo>
                      <a:pt x="2700" y="1988"/>
                      <a:pt x="1800" y="2260"/>
                      <a:pt x="1131" y="2490"/>
                    </a:cubicBezTo>
                    <a:cubicBezTo>
                      <a:pt x="817" y="2574"/>
                      <a:pt x="524" y="2657"/>
                      <a:pt x="315" y="2720"/>
                    </a:cubicBezTo>
                    <a:lnTo>
                      <a:pt x="1" y="2783"/>
                    </a:lnTo>
                    <a:lnTo>
                      <a:pt x="3244" y="15254"/>
                    </a:lnTo>
                    <a:cubicBezTo>
                      <a:pt x="3244" y="15254"/>
                      <a:pt x="3411" y="15191"/>
                      <a:pt x="3683" y="15107"/>
                    </a:cubicBezTo>
                    <a:cubicBezTo>
                      <a:pt x="3976" y="15044"/>
                      <a:pt x="4395" y="14940"/>
                      <a:pt x="4876" y="14772"/>
                    </a:cubicBezTo>
                    <a:cubicBezTo>
                      <a:pt x="5838" y="14479"/>
                      <a:pt x="7115" y="14061"/>
                      <a:pt x="8370" y="13538"/>
                    </a:cubicBezTo>
                    <a:cubicBezTo>
                      <a:pt x="8998" y="13287"/>
                      <a:pt x="9626" y="13057"/>
                      <a:pt x="10211" y="12764"/>
                    </a:cubicBezTo>
                    <a:cubicBezTo>
                      <a:pt x="10776" y="12492"/>
                      <a:pt x="11320" y="12261"/>
                      <a:pt x="11781" y="12010"/>
                    </a:cubicBezTo>
                    <a:cubicBezTo>
                      <a:pt x="12680" y="11508"/>
                      <a:pt x="13287" y="11194"/>
                      <a:pt x="13287" y="11194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2" name="Google Shape;1412;p52"/>
              <p:cNvSpPr/>
              <p:nvPr/>
            </p:nvSpPr>
            <p:spPr>
              <a:xfrm rot="7175099" flipH="1">
                <a:off x="4724990" y="3404489"/>
                <a:ext cx="100447" cy="42399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1696" extrusionOk="0">
                    <a:moveTo>
                      <a:pt x="3829" y="1"/>
                    </a:moveTo>
                    <a:cubicBezTo>
                      <a:pt x="3829" y="1"/>
                      <a:pt x="3599" y="84"/>
                      <a:pt x="3243" y="210"/>
                    </a:cubicBezTo>
                    <a:cubicBezTo>
                      <a:pt x="2867" y="315"/>
                      <a:pt x="2427" y="524"/>
                      <a:pt x="1925" y="649"/>
                    </a:cubicBezTo>
                    <a:cubicBezTo>
                      <a:pt x="963" y="984"/>
                      <a:pt x="0" y="1235"/>
                      <a:pt x="0" y="1235"/>
                    </a:cubicBezTo>
                    <a:lnTo>
                      <a:pt x="126" y="1696"/>
                    </a:lnTo>
                    <a:cubicBezTo>
                      <a:pt x="126" y="1696"/>
                      <a:pt x="1130" y="1444"/>
                      <a:pt x="2092" y="1131"/>
                    </a:cubicBezTo>
                    <a:cubicBezTo>
                      <a:pt x="2595" y="984"/>
                      <a:pt x="3055" y="817"/>
                      <a:pt x="3431" y="670"/>
                    </a:cubicBezTo>
                    <a:cubicBezTo>
                      <a:pt x="3787" y="545"/>
                      <a:pt x="4017" y="461"/>
                      <a:pt x="4017" y="461"/>
                    </a:cubicBezTo>
                    <a:lnTo>
                      <a:pt x="382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3" name="Google Shape;1413;p52"/>
              <p:cNvSpPr/>
              <p:nvPr/>
            </p:nvSpPr>
            <p:spPr>
              <a:xfrm rot="7175099" flipH="1">
                <a:off x="4835108" y="3052652"/>
                <a:ext cx="375589" cy="392339"/>
              </a:xfrm>
              <a:custGeom>
                <a:avLst/>
                <a:gdLst/>
                <a:ahLst/>
                <a:cxnLst/>
                <a:rect l="l" t="t" r="r" b="b"/>
                <a:pathLst>
                  <a:path w="15024" h="15694" extrusionOk="0">
                    <a:moveTo>
                      <a:pt x="5838" y="1"/>
                    </a:moveTo>
                    <a:lnTo>
                      <a:pt x="5022" y="796"/>
                    </a:lnTo>
                    <a:cubicBezTo>
                      <a:pt x="4771" y="1047"/>
                      <a:pt x="4457" y="1298"/>
                      <a:pt x="4143" y="1591"/>
                    </a:cubicBezTo>
                    <a:cubicBezTo>
                      <a:pt x="3829" y="1905"/>
                      <a:pt x="3453" y="2156"/>
                      <a:pt x="3097" y="2449"/>
                    </a:cubicBezTo>
                    <a:cubicBezTo>
                      <a:pt x="2909" y="2574"/>
                      <a:pt x="2720" y="2742"/>
                      <a:pt x="2532" y="2867"/>
                    </a:cubicBezTo>
                    <a:cubicBezTo>
                      <a:pt x="2365" y="3014"/>
                      <a:pt x="2176" y="3097"/>
                      <a:pt x="1988" y="3244"/>
                    </a:cubicBezTo>
                    <a:cubicBezTo>
                      <a:pt x="1632" y="3474"/>
                      <a:pt x="1319" y="3725"/>
                      <a:pt x="1005" y="3892"/>
                    </a:cubicBezTo>
                    <a:cubicBezTo>
                      <a:pt x="398" y="4269"/>
                      <a:pt x="0" y="4499"/>
                      <a:pt x="0" y="4499"/>
                    </a:cubicBezTo>
                    <a:lnTo>
                      <a:pt x="6361" y="15693"/>
                    </a:lnTo>
                    <a:cubicBezTo>
                      <a:pt x="6361" y="15693"/>
                      <a:pt x="6926" y="15317"/>
                      <a:pt x="7826" y="14794"/>
                    </a:cubicBezTo>
                    <a:cubicBezTo>
                      <a:pt x="8265" y="14543"/>
                      <a:pt x="8767" y="14208"/>
                      <a:pt x="9290" y="13831"/>
                    </a:cubicBezTo>
                    <a:cubicBezTo>
                      <a:pt x="9542" y="13643"/>
                      <a:pt x="9814" y="13434"/>
                      <a:pt x="10106" y="13266"/>
                    </a:cubicBezTo>
                    <a:cubicBezTo>
                      <a:pt x="10358" y="13057"/>
                      <a:pt x="10651" y="12848"/>
                      <a:pt x="10902" y="12638"/>
                    </a:cubicBezTo>
                    <a:cubicBezTo>
                      <a:pt x="12011" y="11822"/>
                      <a:pt x="12994" y="10881"/>
                      <a:pt x="13789" y="10190"/>
                    </a:cubicBezTo>
                    <a:cubicBezTo>
                      <a:pt x="14521" y="9500"/>
                      <a:pt x="15024" y="8998"/>
                      <a:pt x="15024" y="8998"/>
                    </a:cubicBez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4" name="Google Shape;1414;p52"/>
              <p:cNvSpPr/>
              <p:nvPr/>
            </p:nvSpPr>
            <p:spPr>
              <a:xfrm rot="7175099" flipH="1">
                <a:off x="4917035" y="3261144"/>
                <a:ext cx="91022" cy="65423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2617" extrusionOk="0">
                    <a:moveTo>
                      <a:pt x="3369" y="1"/>
                    </a:moveTo>
                    <a:cubicBezTo>
                      <a:pt x="3369" y="1"/>
                      <a:pt x="3327" y="22"/>
                      <a:pt x="3243" y="105"/>
                    </a:cubicBezTo>
                    <a:cubicBezTo>
                      <a:pt x="3160" y="147"/>
                      <a:pt x="3034" y="273"/>
                      <a:pt x="2867" y="377"/>
                    </a:cubicBezTo>
                    <a:cubicBezTo>
                      <a:pt x="2553" y="587"/>
                      <a:pt x="2134" y="859"/>
                      <a:pt x="1716" y="1151"/>
                    </a:cubicBezTo>
                    <a:cubicBezTo>
                      <a:pt x="1297" y="1444"/>
                      <a:pt x="858" y="1675"/>
                      <a:pt x="544" y="1884"/>
                    </a:cubicBezTo>
                    <a:cubicBezTo>
                      <a:pt x="209" y="2072"/>
                      <a:pt x="0" y="2198"/>
                      <a:pt x="0" y="2198"/>
                    </a:cubicBezTo>
                    <a:lnTo>
                      <a:pt x="230" y="2616"/>
                    </a:lnTo>
                    <a:cubicBezTo>
                      <a:pt x="230" y="2616"/>
                      <a:pt x="439" y="2491"/>
                      <a:pt x="774" y="2281"/>
                    </a:cubicBezTo>
                    <a:cubicBezTo>
                      <a:pt x="1130" y="2072"/>
                      <a:pt x="1569" y="1842"/>
                      <a:pt x="1988" y="1549"/>
                    </a:cubicBezTo>
                    <a:cubicBezTo>
                      <a:pt x="2406" y="1256"/>
                      <a:pt x="2825" y="963"/>
                      <a:pt x="3139" y="754"/>
                    </a:cubicBezTo>
                    <a:cubicBezTo>
                      <a:pt x="3285" y="649"/>
                      <a:pt x="3432" y="587"/>
                      <a:pt x="3494" y="503"/>
                    </a:cubicBezTo>
                    <a:cubicBezTo>
                      <a:pt x="3578" y="419"/>
                      <a:pt x="3641" y="398"/>
                      <a:pt x="3641" y="398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5" name="Google Shape;1415;p52"/>
              <p:cNvSpPr/>
              <p:nvPr/>
            </p:nvSpPr>
            <p:spPr>
              <a:xfrm rot="7175099" flipH="1">
                <a:off x="5035632" y="3008826"/>
                <a:ext cx="392839" cy="375064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5003" extrusionOk="0">
                    <a:moveTo>
                      <a:pt x="4436" y="0"/>
                    </a:moveTo>
                    <a:cubicBezTo>
                      <a:pt x="4436" y="0"/>
                      <a:pt x="4185" y="377"/>
                      <a:pt x="3829" y="1005"/>
                    </a:cubicBezTo>
                    <a:cubicBezTo>
                      <a:pt x="3808" y="1088"/>
                      <a:pt x="3746" y="1172"/>
                      <a:pt x="3704" y="1256"/>
                    </a:cubicBezTo>
                    <a:lnTo>
                      <a:pt x="3536" y="1486"/>
                    </a:lnTo>
                    <a:cubicBezTo>
                      <a:pt x="3411" y="1632"/>
                      <a:pt x="3306" y="1821"/>
                      <a:pt x="3181" y="2009"/>
                    </a:cubicBezTo>
                    <a:cubicBezTo>
                      <a:pt x="3076" y="2197"/>
                      <a:pt x="2930" y="2407"/>
                      <a:pt x="2804" y="2574"/>
                    </a:cubicBezTo>
                    <a:cubicBezTo>
                      <a:pt x="2762" y="2679"/>
                      <a:pt x="2679" y="2762"/>
                      <a:pt x="2616" y="2867"/>
                    </a:cubicBezTo>
                    <a:lnTo>
                      <a:pt x="2407" y="3160"/>
                    </a:lnTo>
                    <a:cubicBezTo>
                      <a:pt x="2135" y="3557"/>
                      <a:pt x="1842" y="3913"/>
                      <a:pt x="1570" y="4248"/>
                    </a:cubicBezTo>
                    <a:cubicBezTo>
                      <a:pt x="1298" y="4604"/>
                      <a:pt x="1026" y="4876"/>
                      <a:pt x="795" y="5148"/>
                    </a:cubicBezTo>
                    <a:cubicBezTo>
                      <a:pt x="586" y="5399"/>
                      <a:pt x="398" y="5650"/>
                      <a:pt x="251" y="5775"/>
                    </a:cubicBezTo>
                    <a:lnTo>
                      <a:pt x="0" y="6006"/>
                    </a:lnTo>
                    <a:lnTo>
                      <a:pt x="9207" y="15003"/>
                    </a:lnTo>
                    <a:lnTo>
                      <a:pt x="9562" y="14668"/>
                    </a:lnTo>
                    <a:cubicBezTo>
                      <a:pt x="9793" y="14459"/>
                      <a:pt x="10065" y="14145"/>
                      <a:pt x="10399" y="13747"/>
                    </a:cubicBezTo>
                    <a:cubicBezTo>
                      <a:pt x="10734" y="13350"/>
                      <a:pt x="11132" y="12910"/>
                      <a:pt x="11550" y="12408"/>
                    </a:cubicBezTo>
                    <a:cubicBezTo>
                      <a:pt x="11927" y="11885"/>
                      <a:pt x="12345" y="11362"/>
                      <a:pt x="12764" y="10818"/>
                    </a:cubicBezTo>
                    <a:lnTo>
                      <a:pt x="13098" y="10420"/>
                    </a:lnTo>
                    <a:cubicBezTo>
                      <a:pt x="13203" y="10295"/>
                      <a:pt x="13266" y="10148"/>
                      <a:pt x="13370" y="10002"/>
                    </a:cubicBezTo>
                    <a:cubicBezTo>
                      <a:pt x="13559" y="9730"/>
                      <a:pt x="13747" y="9458"/>
                      <a:pt x="13935" y="9207"/>
                    </a:cubicBezTo>
                    <a:cubicBezTo>
                      <a:pt x="14082" y="8935"/>
                      <a:pt x="14270" y="8684"/>
                      <a:pt x="14417" y="8433"/>
                    </a:cubicBezTo>
                    <a:cubicBezTo>
                      <a:pt x="14500" y="8307"/>
                      <a:pt x="14584" y="8182"/>
                      <a:pt x="14668" y="8077"/>
                    </a:cubicBezTo>
                    <a:cubicBezTo>
                      <a:pt x="14731" y="7951"/>
                      <a:pt x="14814" y="7847"/>
                      <a:pt x="14856" y="7742"/>
                    </a:cubicBezTo>
                    <a:cubicBezTo>
                      <a:pt x="15358" y="6842"/>
                      <a:pt x="15714" y="6278"/>
                      <a:pt x="15714" y="6278"/>
                    </a:cubicBez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6" name="Google Shape;1416;p52"/>
              <p:cNvSpPr/>
              <p:nvPr/>
            </p:nvSpPr>
            <p:spPr>
              <a:xfrm rot="7175099" flipH="1">
                <a:off x="5139726" y="3177218"/>
                <a:ext cx="75848" cy="84748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3390" extrusionOk="0">
                    <a:moveTo>
                      <a:pt x="2636" y="0"/>
                    </a:moveTo>
                    <a:cubicBezTo>
                      <a:pt x="2636" y="0"/>
                      <a:pt x="2490" y="209"/>
                      <a:pt x="2260" y="481"/>
                    </a:cubicBezTo>
                    <a:cubicBezTo>
                      <a:pt x="2155" y="649"/>
                      <a:pt x="2009" y="837"/>
                      <a:pt x="1862" y="1004"/>
                    </a:cubicBezTo>
                    <a:cubicBezTo>
                      <a:pt x="1695" y="1193"/>
                      <a:pt x="1527" y="1381"/>
                      <a:pt x="1360" y="1569"/>
                    </a:cubicBezTo>
                    <a:cubicBezTo>
                      <a:pt x="1025" y="1946"/>
                      <a:pt x="711" y="2323"/>
                      <a:pt x="439" y="2615"/>
                    </a:cubicBezTo>
                    <a:lnTo>
                      <a:pt x="0" y="3055"/>
                    </a:lnTo>
                    <a:lnTo>
                      <a:pt x="377" y="3390"/>
                    </a:lnTo>
                    <a:lnTo>
                      <a:pt x="816" y="2950"/>
                    </a:lnTo>
                    <a:cubicBezTo>
                      <a:pt x="1067" y="2657"/>
                      <a:pt x="1423" y="2302"/>
                      <a:pt x="1758" y="1904"/>
                    </a:cubicBezTo>
                    <a:cubicBezTo>
                      <a:pt x="1904" y="1695"/>
                      <a:pt x="2092" y="1507"/>
                      <a:pt x="2260" y="1318"/>
                    </a:cubicBezTo>
                    <a:cubicBezTo>
                      <a:pt x="2385" y="1151"/>
                      <a:pt x="2532" y="963"/>
                      <a:pt x="2636" y="795"/>
                    </a:cubicBezTo>
                    <a:cubicBezTo>
                      <a:pt x="2887" y="523"/>
                      <a:pt x="3034" y="314"/>
                      <a:pt x="3034" y="314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7" name="Google Shape;1417;p52"/>
              <p:cNvSpPr/>
              <p:nvPr/>
            </p:nvSpPr>
            <p:spPr>
              <a:xfrm rot="7175099" flipH="1">
                <a:off x="5263815" y="3032824"/>
                <a:ext cx="383439" cy="336366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13455" extrusionOk="0">
                    <a:moveTo>
                      <a:pt x="3035" y="1"/>
                    </a:moveTo>
                    <a:cubicBezTo>
                      <a:pt x="3035" y="1"/>
                      <a:pt x="2993" y="126"/>
                      <a:pt x="2930" y="336"/>
                    </a:cubicBezTo>
                    <a:cubicBezTo>
                      <a:pt x="2888" y="524"/>
                      <a:pt x="2784" y="838"/>
                      <a:pt x="2658" y="1173"/>
                    </a:cubicBezTo>
                    <a:cubicBezTo>
                      <a:pt x="2512" y="1528"/>
                      <a:pt x="2386" y="1926"/>
                      <a:pt x="2240" y="2365"/>
                    </a:cubicBezTo>
                    <a:cubicBezTo>
                      <a:pt x="2156" y="2574"/>
                      <a:pt x="2072" y="2825"/>
                      <a:pt x="1968" y="3035"/>
                    </a:cubicBezTo>
                    <a:cubicBezTo>
                      <a:pt x="1863" y="3265"/>
                      <a:pt x="1779" y="3474"/>
                      <a:pt x="1675" y="3704"/>
                    </a:cubicBezTo>
                    <a:cubicBezTo>
                      <a:pt x="1570" y="3934"/>
                      <a:pt x="1507" y="4186"/>
                      <a:pt x="1403" y="4395"/>
                    </a:cubicBezTo>
                    <a:cubicBezTo>
                      <a:pt x="1319" y="4604"/>
                      <a:pt x="1215" y="4813"/>
                      <a:pt x="1110" y="5022"/>
                    </a:cubicBezTo>
                    <a:cubicBezTo>
                      <a:pt x="901" y="5399"/>
                      <a:pt x="712" y="5797"/>
                      <a:pt x="566" y="6111"/>
                    </a:cubicBezTo>
                    <a:cubicBezTo>
                      <a:pt x="399" y="6445"/>
                      <a:pt x="273" y="6717"/>
                      <a:pt x="168" y="6906"/>
                    </a:cubicBezTo>
                    <a:cubicBezTo>
                      <a:pt x="64" y="7073"/>
                      <a:pt x="1" y="7178"/>
                      <a:pt x="1" y="7178"/>
                    </a:cubicBezTo>
                    <a:lnTo>
                      <a:pt x="11237" y="13455"/>
                    </a:lnTo>
                    <a:lnTo>
                      <a:pt x="11467" y="13078"/>
                    </a:lnTo>
                    <a:cubicBezTo>
                      <a:pt x="11614" y="12806"/>
                      <a:pt x="11781" y="12450"/>
                      <a:pt x="12011" y="11990"/>
                    </a:cubicBezTo>
                    <a:cubicBezTo>
                      <a:pt x="12241" y="11551"/>
                      <a:pt x="12492" y="11028"/>
                      <a:pt x="12764" y="10484"/>
                    </a:cubicBezTo>
                    <a:cubicBezTo>
                      <a:pt x="12911" y="10212"/>
                      <a:pt x="13036" y="9898"/>
                      <a:pt x="13162" y="9626"/>
                    </a:cubicBezTo>
                    <a:cubicBezTo>
                      <a:pt x="13287" y="9312"/>
                      <a:pt x="13434" y="9019"/>
                      <a:pt x="13559" y="8705"/>
                    </a:cubicBezTo>
                    <a:cubicBezTo>
                      <a:pt x="13664" y="8391"/>
                      <a:pt x="13790" y="8077"/>
                      <a:pt x="13915" y="7784"/>
                    </a:cubicBezTo>
                    <a:cubicBezTo>
                      <a:pt x="14062" y="7471"/>
                      <a:pt x="14166" y="7178"/>
                      <a:pt x="14271" y="6906"/>
                    </a:cubicBezTo>
                    <a:cubicBezTo>
                      <a:pt x="14480" y="6320"/>
                      <a:pt x="14647" y="5797"/>
                      <a:pt x="14815" y="5336"/>
                    </a:cubicBezTo>
                    <a:cubicBezTo>
                      <a:pt x="14961" y="4855"/>
                      <a:pt x="15108" y="4458"/>
                      <a:pt x="15212" y="4206"/>
                    </a:cubicBezTo>
                    <a:cubicBezTo>
                      <a:pt x="15275" y="3934"/>
                      <a:pt x="15338" y="3788"/>
                      <a:pt x="15338" y="3788"/>
                    </a:cubicBez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8" name="Google Shape;1418;p52"/>
              <p:cNvSpPr/>
              <p:nvPr/>
            </p:nvSpPr>
            <p:spPr>
              <a:xfrm rot="7175099" flipH="1">
                <a:off x="5378302" y="3156716"/>
                <a:ext cx="55473" cy="95747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830" extrusionOk="0">
                    <a:moveTo>
                      <a:pt x="1779" y="1"/>
                    </a:moveTo>
                    <a:cubicBezTo>
                      <a:pt x="1779" y="1"/>
                      <a:pt x="1695" y="231"/>
                      <a:pt x="1549" y="566"/>
                    </a:cubicBezTo>
                    <a:cubicBezTo>
                      <a:pt x="1402" y="942"/>
                      <a:pt x="1151" y="1382"/>
                      <a:pt x="942" y="1821"/>
                    </a:cubicBezTo>
                    <a:cubicBezTo>
                      <a:pt x="712" y="2260"/>
                      <a:pt x="481" y="2721"/>
                      <a:pt x="314" y="3056"/>
                    </a:cubicBezTo>
                    <a:cubicBezTo>
                      <a:pt x="126" y="3390"/>
                      <a:pt x="0" y="3600"/>
                      <a:pt x="0" y="3600"/>
                    </a:cubicBezTo>
                    <a:lnTo>
                      <a:pt x="440" y="3830"/>
                    </a:lnTo>
                    <a:cubicBezTo>
                      <a:pt x="440" y="3830"/>
                      <a:pt x="586" y="3621"/>
                      <a:pt x="753" y="3286"/>
                    </a:cubicBezTo>
                    <a:cubicBezTo>
                      <a:pt x="942" y="2951"/>
                      <a:pt x="1151" y="2470"/>
                      <a:pt x="1381" y="2030"/>
                    </a:cubicBezTo>
                    <a:cubicBezTo>
                      <a:pt x="1590" y="1591"/>
                      <a:pt x="1821" y="1110"/>
                      <a:pt x="1988" y="775"/>
                    </a:cubicBezTo>
                    <a:cubicBezTo>
                      <a:pt x="2113" y="440"/>
                      <a:pt x="2218" y="210"/>
                      <a:pt x="2218" y="210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19" name="Google Shape;1419;p52"/>
              <p:cNvSpPr/>
              <p:nvPr/>
            </p:nvSpPr>
            <p:spPr>
              <a:xfrm rot="7175099" flipH="1">
                <a:off x="5494970" y="3105593"/>
                <a:ext cx="362015" cy="293467"/>
              </a:xfrm>
              <a:custGeom>
                <a:avLst/>
                <a:gdLst/>
                <a:ahLst/>
                <a:cxnLst/>
                <a:rect l="l" t="t" r="r" b="b"/>
                <a:pathLst>
                  <a:path w="14481" h="11739" extrusionOk="0">
                    <a:moveTo>
                      <a:pt x="1738" y="1"/>
                    </a:moveTo>
                    <a:cubicBezTo>
                      <a:pt x="1738" y="1"/>
                      <a:pt x="1654" y="524"/>
                      <a:pt x="1528" y="1277"/>
                    </a:cubicBezTo>
                    <a:cubicBezTo>
                      <a:pt x="1382" y="2030"/>
                      <a:pt x="1235" y="3056"/>
                      <a:pt x="1005" y="4039"/>
                    </a:cubicBezTo>
                    <a:cubicBezTo>
                      <a:pt x="901" y="4541"/>
                      <a:pt x="796" y="5043"/>
                      <a:pt x="691" y="5504"/>
                    </a:cubicBezTo>
                    <a:cubicBezTo>
                      <a:pt x="587" y="5985"/>
                      <a:pt x="440" y="6403"/>
                      <a:pt x="336" y="6759"/>
                    </a:cubicBezTo>
                    <a:cubicBezTo>
                      <a:pt x="126" y="7491"/>
                      <a:pt x="1" y="7973"/>
                      <a:pt x="1" y="7973"/>
                    </a:cubicBezTo>
                    <a:lnTo>
                      <a:pt x="12304" y="11739"/>
                    </a:lnTo>
                    <a:cubicBezTo>
                      <a:pt x="12304" y="11739"/>
                      <a:pt x="12492" y="11132"/>
                      <a:pt x="12743" y="10191"/>
                    </a:cubicBezTo>
                    <a:cubicBezTo>
                      <a:pt x="12848" y="9730"/>
                      <a:pt x="13036" y="9165"/>
                      <a:pt x="13162" y="8600"/>
                    </a:cubicBezTo>
                    <a:cubicBezTo>
                      <a:pt x="13287" y="8015"/>
                      <a:pt x="13455" y="7387"/>
                      <a:pt x="13580" y="6759"/>
                    </a:cubicBezTo>
                    <a:cubicBezTo>
                      <a:pt x="13873" y="5504"/>
                      <a:pt x="14062" y="4290"/>
                      <a:pt x="14208" y="3349"/>
                    </a:cubicBezTo>
                    <a:lnTo>
                      <a:pt x="14480" y="177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0" name="Google Shape;1420;p52"/>
              <p:cNvSpPr/>
              <p:nvPr/>
            </p:nvSpPr>
            <p:spPr>
              <a:xfrm rot="7175099" flipH="1">
                <a:off x="5613022" y="3190602"/>
                <a:ext cx="36624" cy="100972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039" extrusionOk="0">
                    <a:moveTo>
                      <a:pt x="1005" y="0"/>
                    </a:moveTo>
                    <a:cubicBezTo>
                      <a:pt x="1005" y="0"/>
                      <a:pt x="942" y="251"/>
                      <a:pt x="858" y="628"/>
                    </a:cubicBezTo>
                    <a:cubicBezTo>
                      <a:pt x="837" y="816"/>
                      <a:pt x="795" y="1026"/>
                      <a:pt x="733" y="1256"/>
                    </a:cubicBezTo>
                    <a:cubicBezTo>
                      <a:pt x="712" y="1465"/>
                      <a:pt x="607" y="1716"/>
                      <a:pt x="544" y="1946"/>
                    </a:cubicBezTo>
                    <a:cubicBezTo>
                      <a:pt x="272" y="2930"/>
                      <a:pt x="0" y="3892"/>
                      <a:pt x="0" y="3892"/>
                    </a:cubicBezTo>
                    <a:lnTo>
                      <a:pt x="461" y="4039"/>
                    </a:lnTo>
                    <a:cubicBezTo>
                      <a:pt x="461" y="4039"/>
                      <a:pt x="733" y="3076"/>
                      <a:pt x="1025" y="2093"/>
                    </a:cubicBezTo>
                    <a:cubicBezTo>
                      <a:pt x="1067" y="1821"/>
                      <a:pt x="1151" y="1591"/>
                      <a:pt x="1214" y="1360"/>
                    </a:cubicBezTo>
                    <a:cubicBezTo>
                      <a:pt x="1256" y="1109"/>
                      <a:pt x="1277" y="900"/>
                      <a:pt x="1339" y="733"/>
                    </a:cubicBezTo>
                    <a:cubicBezTo>
                      <a:pt x="1402" y="356"/>
                      <a:pt x="1465" y="105"/>
                      <a:pt x="1465" y="105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1" name="Google Shape;1421;p52"/>
            <p:cNvGrpSpPr/>
            <p:nvPr/>
          </p:nvGrpSpPr>
          <p:grpSpPr>
            <a:xfrm rot="1784782" flipH="1">
              <a:off x="4397904" y="2423706"/>
              <a:ext cx="2045198" cy="1154711"/>
              <a:chOff x="4459577" y="2935429"/>
              <a:chExt cx="1425008" cy="804555"/>
            </a:xfrm>
          </p:grpSpPr>
          <p:sp>
            <p:nvSpPr>
              <p:cNvPr id="1422" name="Google Shape;1422;p52"/>
              <p:cNvSpPr/>
              <p:nvPr/>
            </p:nvSpPr>
            <p:spPr>
              <a:xfrm rot="7175099" flipH="1">
                <a:off x="4539295" y="3362416"/>
                <a:ext cx="276717" cy="344440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13778" extrusionOk="0">
                    <a:moveTo>
                      <a:pt x="712" y="921"/>
                    </a:moveTo>
                    <a:cubicBezTo>
                      <a:pt x="667" y="921"/>
                      <a:pt x="669" y="923"/>
                      <a:pt x="711" y="925"/>
                    </a:cubicBezTo>
                    <a:lnTo>
                      <a:pt x="711" y="925"/>
                    </a:lnTo>
                    <a:lnTo>
                      <a:pt x="712" y="921"/>
                    </a:lnTo>
                    <a:close/>
                    <a:moveTo>
                      <a:pt x="7805" y="1"/>
                    </a:moveTo>
                    <a:lnTo>
                      <a:pt x="7491" y="84"/>
                    </a:lnTo>
                    <a:cubicBezTo>
                      <a:pt x="7282" y="147"/>
                      <a:pt x="6989" y="189"/>
                      <a:pt x="6654" y="273"/>
                    </a:cubicBezTo>
                    <a:cubicBezTo>
                      <a:pt x="5943" y="419"/>
                      <a:pt x="5022" y="587"/>
                      <a:pt x="4080" y="712"/>
                    </a:cubicBezTo>
                    <a:cubicBezTo>
                      <a:pt x="3181" y="838"/>
                      <a:pt x="2239" y="900"/>
                      <a:pt x="1570" y="921"/>
                    </a:cubicBezTo>
                    <a:cubicBezTo>
                      <a:pt x="1353" y="928"/>
                      <a:pt x="1170" y="931"/>
                      <a:pt x="1026" y="931"/>
                    </a:cubicBezTo>
                    <a:cubicBezTo>
                      <a:pt x="870" y="931"/>
                      <a:pt x="762" y="928"/>
                      <a:pt x="711" y="925"/>
                    </a:cubicBezTo>
                    <a:lnTo>
                      <a:pt x="711" y="925"/>
                    </a:lnTo>
                    <a:lnTo>
                      <a:pt x="0" y="13768"/>
                    </a:lnTo>
                    <a:cubicBezTo>
                      <a:pt x="126" y="13768"/>
                      <a:pt x="502" y="13778"/>
                      <a:pt x="1062" y="13778"/>
                    </a:cubicBezTo>
                    <a:cubicBezTo>
                      <a:pt x="1342" y="13778"/>
                      <a:pt x="1667" y="13775"/>
                      <a:pt x="2030" y="13768"/>
                    </a:cubicBezTo>
                    <a:cubicBezTo>
                      <a:pt x="3097" y="13748"/>
                      <a:pt x="4457" y="13643"/>
                      <a:pt x="5796" y="13455"/>
                    </a:cubicBezTo>
                    <a:cubicBezTo>
                      <a:pt x="7156" y="13266"/>
                      <a:pt x="8453" y="13036"/>
                      <a:pt x="9458" y="12806"/>
                    </a:cubicBezTo>
                    <a:cubicBezTo>
                      <a:pt x="9918" y="12660"/>
                      <a:pt x="10337" y="12597"/>
                      <a:pt x="10629" y="12513"/>
                    </a:cubicBezTo>
                    <a:cubicBezTo>
                      <a:pt x="10922" y="12429"/>
                      <a:pt x="11069" y="12388"/>
                      <a:pt x="11069" y="12388"/>
                    </a:cubicBezTo>
                    <a:lnTo>
                      <a:pt x="7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3" name="Google Shape;1423;p52"/>
              <p:cNvSpPr/>
              <p:nvPr/>
            </p:nvSpPr>
            <p:spPr>
              <a:xfrm rot="7175099" flipH="1">
                <a:off x="4576281" y="3590751"/>
                <a:ext cx="102547" cy="18349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734" extrusionOk="0">
                    <a:moveTo>
                      <a:pt x="4039" y="1"/>
                    </a:moveTo>
                    <a:cubicBezTo>
                      <a:pt x="4039" y="1"/>
                      <a:pt x="3788" y="43"/>
                      <a:pt x="3411" y="64"/>
                    </a:cubicBezTo>
                    <a:cubicBezTo>
                      <a:pt x="3035" y="105"/>
                      <a:pt x="2533" y="147"/>
                      <a:pt x="2031" y="168"/>
                    </a:cubicBezTo>
                    <a:cubicBezTo>
                      <a:pt x="1528" y="210"/>
                      <a:pt x="1005" y="231"/>
                      <a:pt x="650" y="231"/>
                    </a:cubicBezTo>
                    <a:lnTo>
                      <a:pt x="22" y="231"/>
                    </a:lnTo>
                    <a:lnTo>
                      <a:pt x="1" y="733"/>
                    </a:lnTo>
                    <a:lnTo>
                      <a:pt x="650" y="733"/>
                    </a:lnTo>
                    <a:cubicBezTo>
                      <a:pt x="1047" y="733"/>
                      <a:pt x="1528" y="691"/>
                      <a:pt x="2051" y="670"/>
                    </a:cubicBezTo>
                    <a:cubicBezTo>
                      <a:pt x="2575" y="649"/>
                      <a:pt x="3077" y="628"/>
                      <a:pt x="3474" y="566"/>
                    </a:cubicBezTo>
                    <a:cubicBezTo>
                      <a:pt x="3830" y="524"/>
                      <a:pt x="4102" y="482"/>
                      <a:pt x="4102" y="482"/>
                    </a:cubicBezTo>
                    <a:lnTo>
                      <a:pt x="40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4" name="Google Shape;1424;p52"/>
              <p:cNvSpPr/>
              <p:nvPr/>
            </p:nvSpPr>
            <p:spPr>
              <a:xfrm rot="7175099" flipH="1">
                <a:off x="4663577" y="3177232"/>
                <a:ext cx="332191" cy="381339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5254" extrusionOk="0">
                    <a:moveTo>
                      <a:pt x="6905" y="0"/>
                    </a:moveTo>
                    <a:cubicBezTo>
                      <a:pt x="6905" y="0"/>
                      <a:pt x="6487" y="209"/>
                      <a:pt x="5880" y="544"/>
                    </a:cubicBezTo>
                    <a:cubicBezTo>
                      <a:pt x="5608" y="733"/>
                      <a:pt x="5211" y="879"/>
                      <a:pt x="4813" y="1067"/>
                    </a:cubicBezTo>
                    <a:cubicBezTo>
                      <a:pt x="4416" y="1277"/>
                      <a:pt x="3997" y="1444"/>
                      <a:pt x="3558" y="1611"/>
                    </a:cubicBezTo>
                    <a:cubicBezTo>
                      <a:pt x="2700" y="1988"/>
                      <a:pt x="1800" y="2260"/>
                      <a:pt x="1131" y="2490"/>
                    </a:cubicBezTo>
                    <a:cubicBezTo>
                      <a:pt x="817" y="2574"/>
                      <a:pt x="524" y="2657"/>
                      <a:pt x="315" y="2720"/>
                    </a:cubicBezTo>
                    <a:lnTo>
                      <a:pt x="1" y="2783"/>
                    </a:lnTo>
                    <a:lnTo>
                      <a:pt x="3244" y="15254"/>
                    </a:lnTo>
                    <a:cubicBezTo>
                      <a:pt x="3244" y="15254"/>
                      <a:pt x="3411" y="15191"/>
                      <a:pt x="3683" y="15107"/>
                    </a:cubicBezTo>
                    <a:cubicBezTo>
                      <a:pt x="3976" y="15044"/>
                      <a:pt x="4395" y="14940"/>
                      <a:pt x="4876" y="14772"/>
                    </a:cubicBezTo>
                    <a:cubicBezTo>
                      <a:pt x="5838" y="14479"/>
                      <a:pt x="7115" y="14061"/>
                      <a:pt x="8370" y="13538"/>
                    </a:cubicBezTo>
                    <a:cubicBezTo>
                      <a:pt x="8998" y="13287"/>
                      <a:pt x="9626" y="13057"/>
                      <a:pt x="10211" y="12764"/>
                    </a:cubicBezTo>
                    <a:cubicBezTo>
                      <a:pt x="10776" y="12492"/>
                      <a:pt x="11320" y="12261"/>
                      <a:pt x="11781" y="12010"/>
                    </a:cubicBezTo>
                    <a:cubicBezTo>
                      <a:pt x="12680" y="11508"/>
                      <a:pt x="13287" y="11194"/>
                      <a:pt x="13287" y="11194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5" name="Google Shape;1425;p52"/>
              <p:cNvSpPr/>
              <p:nvPr/>
            </p:nvSpPr>
            <p:spPr>
              <a:xfrm rot="7175099" flipH="1">
                <a:off x="4724990" y="3404489"/>
                <a:ext cx="100447" cy="42399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1696" extrusionOk="0">
                    <a:moveTo>
                      <a:pt x="3829" y="1"/>
                    </a:moveTo>
                    <a:cubicBezTo>
                      <a:pt x="3829" y="1"/>
                      <a:pt x="3599" y="84"/>
                      <a:pt x="3243" y="210"/>
                    </a:cubicBezTo>
                    <a:cubicBezTo>
                      <a:pt x="2867" y="315"/>
                      <a:pt x="2427" y="524"/>
                      <a:pt x="1925" y="649"/>
                    </a:cubicBezTo>
                    <a:cubicBezTo>
                      <a:pt x="963" y="984"/>
                      <a:pt x="0" y="1235"/>
                      <a:pt x="0" y="1235"/>
                    </a:cubicBezTo>
                    <a:lnTo>
                      <a:pt x="126" y="1696"/>
                    </a:lnTo>
                    <a:cubicBezTo>
                      <a:pt x="126" y="1696"/>
                      <a:pt x="1130" y="1444"/>
                      <a:pt x="2092" y="1131"/>
                    </a:cubicBezTo>
                    <a:cubicBezTo>
                      <a:pt x="2595" y="984"/>
                      <a:pt x="3055" y="817"/>
                      <a:pt x="3431" y="670"/>
                    </a:cubicBezTo>
                    <a:cubicBezTo>
                      <a:pt x="3787" y="545"/>
                      <a:pt x="4017" y="461"/>
                      <a:pt x="4017" y="461"/>
                    </a:cubicBezTo>
                    <a:lnTo>
                      <a:pt x="382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6" name="Google Shape;1426;p52"/>
              <p:cNvSpPr/>
              <p:nvPr/>
            </p:nvSpPr>
            <p:spPr>
              <a:xfrm rot="7175099" flipH="1">
                <a:off x="4826582" y="3056344"/>
                <a:ext cx="375589" cy="392339"/>
              </a:xfrm>
              <a:custGeom>
                <a:avLst/>
                <a:gdLst/>
                <a:ahLst/>
                <a:cxnLst/>
                <a:rect l="l" t="t" r="r" b="b"/>
                <a:pathLst>
                  <a:path w="15024" h="15694" extrusionOk="0">
                    <a:moveTo>
                      <a:pt x="5838" y="1"/>
                    </a:moveTo>
                    <a:lnTo>
                      <a:pt x="5022" y="796"/>
                    </a:lnTo>
                    <a:cubicBezTo>
                      <a:pt x="4771" y="1047"/>
                      <a:pt x="4457" y="1298"/>
                      <a:pt x="4143" y="1591"/>
                    </a:cubicBezTo>
                    <a:cubicBezTo>
                      <a:pt x="3829" y="1905"/>
                      <a:pt x="3453" y="2156"/>
                      <a:pt x="3097" y="2449"/>
                    </a:cubicBezTo>
                    <a:cubicBezTo>
                      <a:pt x="2909" y="2574"/>
                      <a:pt x="2720" y="2742"/>
                      <a:pt x="2532" y="2867"/>
                    </a:cubicBezTo>
                    <a:cubicBezTo>
                      <a:pt x="2365" y="3014"/>
                      <a:pt x="2176" y="3097"/>
                      <a:pt x="1988" y="3244"/>
                    </a:cubicBezTo>
                    <a:cubicBezTo>
                      <a:pt x="1632" y="3474"/>
                      <a:pt x="1319" y="3725"/>
                      <a:pt x="1005" y="3892"/>
                    </a:cubicBezTo>
                    <a:cubicBezTo>
                      <a:pt x="398" y="4269"/>
                      <a:pt x="0" y="4499"/>
                      <a:pt x="0" y="4499"/>
                    </a:cubicBezTo>
                    <a:lnTo>
                      <a:pt x="6361" y="15693"/>
                    </a:lnTo>
                    <a:cubicBezTo>
                      <a:pt x="6361" y="15693"/>
                      <a:pt x="6926" y="15317"/>
                      <a:pt x="7826" y="14794"/>
                    </a:cubicBezTo>
                    <a:cubicBezTo>
                      <a:pt x="8265" y="14543"/>
                      <a:pt x="8767" y="14208"/>
                      <a:pt x="9290" y="13831"/>
                    </a:cubicBezTo>
                    <a:cubicBezTo>
                      <a:pt x="9542" y="13643"/>
                      <a:pt x="9814" y="13434"/>
                      <a:pt x="10106" y="13266"/>
                    </a:cubicBezTo>
                    <a:cubicBezTo>
                      <a:pt x="10358" y="13057"/>
                      <a:pt x="10651" y="12848"/>
                      <a:pt x="10902" y="12638"/>
                    </a:cubicBezTo>
                    <a:cubicBezTo>
                      <a:pt x="12011" y="11822"/>
                      <a:pt x="12994" y="10881"/>
                      <a:pt x="13789" y="10190"/>
                    </a:cubicBezTo>
                    <a:cubicBezTo>
                      <a:pt x="14521" y="9500"/>
                      <a:pt x="15024" y="8998"/>
                      <a:pt x="15024" y="8998"/>
                    </a:cubicBez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7" name="Google Shape;1427;p52"/>
              <p:cNvSpPr/>
              <p:nvPr/>
            </p:nvSpPr>
            <p:spPr>
              <a:xfrm rot="7175099" flipH="1">
                <a:off x="4917035" y="3261144"/>
                <a:ext cx="91022" cy="65423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2617" extrusionOk="0">
                    <a:moveTo>
                      <a:pt x="3369" y="1"/>
                    </a:moveTo>
                    <a:cubicBezTo>
                      <a:pt x="3369" y="1"/>
                      <a:pt x="3327" y="22"/>
                      <a:pt x="3243" y="105"/>
                    </a:cubicBezTo>
                    <a:cubicBezTo>
                      <a:pt x="3160" y="147"/>
                      <a:pt x="3034" y="273"/>
                      <a:pt x="2867" y="377"/>
                    </a:cubicBezTo>
                    <a:cubicBezTo>
                      <a:pt x="2553" y="587"/>
                      <a:pt x="2134" y="859"/>
                      <a:pt x="1716" y="1151"/>
                    </a:cubicBezTo>
                    <a:cubicBezTo>
                      <a:pt x="1297" y="1444"/>
                      <a:pt x="858" y="1675"/>
                      <a:pt x="544" y="1884"/>
                    </a:cubicBezTo>
                    <a:cubicBezTo>
                      <a:pt x="209" y="2072"/>
                      <a:pt x="0" y="2198"/>
                      <a:pt x="0" y="2198"/>
                    </a:cubicBezTo>
                    <a:lnTo>
                      <a:pt x="230" y="2616"/>
                    </a:lnTo>
                    <a:cubicBezTo>
                      <a:pt x="230" y="2616"/>
                      <a:pt x="439" y="2491"/>
                      <a:pt x="774" y="2281"/>
                    </a:cubicBezTo>
                    <a:cubicBezTo>
                      <a:pt x="1130" y="2072"/>
                      <a:pt x="1569" y="1842"/>
                      <a:pt x="1988" y="1549"/>
                    </a:cubicBezTo>
                    <a:cubicBezTo>
                      <a:pt x="2406" y="1256"/>
                      <a:pt x="2825" y="963"/>
                      <a:pt x="3139" y="754"/>
                    </a:cubicBezTo>
                    <a:cubicBezTo>
                      <a:pt x="3285" y="649"/>
                      <a:pt x="3432" y="587"/>
                      <a:pt x="3494" y="503"/>
                    </a:cubicBezTo>
                    <a:cubicBezTo>
                      <a:pt x="3578" y="419"/>
                      <a:pt x="3641" y="398"/>
                      <a:pt x="3641" y="398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8" name="Google Shape;1428;p52"/>
              <p:cNvSpPr/>
              <p:nvPr/>
            </p:nvSpPr>
            <p:spPr>
              <a:xfrm rot="7175099" flipH="1">
                <a:off x="5026577" y="3011295"/>
                <a:ext cx="392839" cy="375064"/>
              </a:xfrm>
              <a:custGeom>
                <a:avLst/>
                <a:gdLst/>
                <a:ahLst/>
                <a:cxnLst/>
                <a:rect l="l" t="t" r="r" b="b"/>
                <a:pathLst>
                  <a:path w="15714" h="15003" extrusionOk="0">
                    <a:moveTo>
                      <a:pt x="4436" y="0"/>
                    </a:moveTo>
                    <a:cubicBezTo>
                      <a:pt x="4436" y="0"/>
                      <a:pt x="4185" y="377"/>
                      <a:pt x="3829" y="1005"/>
                    </a:cubicBezTo>
                    <a:cubicBezTo>
                      <a:pt x="3808" y="1088"/>
                      <a:pt x="3746" y="1172"/>
                      <a:pt x="3704" y="1256"/>
                    </a:cubicBezTo>
                    <a:lnTo>
                      <a:pt x="3536" y="1486"/>
                    </a:lnTo>
                    <a:cubicBezTo>
                      <a:pt x="3411" y="1632"/>
                      <a:pt x="3306" y="1821"/>
                      <a:pt x="3181" y="2009"/>
                    </a:cubicBezTo>
                    <a:cubicBezTo>
                      <a:pt x="3076" y="2197"/>
                      <a:pt x="2930" y="2407"/>
                      <a:pt x="2804" y="2574"/>
                    </a:cubicBezTo>
                    <a:cubicBezTo>
                      <a:pt x="2762" y="2679"/>
                      <a:pt x="2679" y="2762"/>
                      <a:pt x="2616" y="2867"/>
                    </a:cubicBezTo>
                    <a:lnTo>
                      <a:pt x="2407" y="3160"/>
                    </a:lnTo>
                    <a:cubicBezTo>
                      <a:pt x="2135" y="3557"/>
                      <a:pt x="1842" y="3913"/>
                      <a:pt x="1570" y="4248"/>
                    </a:cubicBezTo>
                    <a:cubicBezTo>
                      <a:pt x="1298" y="4604"/>
                      <a:pt x="1026" y="4876"/>
                      <a:pt x="795" y="5148"/>
                    </a:cubicBezTo>
                    <a:cubicBezTo>
                      <a:pt x="586" y="5399"/>
                      <a:pt x="398" y="5650"/>
                      <a:pt x="251" y="5775"/>
                    </a:cubicBezTo>
                    <a:lnTo>
                      <a:pt x="0" y="6006"/>
                    </a:lnTo>
                    <a:lnTo>
                      <a:pt x="9207" y="15003"/>
                    </a:lnTo>
                    <a:lnTo>
                      <a:pt x="9562" y="14668"/>
                    </a:lnTo>
                    <a:cubicBezTo>
                      <a:pt x="9793" y="14459"/>
                      <a:pt x="10065" y="14145"/>
                      <a:pt x="10399" y="13747"/>
                    </a:cubicBezTo>
                    <a:cubicBezTo>
                      <a:pt x="10734" y="13350"/>
                      <a:pt x="11132" y="12910"/>
                      <a:pt x="11550" y="12408"/>
                    </a:cubicBezTo>
                    <a:cubicBezTo>
                      <a:pt x="11927" y="11885"/>
                      <a:pt x="12345" y="11362"/>
                      <a:pt x="12764" y="10818"/>
                    </a:cubicBezTo>
                    <a:lnTo>
                      <a:pt x="13098" y="10420"/>
                    </a:lnTo>
                    <a:cubicBezTo>
                      <a:pt x="13203" y="10295"/>
                      <a:pt x="13266" y="10148"/>
                      <a:pt x="13370" y="10002"/>
                    </a:cubicBezTo>
                    <a:cubicBezTo>
                      <a:pt x="13559" y="9730"/>
                      <a:pt x="13747" y="9458"/>
                      <a:pt x="13935" y="9207"/>
                    </a:cubicBezTo>
                    <a:cubicBezTo>
                      <a:pt x="14082" y="8935"/>
                      <a:pt x="14270" y="8684"/>
                      <a:pt x="14417" y="8433"/>
                    </a:cubicBezTo>
                    <a:cubicBezTo>
                      <a:pt x="14500" y="8307"/>
                      <a:pt x="14584" y="8182"/>
                      <a:pt x="14668" y="8077"/>
                    </a:cubicBezTo>
                    <a:cubicBezTo>
                      <a:pt x="14731" y="7951"/>
                      <a:pt x="14814" y="7847"/>
                      <a:pt x="14856" y="7742"/>
                    </a:cubicBezTo>
                    <a:cubicBezTo>
                      <a:pt x="15358" y="6842"/>
                      <a:pt x="15714" y="6278"/>
                      <a:pt x="15714" y="6278"/>
                    </a:cubicBez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29" name="Google Shape;1429;p52"/>
              <p:cNvSpPr/>
              <p:nvPr/>
            </p:nvSpPr>
            <p:spPr>
              <a:xfrm rot="7175099" flipH="1">
                <a:off x="5139726" y="3177218"/>
                <a:ext cx="75848" cy="84748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3390" extrusionOk="0">
                    <a:moveTo>
                      <a:pt x="2636" y="0"/>
                    </a:moveTo>
                    <a:cubicBezTo>
                      <a:pt x="2636" y="0"/>
                      <a:pt x="2490" y="209"/>
                      <a:pt x="2260" y="481"/>
                    </a:cubicBezTo>
                    <a:cubicBezTo>
                      <a:pt x="2155" y="649"/>
                      <a:pt x="2009" y="837"/>
                      <a:pt x="1862" y="1004"/>
                    </a:cubicBezTo>
                    <a:cubicBezTo>
                      <a:pt x="1695" y="1193"/>
                      <a:pt x="1527" y="1381"/>
                      <a:pt x="1360" y="1569"/>
                    </a:cubicBezTo>
                    <a:cubicBezTo>
                      <a:pt x="1025" y="1946"/>
                      <a:pt x="711" y="2323"/>
                      <a:pt x="439" y="2615"/>
                    </a:cubicBezTo>
                    <a:lnTo>
                      <a:pt x="0" y="3055"/>
                    </a:lnTo>
                    <a:lnTo>
                      <a:pt x="377" y="3390"/>
                    </a:lnTo>
                    <a:lnTo>
                      <a:pt x="816" y="2950"/>
                    </a:lnTo>
                    <a:cubicBezTo>
                      <a:pt x="1067" y="2657"/>
                      <a:pt x="1423" y="2302"/>
                      <a:pt x="1758" y="1904"/>
                    </a:cubicBezTo>
                    <a:cubicBezTo>
                      <a:pt x="1904" y="1695"/>
                      <a:pt x="2092" y="1507"/>
                      <a:pt x="2260" y="1318"/>
                    </a:cubicBezTo>
                    <a:cubicBezTo>
                      <a:pt x="2385" y="1151"/>
                      <a:pt x="2532" y="963"/>
                      <a:pt x="2636" y="795"/>
                    </a:cubicBezTo>
                    <a:cubicBezTo>
                      <a:pt x="2887" y="523"/>
                      <a:pt x="3034" y="314"/>
                      <a:pt x="3034" y="314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0" name="Google Shape;1430;p52"/>
              <p:cNvSpPr/>
              <p:nvPr/>
            </p:nvSpPr>
            <p:spPr>
              <a:xfrm rot="7175099" flipH="1">
                <a:off x="5255107" y="3034417"/>
                <a:ext cx="383439" cy="336366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13455" extrusionOk="0">
                    <a:moveTo>
                      <a:pt x="3035" y="1"/>
                    </a:moveTo>
                    <a:cubicBezTo>
                      <a:pt x="3035" y="1"/>
                      <a:pt x="2993" y="126"/>
                      <a:pt x="2930" y="336"/>
                    </a:cubicBezTo>
                    <a:cubicBezTo>
                      <a:pt x="2888" y="524"/>
                      <a:pt x="2784" y="838"/>
                      <a:pt x="2658" y="1173"/>
                    </a:cubicBezTo>
                    <a:cubicBezTo>
                      <a:pt x="2512" y="1528"/>
                      <a:pt x="2386" y="1926"/>
                      <a:pt x="2240" y="2365"/>
                    </a:cubicBezTo>
                    <a:cubicBezTo>
                      <a:pt x="2156" y="2574"/>
                      <a:pt x="2072" y="2825"/>
                      <a:pt x="1968" y="3035"/>
                    </a:cubicBezTo>
                    <a:cubicBezTo>
                      <a:pt x="1863" y="3265"/>
                      <a:pt x="1779" y="3474"/>
                      <a:pt x="1675" y="3704"/>
                    </a:cubicBezTo>
                    <a:cubicBezTo>
                      <a:pt x="1570" y="3934"/>
                      <a:pt x="1507" y="4186"/>
                      <a:pt x="1403" y="4395"/>
                    </a:cubicBezTo>
                    <a:cubicBezTo>
                      <a:pt x="1319" y="4604"/>
                      <a:pt x="1215" y="4813"/>
                      <a:pt x="1110" y="5022"/>
                    </a:cubicBezTo>
                    <a:cubicBezTo>
                      <a:pt x="901" y="5399"/>
                      <a:pt x="712" y="5797"/>
                      <a:pt x="566" y="6111"/>
                    </a:cubicBezTo>
                    <a:cubicBezTo>
                      <a:pt x="399" y="6445"/>
                      <a:pt x="273" y="6717"/>
                      <a:pt x="168" y="6906"/>
                    </a:cubicBezTo>
                    <a:cubicBezTo>
                      <a:pt x="64" y="7073"/>
                      <a:pt x="1" y="7178"/>
                      <a:pt x="1" y="7178"/>
                    </a:cubicBezTo>
                    <a:lnTo>
                      <a:pt x="11237" y="13455"/>
                    </a:lnTo>
                    <a:lnTo>
                      <a:pt x="11467" y="13078"/>
                    </a:lnTo>
                    <a:cubicBezTo>
                      <a:pt x="11614" y="12806"/>
                      <a:pt x="11781" y="12450"/>
                      <a:pt x="12011" y="11990"/>
                    </a:cubicBezTo>
                    <a:cubicBezTo>
                      <a:pt x="12241" y="11551"/>
                      <a:pt x="12492" y="11028"/>
                      <a:pt x="12764" y="10484"/>
                    </a:cubicBezTo>
                    <a:cubicBezTo>
                      <a:pt x="12911" y="10212"/>
                      <a:pt x="13036" y="9898"/>
                      <a:pt x="13162" y="9626"/>
                    </a:cubicBezTo>
                    <a:cubicBezTo>
                      <a:pt x="13287" y="9312"/>
                      <a:pt x="13434" y="9019"/>
                      <a:pt x="13559" y="8705"/>
                    </a:cubicBezTo>
                    <a:cubicBezTo>
                      <a:pt x="13664" y="8391"/>
                      <a:pt x="13790" y="8077"/>
                      <a:pt x="13915" y="7784"/>
                    </a:cubicBezTo>
                    <a:cubicBezTo>
                      <a:pt x="14062" y="7471"/>
                      <a:pt x="14166" y="7178"/>
                      <a:pt x="14271" y="6906"/>
                    </a:cubicBezTo>
                    <a:cubicBezTo>
                      <a:pt x="14480" y="6320"/>
                      <a:pt x="14647" y="5797"/>
                      <a:pt x="14815" y="5336"/>
                    </a:cubicBezTo>
                    <a:cubicBezTo>
                      <a:pt x="14961" y="4855"/>
                      <a:pt x="15108" y="4458"/>
                      <a:pt x="15212" y="4206"/>
                    </a:cubicBezTo>
                    <a:cubicBezTo>
                      <a:pt x="15275" y="3934"/>
                      <a:pt x="15338" y="3788"/>
                      <a:pt x="15338" y="3788"/>
                    </a:cubicBez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1" name="Google Shape;1431;p52"/>
              <p:cNvSpPr/>
              <p:nvPr/>
            </p:nvSpPr>
            <p:spPr>
              <a:xfrm rot="7175099" flipH="1">
                <a:off x="5378302" y="3156716"/>
                <a:ext cx="55473" cy="95747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830" extrusionOk="0">
                    <a:moveTo>
                      <a:pt x="1779" y="1"/>
                    </a:moveTo>
                    <a:cubicBezTo>
                      <a:pt x="1779" y="1"/>
                      <a:pt x="1695" y="231"/>
                      <a:pt x="1549" y="566"/>
                    </a:cubicBezTo>
                    <a:cubicBezTo>
                      <a:pt x="1402" y="942"/>
                      <a:pt x="1151" y="1382"/>
                      <a:pt x="942" y="1821"/>
                    </a:cubicBezTo>
                    <a:cubicBezTo>
                      <a:pt x="712" y="2260"/>
                      <a:pt x="481" y="2721"/>
                      <a:pt x="314" y="3056"/>
                    </a:cubicBezTo>
                    <a:cubicBezTo>
                      <a:pt x="126" y="3390"/>
                      <a:pt x="0" y="3600"/>
                      <a:pt x="0" y="3600"/>
                    </a:cubicBezTo>
                    <a:lnTo>
                      <a:pt x="440" y="3830"/>
                    </a:lnTo>
                    <a:cubicBezTo>
                      <a:pt x="440" y="3830"/>
                      <a:pt x="586" y="3621"/>
                      <a:pt x="753" y="3286"/>
                    </a:cubicBezTo>
                    <a:cubicBezTo>
                      <a:pt x="942" y="2951"/>
                      <a:pt x="1151" y="2470"/>
                      <a:pt x="1381" y="2030"/>
                    </a:cubicBezTo>
                    <a:cubicBezTo>
                      <a:pt x="1590" y="1591"/>
                      <a:pt x="1821" y="1110"/>
                      <a:pt x="1988" y="775"/>
                    </a:cubicBezTo>
                    <a:cubicBezTo>
                      <a:pt x="2113" y="440"/>
                      <a:pt x="2218" y="210"/>
                      <a:pt x="2218" y="210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2" name="Google Shape;1432;p52"/>
              <p:cNvSpPr/>
              <p:nvPr/>
            </p:nvSpPr>
            <p:spPr>
              <a:xfrm rot="7175099" flipH="1">
                <a:off x="5486608" y="3106311"/>
                <a:ext cx="362015" cy="293467"/>
              </a:xfrm>
              <a:custGeom>
                <a:avLst/>
                <a:gdLst/>
                <a:ahLst/>
                <a:cxnLst/>
                <a:rect l="l" t="t" r="r" b="b"/>
                <a:pathLst>
                  <a:path w="14481" h="11739" extrusionOk="0">
                    <a:moveTo>
                      <a:pt x="1738" y="1"/>
                    </a:moveTo>
                    <a:cubicBezTo>
                      <a:pt x="1738" y="1"/>
                      <a:pt x="1654" y="524"/>
                      <a:pt x="1528" y="1277"/>
                    </a:cubicBezTo>
                    <a:cubicBezTo>
                      <a:pt x="1382" y="2030"/>
                      <a:pt x="1235" y="3056"/>
                      <a:pt x="1005" y="4039"/>
                    </a:cubicBezTo>
                    <a:cubicBezTo>
                      <a:pt x="901" y="4541"/>
                      <a:pt x="796" y="5043"/>
                      <a:pt x="691" y="5504"/>
                    </a:cubicBezTo>
                    <a:cubicBezTo>
                      <a:pt x="587" y="5985"/>
                      <a:pt x="440" y="6403"/>
                      <a:pt x="336" y="6759"/>
                    </a:cubicBezTo>
                    <a:cubicBezTo>
                      <a:pt x="126" y="7491"/>
                      <a:pt x="1" y="7973"/>
                      <a:pt x="1" y="7973"/>
                    </a:cubicBezTo>
                    <a:lnTo>
                      <a:pt x="12304" y="11739"/>
                    </a:lnTo>
                    <a:cubicBezTo>
                      <a:pt x="12304" y="11739"/>
                      <a:pt x="12492" y="11132"/>
                      <a:pt x="12743" y="10191"/>
                    </a:cubicBezTo>
                    <a:cubicBezTo>
                      <a:pt x="12848" y="9730"/>
                      <a:pt x="13036" y="9165"/>
                      <a:pt x="13162" y="8600"/>
                    </a:cubicBezTo>
                    <a:cubicBezTo>
                      <a:pt x="13287" y="8015"/>
                      <a:pt x="13455" y="7387"/>
                      <a:pt x="13580" y="6759"/>
                    </a:cubicBezTo>
                    <a:cubicBezTo>
                      <a:pt x="13873" y="5504"/>
                      <a:pt x="14062" y="4290"/>
                      <a:pt x="14208" y="3349"/>
                    </a:cubicBezTo>
                    <a:lnTo>
                      <a:pt x="14480" y="177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3" name="Google Shape;1433;p52"/>
              <p:cNvSpPr/>
              <p:nvPr/>
            </p:nvSpPr>
            <p:spPr>
              <a:xfrm rot="7175099" flipH="1">
                <a:off x="5613022" y="3190602"/>
                <a:ext cx="36624" cy="100972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4039" extrusionOk="0">
                    <a:moveTo>
                      <a:pt x="1005" y="0"/>
                    </a:moveTo>
                    <a:cubicBezTo>
                      <a:pt x="1005" y="0"/>
                      <a:pt x="942" y="251"/>
                      <a:pt x="858" y="628"/>
                    </a:cubicBezTo>
                    <a:cubicBezTo>
                      <a:pt x="837" y="816"/>
                      <a:pt x="795" y="1026"/>
                      <a:pt x="733" y="1256"/>
                    </a:cubicBezTo>
                    <a:cubicBezTo>
                      <a:pt x="712" y="1465"/>
                      <a:pt x="607" y="1716"/>
                      <a:pt x="544" y="1946"/>
                    </a:cubicBezTo>
                    <a:cubicBezTo>
                      <a:pt x="272" y="2930"/>
                      <a:pt x="0" y="3892"/>
                      <a:pt x="0" y="3892"/>
                    </a:cubicBezTo>
                    <a:lnTo>
                      <a:pt x="461" y="4039"/>
                    </a:lnTo>
                    <a:cubicBezTo>
                      <a:pt x="461" y="4039"/>
                      <a:pt x="733" y="3076"/>
                      <a:pt x="1025" y="2093"/>
                    </a:cubicBezTo>
                    <a:cubicBezTo>
                      <a:pt x="1067" y="1821"/>
                      <a:pt x="1151" y="1591"/>
                      <a:pt x="1214" y="1360"/>
                    </a:cubicBezTo>
                    <a:cubicBezTo>
                      <a:pt x="1256" y="1109"/>
                      <a:pt x="1277" y="900"/>
                      <a:pt x="1339" y="733"/>
                    </a:cubicBezTo>
                    <a:cubicBezTo>
                      <a:pt x="1402" y="356"/>
                      <a:pt x="1465" y="105"/>
                      <a:pt x="1465" y="105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34" name="Google Shape;1434;p52"/>
            <p:cNvGrpSpPr/>
            <p:nvPr/>
          </p:nvGrpSpPr>
          <p:grpSpPr>
            <a:xfrm rot="10800000">
              <a:off x="7239611" y="4157121"/>
              <a:ext cx="1431825" cy="462029"/>
              <a:chOff x="1190625" y="1436175"/>
              <a:chExt cx="1431825" cy="462029"/>
            </a:xfrm>
          </p:grpSpPr>
          <p:sp>
            <p:nvSpPr>
              <p:cNvPr id="1435" name="Google Shape;1435;p52"/>
              <p:cNvSpPr/>
              <p:nvPr/>
            </p:nvSpPr>
            <p:spPr>
              <a:xfrm>
                <a:off x="1204913" y="1436175"/>
                <a:ext cx="354609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6" name="Google Shape;1436;p52"/>
              <p:cNvSpPr/>
              <p:nvPr/>
            </p:nvSpPr>
            <p:spPr>
              <a:xfrm>
                <a:off x="1190625" y="1658517"/>
                <a:ext cx="156284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1558719" y="1436175"/>
                <a:ext cx="354609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8" name="Google Shape;1438;p52"/>
              <p:cNvSpPr/>
              <p:nvPr/>
            </p:nvSpPr>
            <p:spPr>
              <a:xfrm>
                <a:off x="1544432" y="1658517"/>
                <a:ext cx="157038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39" name="Google Shape;1439;p52"/>
              <p:cNvSpPr/>
              <p:nvPr/>
            </p:nvSpPr>
            <p:spPr>
              <a:xfrm>
                <a:off x="1913280" y="1436175"/>
                <a:ext cx="355363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97" y="12869"/>
                    </a:lnTo>
                    <a:lnTo>
                      <a:pt x="98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1898993" y="1658517"/>
                <a:ext cx="157038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1" name="Google Shape;1441;p52"/>
              <p:cNvSpPr/>
              <p:nvPr/>
            </p:nvSpPr>
            <p:spPr>
              <a:xfrm>
                <a:off x="2267841" y="1436175"/>
                <a:ext cx="354609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2" name="Google Shape;1442;p52"/>
              <p:cNvSpPr/>
              <p:nvPr/>
            </p:nvSpPr>
            <p:spPr>
              <a:xfrm>
                <a:off x="2253553" y="1658517"/>
                <a:ext cx="156284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3" name="Google Shape;1443;p52"/>
            <p:cNvGrpSpPr/>
            <p:nvPr/>
          </p:nvGrpSpPr>
          <p:grpSpPr>
            <a:xfrm rot="10800000">
              <a:off x="8652373" y="4157121"/>
              <a:ext cx="1436587" cy="462029"/>
              <a:chOff x="1190625" y="1436175"/>
              <a:chExt cx="1436587" cy="462029"/>
            </a:xfrm>
          </p:grpSpPr>
          <p:sp>
            <p:nvSpPr>
              <p:cNvPr id="1444" name="Google Shape;1444;p52"/>
              <p:cNvSpPr/>
              <p:nvPr/>
            </p:nvSpPr>
            <p:spPr>
              <a:xfrm>
                <a:off x="1228725" y="1436175"/>
                <a:ext cx="354609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5" name="Google Shape;1445;p52"/>
              <p:cNvSpPr/>
              <p:nvPr/>
            </p:nvSpPr>
            <p:spPr>
              <a:xfrm>
                <a:off x="1190625" y="1658517"/>
                <a:ext cx="156284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6" name="Google Shape;1446;p52"/>
              <p:cNvSpPr/>
              <p:nvPr/>
            </p:nvSpPr>
            <p:spPr>
              <a:xfrm>
                <a:off x="1573007" y="1436175"/>
                <a:ext cx="354609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7" name="Google Shape;1447;p52"/>
              <p:cNvSpPr/>
              <p:nvPr/>
            </p:nvSpPr>
            <p:spPr>
              <a:xfrm>
                <a:off x="1544432" y="1658517"/>
                <a:ext cx="157038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8" name="Google Shape;1448;p52"/>
              <p:cNvSpPr/>
              <p:nvPr/>
            </p:nvSpPr>
            <p:spPr>
              <a:xfrm>
                <a:off x="1918043" y="1436175"/>
                <a:ext cx="355363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97" y="12869"/>
                    </a:lnTo>
                    <a:lnTo>
                      <a:pt x="98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49" name="Google Shape;1449;p52"/>
              <p:cNvSpPr/>
              <p:nvPr/>
            </p:nvSpPr>
            <p:spPr>
              <a:xfrm>
                <a:off x="1898993" y="1658517"/>
                <a:ext cx="157038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2272603" y="1436175"/>
                <a:ext cx="354609" cy="462029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12869" extrusionOk="0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51" name="Google Shape;1451;p52"/>
              <p:cNvSpPr/>
              <p:nvPr/>
            </p:nvSpPr>
            <p:spPr>
              <a:xfrm>
                <a:off x="2253553" y="1658517"/>
                <a:ext cx="156284" cy="18095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4" extrusionOk="0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52" name="Google Shape;1452;p52"/>
          <p:cNvSpPr txBox="1"/>
          <p:nvPr/>
        </p:nvSpPr>
        <p:spPr>
          <a:xfrm>
            <a:off x="3803441" y="3562070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Krona One"/>
                <a:ea typeface="Krona One"/>
                <a:cs typeface="Krona One"/>
                <a:sym typeface="Krona One"/>
              </a:rPr>
              <a:t>MLPs</a:t>
            </a:r>
            <a:endParaRPr b="1" dirty="0">
              <a:solidFill>
                <a:schemeClr val="tx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453" name="Google Shape;1453;p52"/>
          <p:cNvSpPr txBox="1"/>
          <p:nvPr/>
        </p:nvSpPr>
        <p:spPr>
          <a:xfrm>
            <a:off x="3424224" y="4003345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70% accurate</a:t>
            </a: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Google Shape;1280;p51">
            <a:extLst>
              <a:ext uri="{FF2B5EF4-FFF2-40B4-BE49-F238E27FC236}">
                <a16:creationId xmlns:a16="http://schemas.microsoft.com/office/drawing/2014/main" id="{04602243-FBFC-ADEF-5253-9724A940F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02 – Models Implemented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8">
          <a:extLst>
            <a:ext uri="{FF2B5EF4-FFF2-40B4-BE49-F238E27FC236}">
              <a16:creationId xmlns:a16="http://schemas.microsoft.com/office/drawing/2014/main" id="{7BE2D60C-5E86-E940-ACCF-A94B8955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2">
            <a:extLst>
              <a:ext uri="{FF2B5EF4-FFF2-40B4-BE49-F238E27FC236}">
                <a16:creationId xmlns:a16="http://schemas.microsoft.com/office/drawing/2014/main" id="{55F2FFB0-A82A-5881-A1E3-B75BB2F59305}"/>
              </a:ext>
            </a:extLst>
          </p:cNvPr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" name="Google Shape;1280;p51">
            <a:extLst>
              <a:ext uri="{FF2B5EF4-FFF2-40B4-BE49-F238E27FC236}">
                <a16:creationId xmlns:a16="http://schemas.microsoft.com/office/drawing/2014/main" id="{7A3719DF-59B9-6C7E-3E0E-60AACE758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02 – Models Implemented</a:t>
            </a:r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26C33AC-DB27-9E43-4E0D-2F006F873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162750"/>
              </p:ext>
            </p:extLst>
          </p:nvPr>
        </p:nvGraphicFramePr>
        <p:xfrm>
          <a:off x="2138362" y="1270000"/>
          <a:ext cx="4867275" cy="324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6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80;p51">
            <a:extLst>
              <a:ext uri="{FF2B5EF4-FFF2-40B4-BE49-F238E27FC236}">
                <a16:creationId xmlns:a16="http://schemas.microsoft.com/office/drawing/2014/main" id="{F892A6A7-923A-4D6A-5B37-4CA9F63B6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02 – Models Implemented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466D0D-F47A-DD77-55DB-9C86B35A596A}"/>
              </a:ext>
            </a:extLst>
          </p:cNvPr>
          <p:cNvGrpSpPr/>
          <p:nvPr/>
        </p:nvGrpSpPr>
        <p:grpSpPr>
          <a:xfrm>
            <a:off x="166875" y="1331082"/>
            <a:ext cx="3401640" cy="2736769"/>
            <a:chOff x="166875" y="1331082"/>
            <a:chExt cx="3401640" cy="2736769"/>
          </a:xfrm>
        </p:grpSpPr>
        <p:grpSp>
          <p:nvGrpSpPr>
            <p:cNvPr id="1217" name="Google Shape;1217;p50"/>
            <p:cNvGrpSpPr/>
            <p:nvPr/>
          </p:nvGrpSpPr>
          <p:grpSpPr>
            <a:xfrm>
              <a:off x="166875" y="2607060"/>
              <a:ext cx="3401640" cy="1460791"/>
              <a:chOff x="5399922" y="1841360"/>
              <a:chExt cx="3401640" cy="1460791"/>
            </a:xfrm>
          </p:grpSpPr>
          <p:sp>
            <p:nvSpPr>
              <p:cNvPr id="1218" name="Google Shape;1218;p50"/>
              <p:cNvSpPr/>
              <p:nvPr/>
            </p:nvSpPr>
            <p:spPr>
              <a:xfrm flipH="1">
                <a:off x="6518160" y="2679871"/>
                <a:ext cx="661632" cy="331177"/>
              </a:xfrm>
              <a:custGeom>
                <a:avLst/>
                <a:gdLst/>
                <a:ahLst/>
                <a:cxnLst/>
                <a:rect l="l" t="t" r="r" b="b"/>
                <a:pathLst>
                  <a:path w="18310" h="9165" extrusionOk="0">
                    <a:moveTo>
                      <a:pt x="9165" y="0"/>
                    </a:moveTo>
                    <a:cubicBezTo>
                      <a:pt x="4123" y="0"/>
                      <a:pt x="1" y="4122"/>
                      <a:pt x="1" y="9165"/>
                    </a:cubicBezTo>
                    <a:lnTo>
                      <a:pt x="18309" y="9165"/>
                    </a:lnTo>
                    <a:cubicBezTo>
                      <a:pt x="18309" y="4122"/>
                      <a:pt x="14208" y="0"/>
                      <a:pt x="9165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 flipH="1">
                <a:off x="6947624" y="2779675"/>
                <a:ext cx="463504" cy="231372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6403" extrusionOk="0">
                    <a:moveTo>
                      <a:pt x="6403" y="0"/>
                    </a:moveTo>
                    <a:cubicBezTo>
                      <a:pt x="2888" y="0"/>
                      <a:pt x="0" y="2867"/>
                      <a:pt x="0" y="6403"/>
                    </a:cubicBezTo>
                    <a:lnTo>
                      <a:pt x="12826" y="6403"/>
                    </a:lnTo>
                    <a:cubicBezTo>
                      <a:pt x="12826" y="2867"/>
                      <a:pt x="9939" y="0"/>
                      <a:pt x="6403" y="0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 flipH="1">
                <a:off x="6168123" y="2893067"/>
                <a:ext cx="238202" cy="11874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3286" extrusionOk="0">
                    <a:moveTo>
                      <a:pt x="3286" y="1"/>
                    </a:moveTo>
                    <a:cubicBezTo>
                      <a:pt x="1465" y="1"/>
                      <a:pt x="1" y="1465"/>
                      <a:pt x="22" y="3286"/>
                    </a:cubicBezTo>
                    <a:lnTo>
                      <a:pt x="6592" y="3286"/>
                    </a:lnTo>
                    <a:cubicBezTo>
                      <a:pt x="6592" y="1465"/>
                      <a:pt x="5085" y="1"/>
                      <a:pt x="3286" y="1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 flipH="1">
                <a:off x="5831670" y="2018855"/>
                <a:ext cx="353870" cy="344511"/>
              </a:xfrm>
              <a:custGeom>
                <a:avLst/>
                <a:gdLst/>
                <a:ahLst/>
                <a:cxnLst/>
                <a:rect l="l" t="t" r="r" b="b"/>
                <a:pathLst>
                  <a:path w="9793" h="9534" extrusionOk="0">
                    <a:moveTo>
                      <a:pt x="4899" y="0"/>
                    </a:moveTo>
                    <a:cubicBezTo>
                      <a:pt x="2383" y="0"/>
                      <a:pt x="269" y="2007"/>
                      <a:pt x="147" y="4546"/>
                    </a:cubicBezTo>
                    <a:cubicBezTo>
                      <a:pt x="0" y="7183"/>
                      <a:pt x="2051" y="9401"/>
                      <a:pt x="4666" y="9526"/>
                    </a:cubicBezTo>
                    <a:cubicBezTo>
                      <a:pt x="4755" y="9531"/>
                      <a:pt x="4844" y="9534"/>
                      <a:pt x="4932" y="9534"/>
                    </a:cubicBezTo>
                    <a:cubicBezTo>
                      <a:pt x="7450" y="9534"/>
                      <a:pt x="9526" y="7534"/>
                      <a:pt x="9667" y="5007"/>
                    </a:cubicBezTo>
                    <a:cubicBezTo>
                      <a:pt x="9793" y="2370"/>
                      <a:pt x="7742" y="152"/>
                      <a:pt x="5127" y="6"/>
                    </a:cubicBezTo>
                    <a:cubicBezTo>
                      <a:pt x="5050" y="2"/>
                      <a:pt x="4975" y="0"/>
                      <a:pt x="4899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 flipH="1">
                <a:off x="6348074" y="2104278"/>
                <a:ext cx="353111" cy="344475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9533" extrusionOk="0">
                    <a:moveTo>
                      <a:pt x="4895" y="1"/>
                    </a:moveTo>
                    <a:cubicBezTo>
                      <a:pt x="2360" y="1"/>
                      <a:pt x="248" y="1987"/>
                      <a:pt x="126" y="4526"/>
                    </a:cubicBezTo>
                    <a:cubicBezTo>
                      <a:pt x="1" y="7162"/>
                      <a:pt x="2030" y="9401"/>
                      <a:pt x="4646" y="9527"/>
                    </a:cubicBezTo>
                    <a:cubicBezTo>
                      <a:pt x="4724" y="9530"/>
                      <a:pt x="4802" y="9532"/>
                      <a:pt x="4879" y="9532"/>
                    </a:cubicBezTo>
                    <a:cubicBezTo>
                      <a:pt x="7432" y="9532"/>
                      <a:pt x="9524" y="7546"/>
                      <a:pt x="9646" y="5007"/>
                    </a:cubicBezTo>
                    <a:cubicBezTo>
                      <a:pt x="9772" y="2350"/>
                      <a:pt x="7742" y="132"/>
                      <a:pt x="5127" y="6"/>
                    </a:cubicBezTo>
                    <a:cubicBezTo>
                      <a:pt x="5049" y="3"/>
                      <a:pt x="4972" y="1"/>
                      <a:pt x="4895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 flipH="1">
                <a:off x="6221024" y="2223812"/>
                <a:ext cx="351630" cy="324203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8972" extrusionOk="0">
                    <a:moveTo>
                      <a:pt x="68" y="0"/>
                    </a:moveTo>
                    <a:cubicBezTo>
                      <a:pt x="44" y="0"/>
                      <a:pt x="27" y="8"/>
                      <a:pt x="21" y="25"/>
                    </a:cubicBezTo>
                    <a:cubicBezTo>
                      <a:pt x="1" y="67"/>
                      <a:pt x="42" y="193"/>
                      <a:pt x="147" y="339"/>
                    </a:cubicBezTo>
                    <a:cubicBezTo>
                      <a:pt x="147" y="339"/>
                      <a:pt x="273" y="465"/>
                      <a:pt x="524" y="674"/>
                    </a:cubicBezTo>
                    <a:cubicBezTo>
                      <a:pt x="754" y="883"/>
                      <a:pt x="1089" y="1197"/>
                      <a:pt x="1528" y="1574"/>
                    </a:cubicBezTo>
                    <a:cubicBezTo>
                      <a:pt x="1946" y="1929"/>
                      <a:pt x="2449" y="2348"/>
                      <a:pt x="2972" y="2787"/>
                    </a:cubicBezTo>
                    <a:cubicBezTo>
                      <a:pt x="3495" y="3226"/>
                      <a:pt x="4081" y="3708"/>
                      <a:pt x="4625" y="4210"/>
                    </a:cubicBezTo>
                    <a:cubicBezTo>
                      <a:pt x="5169" y="4670"/>
                      <a:pt x="5755" y="5172"/>
                      <a:pt x="6236" y="5654"/>
                    </a:cubicBezTo>
                    <a:cubicBezTo>
                      <a:pt x="6508" y="5884"/>
                      <a:pt x="6738" y="6093"/>
                      <a:pt x="6968" y="6323"/>
                    </a:cubicBezTo>
                    <a:cubicBezTo>
                      <a:pt x="7219" y="6532"/>
                      <a:pt x="7428" y="6742"/>
                      <a:pt x="7596" y="6930"/>
                    </a:cubicBezTo>
                    <a:cubicBezTo>
                      <a:pt x="7993" y="7328"/>
                      <a:pt x="8286" y="7641"/>
                      <a:pt x="8496" y="7872"/>
                    </a:cubicBezTo>
                    <a:cubicBezTo>
                      <a:pt x="8705" y="8102"/>
                      <a:pt x="8788" y="8227"/>
                      <a:pt x="8788" y="8227"/>
                    </a:cubicBezTo>
                    <a:cubicBezTo>
                      <a:pt x="8935" y="8436"/>
                      <a:pt x="9060" y="8604"/>
                      <a:pt x="9144" y="8708"/>
                    </a:cubicBezTo>
                    <a:lnTo>
                      <a:pt x="9249" y="8813"/>
                    </a:lnTo>
                    <a:cubicBezTo>
                      <a:pt x="9270" y="8855"/>
                      <a:pt x="9312" y="8918"/>
                      <a:pt x="9353" y="8939"/>
                    </a:cubicBezTo>
                    <a:cubicBezTo>
                      <a:pt x="9392" y="8951"/>
                      <a:pt x="9422" y="8972"/>
                      <a:pt x="9459" y="8972"/>
                    </a:cubicBezTo>
                    <a:cubicBezTo>
                      <a:pt x="9482" y="8972"/>
                      <a:pt x="9509" y="8963"/>
                      <a:pt x="9542" y="8939"/>
                    </a:cubicBezTo>
                    <a:cubicBezTo>
                      <a:pt x="9625" y="8897"/>
                      <a:pt x="9688" y="8792"/>
                      <a:pt x="9688" y="8625"/>
                    </a:cubicBezTo>
                    <a:cubicBezTo>
                      <a:pt x="9730" y="8499"/>
                      <a:pt x="9688" y="8332"/>
                      <a:pt x="9646" y="8206"/>
                    </a:cubicBezTo>
                    <a:cubicBezTo>
                      <a:pt x="9667" y="8081"/>
                      <a:pt x="9605" y="7955"/>
                      <a:pt x="9500" y="7788"/>
                    </a:cubicBezTo>
                    <a:cubicBezTo>
                      <a:pt x="9500" y="7788"/>
                      <a:pt x="9395" y="7641"/>
                      <a:pt x="9144" y="7369"/>
                    </a:cubicBezTo>
                    <a:cubicBezTo>
                      <a:pt x="8935" y="7118"/>
                      <a:pt x="8600" y="6763"/>
                      <a:pt x="8182" y="6386"/>
                    </a:cubicBezTo>
                    <a:cubicBezTo>
                      <a:pt x="7972" y="6198"/>
                      <a:pt x="7763" y="5988"/>
                      <a:pt x="7512" y="5779"/>
                    </a:cubicBezTo>
                    <a:cubicBezTo>
                      <a:pt x="7261" y="5570"/>
                      <a:pt x="7010" y="5340"/>
                      <a:pt x="6738" y="5131"/>
                    </a:cubicBezTo>
                    <a:cubicBezTo>
                      <a:pt x="6215" y="4670"/>
                      <a:pt x="5650" y="4210"/>
                      <a:pt x="5043" y="3729"/>
                    </a:cubicBezTo>
                    <a:cubicBezTo>
                      <a:pt x="4478" y="3268"/>
                      <a:pt x="3871" y="2808"/>
                      <a:pt x="3327" y="2390"/>
                    </a:cubicBezTo>
                    <a:cubicBezTo>
                      <a:pt x="2762" y="1992"/>
                      <a:pt x="2239" y="1594"/>
                      <a:pt x="1800" y="1239"/>
                    </a:cubicBezTo>
                    <a:cubicBezTo>
                      <a:pt x="1361" y="904"/>
                      <a:pt x="984" y="653"/>
                      <a:pt x="733" y="444"/>
                    </a:cubicBezTo>
                    <a:lnTo>
                      <a:pt x="335" y="130"/>
                    </a:lnTo>
                    <a:cubicBezTo>
                      <a:pt x="244" y="54"/>
                      <a:pt x="131" y="0"/>
                      <a:pt x="68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 flipH="1">
                <a:off x="5985136" y="2175572"/>
                <a:ext cx="238202" cy="242213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703" extrusionOk="0">
                    <a:moveTo>
                      <a:pt x="6487" y="0"/>
                    </a:moveTo>
                    <a:cubicBezTo>
                      <a:pt x="6445" y="0"/>
                      <a:pt x="6340" y="42"/>
                      <a:pt x="6319" y="147"/>
                    </a:cubicBezTo>
                    <a:lnTo>
                      <a:pt x="6152" y="460"/>
                    </a:lnTo>
                    <a:cubicBezTo>
                      <a:pt x="6110" y="565"/>
                      <a:pt x="6026" y="670"/>
                      <a:pt x="5943" y="816"/>
                    </a:cubicBezTo>
                    <a:cubicBezTo>
                      <a:pt x="5901" y="879"/>
                      <a:pt x="5859" y="942"/>
                      <a:pt x="5817" y="1025"/>
                    </a:cubicBezTo>
                    <a:lnTo>
                      <a:pt x="5650" y="1256"/>
                    </a:lnTo>
                    <a:cubicBezTo>
                      <a:pt x="5608" y="1339"/>
                      <a:pt x="5545" y="1402"/>
                      <a:pt x="5482" y="1486"/>
                    </a:cubicBezTo>
                    <a:cubicBezTo>
                      <a:pt x="5419" y="1569"/>
                      <a:pt x="5336" y="1653"/>
                      <a:pt x="5273" y="1716"/>
                    </a:cubicBezTo>
                    <a:cubicBezTo>
                      <a:pt x="5189" y="1800"/>
                      <a:pt x="5127" y="1904"/>
                      <a:pt x="5064" y="1988"/>
                    </a:cubicBezTo>
                    <a:cubicBezTo>
                      <a:pt x="4980" y="2072"/>
                      <a:pt x="4896" y="2134"/>
                      <a:pt x="4813" y="2239"/>
                    </a:cubicBezTo>
                    <a:cubicBezTo>
                      <a:pt x="4750" y="2323"/>
                      <a:pt x="4645" y="2406"/>
                      <a:pt x="4562" y="2511"/>
                    </a:cubicBezTo>
                    <a:cubicBezTo>
                      <a:pt x="4457" y="2595"/>
                      <a:pt x="4373" y="2657"/>
                      <a:pt x="4269" y="2762"/>
                    </a:cubicBezTo>
                    <a:cubicBezTo>
                      <a:pt x="4080" y="2929"/>
                      <a:pt x="3871" y="3076"/>
                      <a:pt x="3662" y="3243"/>
                    </a:cubicBezTo>
                    <a:cubicBezTo>
                      <a:pt x="3243" y="3557"/>
                      <a:pt x="2825" y="3850"/>
                      <a:pt x="2448" y="4122"/>
                    </a:cubicBezTo>
                    <a:cubicBezTo>
                      <a:pt x="2239" y="4269"/>
                      <a:pt x="2051" y="4415"/>
                      <a:pt x="1862" y="4541"/>
                    </a:cubicBezTo>
                    <a:cubicBezTo>
                      <a:pt x="1758" y="4624"/>
                      <a:pt x="1674" y="4687"/>
                      <a:pt x="1611" y="4750"/>
                    </a:cubicBezTo>
                    <a:cubicBezTo>
                      <a:pt x="1528" y="4833"/>
                      <a:pt x="1444" y="4896"/>
                      <a:pt x="1360" y="4938"/>
                    </a:cubicBezTo>
                    <a:cubicBezTo>
                      <a:pt x="1298" y="5001"/>
                      <a:pt x="1214" y="5064"/>
                      <a:pt x="1130" y="5126"/>
                    </a:cubicBezTo>
                    <a:cubicBezTo>
                      <a:pt x="1046" y="5168"/>
                      <a:pt x="1005" y="5231"/>
                      <a:pt x="921" y="5273"/>
                    </a:cubicBezTo>
                    <a:cubicBezTo>
                      <a:pt x="795" y="5378"/>
                      <a:pt x="691" y="5461"/>
                      <a:pt x="607" y="5566"/>
                    </a:cubicBezTo>
                    <a:cubicBezTo>
                      <a:pt x="419" y="5733"/>
                      <a:pt x="356" y="5838"/>
                      <a:pt x="356" y="5838"/>
                    </a:cubicBezTo>
                    <a:lnTo>
                      <a:pt x="251" y="5942"/>
                    </a:lnTo>
                    <a:cubicBezTo>
                      <a:pt x="210" y="5984"/>
                      <a:pt x="189" y="6005"/>
                      <a:pt x="168" y="6068"/>
                    </a:cubicBezTo>
                    <a:cubicBezTo>
                      <a:pt x="105" y="6152"/>
                      <a:pt x="84" y="6214"/>
                      <a:pt x="63" y="6298"/>
                    </a:cubicBezTo>
                    <a:cubicBezTo>
                      <a:pt x="0" y="6466"/>
                      <a:pt x="42" y="6570"/>
                      <a:pt x="105" y="6633"/>
                    </a:cubicBezTo>
                    <a:cubicBezTo>
                      <a:pt x="154" y="6682"/>
                      <a:pt x="217" y="6702"/>
                      <a:pt x="291" y="6702"/>
                    </a:cubicBezTo>
                    <a:cubicBezTo>
                      <a:pt x="343" y="6702"/>
                      <a:pt x="400" y="6692"/>
                      <a:pt x="461" y="6675"/>
                    </a:cubicBezTo>
                    <a:cubicBezTo>
                      <a:pt x="523" y="6633"/>
                      <a:pt x="586" y="6612"/>
                      <a:pt x="670" y="6570"/>
                    </a:cubicBezTo>
                    <a:cubicBezTo>
                      <a:pt x="691" y="6570"/>
                      <a:pt x="733" y="6486"/>
                      <a:pt x="837" y="6403"/>
                    </a:cubicBezTo>
                    <a:lnTo>
                      <a:pt x="837" y="6403"/>
                    </a:lnTo>
                    <a:cubicBezTo>
                      <a:pt x="827" y="6413"/>
                      <a:pt x="827" y="6418"/>
                      <a:pt x="829" y="6418"/>
                    </a:cubicBezTo>
                    <a:cubicBezTo>
                      <a:pt x="832" y="6418"/>
                      <a:pt x="837" y="6413"/>
                      <a:pt x="837" y="6403"/>
                    </a:cubicBezTo>
                    <a:lnTo>
                      <a:pt x="837" y="6403"/>
                    </a:lnTo>
                    <a:cubicBezTo>
                      <a:pt x="837" y="6403"/>
                      <a:pt x="837" y="6403"/>
                      <a:pt x="837" y="6403"/>
                    </a:cubicBezTo>
                    <a:cubicBezTo>
                      <a:pt x="837" y="6403"/>
                      <a:pt x="921" y="6319"/>
                      <a:pt x="1109" y="6173"/>
                    </a:cubicBezTo>
                    <a:cubicBezTo>
                      <a:pt x="1193" y="6089"/>
                      <a:pt x="1298" y="6005"/>
                      <a:pt x="1402" y="5901"/>
                    </a:cubicBezTo>
                    <a:cubicBezTo>
                      <a:pt x="1444" y="5859"/>
                      <a:pt x="1528" y="5796"/>
                      <a:pt x="1570" y="5754"/>
                    </a:cubicBezTo>
                    <a:cubicBezTo>
                      <a:pt x="1653" y="5691"/>
                      <a:pt x="1716" y="5650"/>
                      <a:pt x="1779" y="5566"/>
                    </a:cubicBezTo>
                    <a:cubicBezTo>
                      <a:pt x="1862" y="5524"/>
                      <a:pt x="1946" y="5440"/>
                      <a:pt x="2030" y="5378"/>
                    </a:cubicBezTo>
                    <a:cubicBezTo>
                      <a:pt x="2093" y="5315"/>
                      <a:pt x="2176" y="5252"/>
                      <a:pt x="2281" y="5168"/>
                    </a:cubicBezTo>
                    <a:cubicBezTo>
                      <a:pt x="2469" y="5043"/>
                      <a:pt x="2637" y="4896"/>
                      <a:pt x="2825" y="4729"/>
                    </a:cubicBezTo>
                    <a:cubicBezTo>
                      <a:pt x="3223" y="4415"/>
                      <a:pt x="3641" y="4101"/>
                      <a:pt x="4039" y="3745"/>
                    </a:cubicBezTo>
                    <a:cubicBezTo>
                      <a:pt x="4248" y="3557"/>
                      <a:pt x="4436" y="3369"/>
                      <a:pt x="4645" y="3181"/>
                    </a:cubicBezTo>
                    <a:cubicBezTo>
                      <a:pt x="4750" y="3118"/>
                      <a:pt x="4813" y="3013"/>
                      <a:pt x="4917" y="2909"/>
                    </a:cubicBezTo>
                    <a:cubicBezTo>
                      <a:pt x="5001" y="2804"/>
                      <a:pt x="5106" y="2720"/>
                      <a:pt x="5189" y="2616"/>
                    </a:cubicBezTo>
                    <a:cubicBezTo>
                      <a:pt x="5273" y="2511"/>
                      <a:pt x="5336" y="2427"/>
                      <a:pt x="5419" y="2323"/>
                    </a:cubicBezTo>
                    <a:cubicBezTo>
                      <a:pt x="5503" y="2239"/>
                      <a:pt x="5545" y="2134"/>
                      <a:pt x="5629" y="2030"/>
                    </a:cubicBezTo>
                    <a:cubicBezTo>
                      <a:pt x="5712" y="1925"/>
                      <a:pt x="5754" y="1862"/>
                      <a:pt x="5817" y="1758"/>
                    </a:cubicBezTo>
                    <a:cubicBezTo>
                      <a:pt x="5859" y="1653"/>
                      <a:pt x="5922" y="1569"/>
                      <a:pt x="5964" y="1486"/>
                    </a:cubicBezTo>
                    <a:cubicBezTo>
                      <a:pt x="6026" y="1402"/>
                      <a:pt x="6068" y="1297"/>
                      <a:pt x="6131" y="1235"/>
                    </a:cubicBezTo>
                    <a:cubicBezTo>
                      <a:pt x="6173" y="1151"/>
                      <a:pt x="6215" y="1067"/>
                      <a:pt x="6236" y="984"/>
                    </a:cubicBezTo>
                    <a:cubicBezTo>
                      <a:pt x="6319" y="837"/>
                      <a:pt x="6361" y="712"/>
                      <a:pt x="6424" y="607"/>
                    </a:cubicBezTo>
                    <a:cubicBezTo>
                      <a:pt x="6487" y="398"/>
                      <a:pt x="6549" y="251"/>
                      <a:pt x="6549" y="251"/>
                    </a:cubicBezTo>
                    <a:cubicBezTo>
                      <a:pt x="6591" y="126"/>
                      <a:pt x="6570" y="21"/>
                      <a:pt x="6487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 flipH="1">
                <a:off x="6335210" y="2293011"/>
                <a:ext cx="273723" cy="132579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3669" extrusionOk="0">
                    <a:moveTo>
                      <a:pt x="47" y="0"/>
                    </a:moveTo>
                    <a:cubicBezTo>
                      <a:pt x="18" y="0"/>
                      <a:pt x="0" y="6"/>
                      <a:pt x="0" y="14"/>
                    </a:cubicBezTo>
                    <a:cubicBezTo>
                      <a:pt x="0" y="35"/>
                      <a:pt x="63" y="98"/>
                      <a:pt x="168" y="140"/>
                    </a:cubicBezTo>
                    <a:cubicBezTo>
                      <a:pt x="168" y="140"/>
                      <a:pt x="272" y="203"/>
                      <a:pt x="461" y="307"/>
                    </a:cubicBezTo>
                    <a:cubicBezTo>
                      <a:pt x="628" y="391"/>
                      <a:pt x="900" y="537"/>
                      <a:pt x="1235" y="663"/>
                    </a:cubicBezTo>
                    <a:cubicBezTo>
                      <a:pt x="1549" y="830"/>
                      <a:pt x="1946" y="977"/>
                      <a:pt x="2344" y="1144"/>
                    </a:cubicBezTo>
                    <a:cubicBezTo>
                      <a:pt x="2762" y="1291"/>
                      <a:pt x="3181" y="1479"/>
                      <a:pt x="3620" y="1667"/>
                    </a:cubicBezTo>
                    <a:cubicBezTo>
                      <a:pt x="4059" y="1855"/>
                      <a:pt x="4478" y="2023"/>
                      <a:pt x="4875" y="2211"/>
                    </a:cubicBezTo>
                    <a:cubicBezTo>
                      <a:pt x="5085" y="2316"/>
                      <a:pt x="5273" y="2400"/>
                      <a:pt x="5440" y="2504"/>
                    </a:cubicBezTo>
                    <a:cubicBezTo>
                      <a:pt x="5629" y="2588"/>
                      <a:pt x="5796" y="2692"/>
                      <a:pt x="5943" y="2755"/>
                    </a:cubicBezTo>
                    <a:cubicBezTo>
                      <a:pt x="6256" y="2923"/>
                      <a:pt x="6487" y="3069"/>
                      <a:pt x="6654" y="3216"/>
                    </a:cubicBezTo>
                    <a:cubicBezTo>
                      <a:pt x="6800" y="3320"/>
                      <a:pt x="6905" y="3383"/>
                      <a:pt x="6905" y="3383"/>
                    </a:cubicBezTo>
                    <a:cubicBezTo>
                      <a:pt x="7072" y="3488"/>
                      <a:pt x="7198" y="3571"/>
                      <a:pt x="7303" y="3634"/>
                    </a:cubicBezTo>
                    <a:cubicBezTo>
                      <a:pt x="7364" y="3659"/>
                      <a:pt x="7425" y="3669"/>
                      <a:pt x="7470" y="3669"/>
                    </a:cubicBezTo>
                    <a:cubicBezTo>
                      <a:pt x="7501" y="3669"/>
                      <a:pt x="7524" y="3664"/>
                      <a:pt x="7533" y="3655"/>
                    </a:cubicBezTo>
                    <a:cubicBezTo>
                      <a:pt x="7575" y="3592"/>
                      <a:pt x="7575" y="3529"/>
                      <a:pt x="7491" y="3446"/>
                    </a:cubicBezTo>
                    <a:cubicBezTo>
                      <a:pt x="7470" y="3383"/>
                      <a:pt x="7407" y="3341"/>
                      <a:pt x="7365" y="3278"/>
                    </a:cubicBezTo>
                    <a:lnTo>
                      <a:pt x="7282" y="3216"/>
                    </a:lnTo>
                    <a:lnTo>
                      <a:pt x="7114" y="3048"/>
                    </a:lnTo>
                    <a:cubicBezTo>
                      <a:pt x="7114" y="3048"/>
                      <a:pt x="7010" y="2964"/>
                      <a:pt x="6863" y="2860"/>
                    </a:cubicBezTo>
                    <a:cubicBezTo>
                      <a:pt x="6675" y="2755"/>
                      <a:pt x="6424" y="2609"/>
                      <a:pt x="6110" y="2420"/>
                    </a:cubicBezTo>
                    <a:cubicBezTo>
                      <a:pt x="5943" y="2337"/>
                      <a:pt x="5754" y="2232"/>
                      <a:pt x="5587" y="2169"/>
                    </a:cubicBezTo>
                    <a:cubicBezTo>
                      <a:pt x="5399" y="2065"/>
                      <a:pt x="5189" y="1981"/>
                      <a:pt x="5001" y="1897"/>
                    </a:cubicBezTo>
                    <a:cubicBezTo>
                      <a:pt x="4583" y="1709"/>
                      <a:pt x="4164" y="1563"/>
                      <a:pt x="3725" y="1374"/>
                    </a:cubicBezTo>
                    <a:cubicBezTo>
                      <a:pt x="3285" y="1228"/>
                      <a:pt x="2825" y="1060"/>
                      <a:pt x="2406" y="914"/>
                    </a:cubicBezTo>
                    <a:cubicBezTo>
                      <a:pt x="1988" y="747"/>
                      <a:pt x="1611" y="621"/>
                      <a:pt x="1297" y="495"/>
                    </a:cubicBezTo>
                    <a:cubicBezTo>
                      <a:pt x="942" y="349"/>
                      <a:pt x="691" y="244"/>
                      <a:pt x="502" y="182"/>
                    </a:cubicBezTo>
                    <a:cubicBezTo>
                      <a:pt x="314" y="98"/>
                      <a:pt x="209" y="35"/>
                      <a:pt x="209" y="35"/>
                    </a:cubicBezTo>
                    <a:cubicBezTo>
                      <a:pt x="148" y="11"/>
                      <a:pt x="87" y="0"/>
                      <a:pt x="47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 flipH="1">
                <a:off x="6410227" y="2164985"/>
                <a:ext cx="66416" cy="187721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5195" extrusionOk="0">
                    <a:moveTo>
                      <a:pt x="64" y="0"/>
                    </a:moveTo>
                    <a:cubicBezTo>
                      <a:pt x="22" y="0"/>
                      <a:pt x="1" y="84"/>
                      <a:pt x="1" y="126"/>
                    </a:cubicBezTo>
                    <a:cubicBezTo>
                      <a:pt x="1" y="126"/>
                      <a:pt x="1" y="209"/>
                      <a:pt x="43" y="335"/>
                    </a:cubicBezTo>
                    <a:cubicBezTo>
                      <a:pt x="64" y="481"/>
                      <a:pt x="64" y="691"/>
                      <a:pt x="85" y="921"/>
                    </a:cubicBezTo>
                    <a:cubicBezTo>
                      <a:pt x="105" y="1151"/>
                      <a:pt x="147" y="1423"/>
                      <a:pt x="210" y="1695"/>
                    </a:cubicBezTo>
                    <a:cubicBezTo>
                      <a:pt x="252" y="1862"/>
                      <a:pt x="273" y="1988"/>
                      <a:pt x="294" y="2155"/>
                    </a:cubicBezTo>
                    <a:cubicBezTo>
                      <a:pt x="315" y="2302"/>
                      <a:pt x="377" y="2469"/>
                      <a:pt x="398" y="2595"/>
                    </a:cubicBezTo>
                    <a:cubicBezTo>
                      <a:pt x="419" y="2741"/>
                      <a:pt x="482" y="2909"/>
                      <a:pt x="524" y="3034"/>
                    </a:cubicBezTo>
                    <a:cubicBezTo>
                      <a:pt x="587" y="3202"/>
                      <a:pt x="608" y="3327"/>
                      <a:pt x="670" y="3474"/>
                    </a:cubicBezTo>
                    <a:lnTo>
                      <a:pt x="817" y="3871"/>
                    </a:lnTo>
                    <a:cubicBezTo>
                      <a:pt x="838" y="3913"/>
                      <a:pt x="880" y="3997"/>
                      <a:pt x="901" y="4059"/>
                    </a:cubicBezTo>
                    <a:lnTo>
                      <a:pt x="984" y="4206"/>
                    </a:lnTo>
                    <a:cubicBezTo>
                      <a:pt x="1089" y="4415"/>
                      <a:pt x="1152" y="4603"/>
                      <a:pt x="1235" y="4729"/>
                    </a:cubicBezTo>
                    <a:cubicBezTo>
                      <a:pt x="1319" y="4854"/>
                      <a:pt x="1340" y="4917"/>
                      <a:pt x="1340" y="4917"/>
                    </a:cubicBezTo>
                    <a:cubicBezTo>
                      <a:pt x="1439" y="5082"/>
                      <a:pt x="1563" y="5195"/>
                      <a:pt x="1663" y="5195"/>
                    </a:cubicBezTo>
                    <a:cubicBezTo>
                      <a:pt x="1690" y="5195"/>
                      <a:pt x="1715" y="5186"/>
                      <a:pt x="1738" y="5168"/>
                    </a:cubicBezTo>
                    <a:cubicBezTo>
                      <a:pt x="1747" y="5172"/>
                      <a:pt x="1755" y="5174"/>
                      <a:pt x="1762" y="5174"/>
                    </a:cubicBezTo>
                    <a:cubicBezTo>
                      <a:pt x="1838" y="5174"/>
                      <a:pt x="1808" y="4983"/>
                      <a:pt x="1675" y="4792"/>
                    </a:cubicBezTo>
                    <a:cubicBezTo>
                      <a:pt x="1675" y="4792"/>
                      <a:pt x="1633" y="4729"/>
                      <a:pt x="1570" y="4603"/>
                    </a:cubicBezTo>
                    <a:cubicBezTo>
                      <a:pt x="1507" y="4499"/>
                      <a:pt x="1424" y="4310"/>
                      <a:pt x="1319" y="4101"/>
                    </a:cubicBezTo>
                    <a:lnTo>
                      <a:pt x="1235" y="3955"/>
                    </a:lnTo>
                    <a:cubicBezTo>
                      <a:pt x="1214" y="3892"/>
                      <a:pt x="1194" y="3850"/>
                      <a:pt x="1152" y="3766"/>
                    </a:cubicBezTo>
                    <a:cubicBezTo>
                      <a:pt x="1110" y="3641"/>
                      <a:pt x="1047" y="3536"/>
                      <a:pt x="1005" y="3411"/>
                    </a:cubicBezTo>
                    <a:cubicBezTo>
                      <a:pt x="942" y="3264"/>
                      <a:pt x="901" y="3139"/>
                      <a:pt x="838" y="2992"/>
                    </a:cubicBezTo>
                    <a:cubicBezTo>
                      <a:pt x="796" y="2846"/>
                      <a:pt x="733" y="2699"/>
                      <a:pt x="691" y="2532"/>
                    </a:cubicBezTo>
                    <a:cubicBezTo>
                      <a:pt x="629" y="2385"/>
                      <a:pt x="608" y="2260"/>
                      <a:pt x="545" y="2093"/>
                    </a:cubicBezTo>
                    <a:cubicBezTo>
                      <a:pt x="503" y="1946"/>
                      <a:pt x="482" y="1800"/>
                      <a:pt x="461" y="1674"/>
                    </a:cubicBezTo>
                    <a:cubicBezTo>
                      <a:pt x="377" y="1381"/>
                      <a:pt x="315" y="1130"/>
                      <a:pt x="273" y="900"/>
                    </a:cubicBezTo>
                    <a:cubicBezTo>
                      <a:pt x="210" y="649"/>
                      <a:pt x="189" y="481"/>
                      <a:pt x="168" y="335"/>
                    </a:cubicBezTo>
                    <a:cubicBezTo>
                      <a:pt x="147" y="209"/>
                      <a:pt x="147" y="126"/>
                      <a:pt x="147" y="126"/>
                    </a:cubicBezTo>
                    <a:cubicBezTo>
                      <a:pt x="105" y="63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 flipH="1">
                <a:off x="6047902" y="2136583"/>
                <a:ext cx="65802" cy="193539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5356" extrusionOk="0">
                    <a:moveTo>
                      <a:pt x="1771" y="1"/>
                    </a:moveTo>
                    <a:cubicBezTo>
                      <a:pt x="1766" y="1"/>
                      <a:pt x="1762" y="4"/>
                      <a:pt x="1758" y="12"/>
                    </a:cubicBezTo>
                    <a:cubicBezTo>
                      <a:pt x="1737" y="12"/>
                      <a:pt x="1716" y="54"/>
                      <a:pt x="1674" y="138"/>
                    </a:cubicBezTo>
                    <a:cubicBezTo>
                      <a:pt x="1674" y="138"/>
                      <a:pt x="1674" y="221"/>
                      <a:pt x="1653" y="347"/>
                    </a:cubicBezTo>
                    <a:cubicBezTo>
                      <a:pt x="1632" y="472"/>
                      <a:pt x="1611" y="682"/>
                      <a:pt x="1569" y="912"/>
                    </a:cubicBezTo>
                    <a:cubicBezTo>
                      <a:pt x="1549" y="1163"/>
                      <a:pt x="1507" y="1435"/>
                      <a:pt x="1444" y="1728"/>
                    </a:cubicBezTo>
                    <a:cubicBezTo>
                      <a:pt x="1402" y="2021"/>
                      <a:pt x="1318" y="2335"/>
                      <a:pt x="1235" y="2648"/>
                    </a:cubicBezTo>
                    <a:cubicBezTo>
                      <a:pt x="1151" y="2962"/>
                      <a:pt x="1088" y="3276"/>
                      <a:pt x="984" y="3527"/>
                    </a:cubicBezTo>
                    <a:lnTo>
                      <a:pt x="816" y="3925"/>
                    </a:lnTo>
                    <a:cubicBezTo>
                      <a:pt x="774" y="4050"/>
                      <a:pt x="712" y="4155"/>
                      <a:pt x="649" y="4260"/>
                    </a:cubicBezTo>
                    <a:cubicBezTo>
                      <a:pt x="565" y="4469"/>
                      <a:pt x="440" y="4636"/>
                      <a:pt x="377" y="4741"/>
                    </a:cubicBezTo>
                    <a:cubicBezTo>
                      <a:pt x="293" y="4845"/>
                      <a:pt x="230" y="4887"/>
                      <a:pt x="230" y="4887"/>
                    </a:cubicBezTo>
                    <a:cubicBezTo>
                      <a:pt x="209" y="4950"/>
                      <a:pt x="168" y="4971"/>
                      <a:pt x="126" y="4992"/>
                    </a:cubicBezTo>
                    <a:cubicBezTo>
                      <a:pt x="105" y="5034"/>
                      <a:pt x="84" y="5076"/>
                      <a:pt x="63" y="5096"/>
                    </a:cubicBezTo>
                    <a:cubicBezTo>
                      <a:pt x="0" y="5159"/>
                      <a:pt x="0" y="5243"/>
                      <a:pt x="21" y="5285"/>
                    </a:cubicBezTo>
                    <a:cubicBezTo>
                      <a:pt x="53" y="5332"/>
                      <a:pt x="84" y="5355"/>
                      <a:pt x="142" y="5355"/>
                    </a:cubicBezTo>
                    <a:cubicBezTo>
                      <a:pt x="161" y="5355"/>
                      <a:pt x="183" y="5353"/>
                      <a:pt x="209" y="5348"/>
                    </a:cubicBezTo>
                    <a:cubicBezTo>
                      <a:pt x="272" y="5348"/>
                      <a:pt x="314" y="5306"/>
                      <a:pt x="377" y="5285"/>
                    </a:cubicBezTo>
                    <a:cubicBezTo>
                      <a:pt x="419" y="5285"/>
                      <a:pt x="481" y="5264"/>
                      <a:pt x="523" y="5180"/>
                    </a:cubicBezTo>
                    <a:cubicBezTo>
                      <a:pt x="523" y="5180"/>
                      <a:pt x="586" y="5138"/>
                      <a:pt x="691" y="4992"/>
                    </a:cubicBezTo>
                    <a:cubicBezTo>
                      <a:pt x="774" y="4866"/>
                      <a:pt x="900" y="4678"/>
                      <a:pt x="1005" y="4448"/>
                    </a:cubicBezTo>
                    <a:cubicBezTo>
                      <a:pt x="1046" y="4343"/>
                      <a:pt x="1109" y="4218"/>
                      <a:pt x="1151" y="4092"/>
                    </a:cubicBezTo>
                    <a:cubicBezTo>
                      <a:pt x="1214" y="3946"/>
                      <a:pt x="1256" y="3799"/>
                      <a:pt x="1297" y="3674"/>
                    </a:cubicBezTo>
                    <a:cubicBezTo>
                      <a:pt x="1360" y="3381"/>
                      <a:pt x="1444" y="3067"/>
                      <a:pt x="1528" y="2732"/>
                    </a:cubicBezTo>
                    <a:cubicBezTo>
                      <a:pt x="1569" y="2418"/>
                      <a:pt x="1632" y="2063"/>
                      <a:pt x="1674" y="1791"/>
                    </a:cubicBezTo>
                    <a:cubicBezTo>
                      <a:pt x="1737" y="1477"/>
                      <a:pt x="1758" y="1205"/>
                      <a:pt x="1758" y="954"/>
                    </a:cubicBezTo>
                    <a:cubicBezTo>
                      <a:pt x="1779" y="703"/>
                      <a:pt x="1779" y="493"/>
                      <a:pt x="1821" y="368"/>
                    </a:cubicBezTo>
                    <a:lnTo>
                      <a:pt x="1821" y="138"/>
                    </a:lnTo>
                    <a:cubicBezTo>
                      <a:pt x="1821" y="69"/>
                      <a:pt x="1793" y="1"/>
                      <a:pt x="1771" y="1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 flipH="1">
                <a:off x="6190815" y="2876445"/>
                <a:ext cx="269170" cy="134603"/>
              </a:xfrm>
              <a:custGeom>
                <a:avLst/>
                <a:gdLst/>
                <a:ahLst/>
                <a:cxnLst/>
                <a:rect l="l" t="t" r="r" b="b"/>
                <a:pathLst>
                  <a:path w="7449" h="3725" extrusionOk="0">
                    <a:moveTo>
                      <a:pt x="3725" y="0"/>
                    </a:moveTo>
                    <a:cubicBezTo>
                      <a:pt x="1695" y="0"/>
                      <a:pt x="21" y="1674"/>
                      <a:pt x="0" y="3725"/>
                    </a:cubicBezTo>
                    <a:lnTo>
                      <a:pt x="7449" y="3725"/>
                    </a:lnTo>
                    <a:cubicBezTo>
                      <a:pt x="7449" y="1674"/>
                      <a:pt x="5796" y="0"/>
                      <a:pt x="3725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 flipH="1">
                <a:off x="6364697" y="2917277"/>
                <a:ext cx="189058" cy="94529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2616" extrusionOk="0">
                    <a:moveTo>
                      <a:pt x="2616" y="0"/>
                    </a:moveTo>
                    <a:cubicBezTo>
                      <a:pt x="1172" y="0"/>
                      <a:pt x="1" y="1151"/>
                      <a:pt x="22" y="2616"/>
                    </a:cubicBezTo>
                    <a:lnTo>
                      <a:pt x="5232" y="2616"/>
                    </a:lnTo>
                    <a:cubicBezTo>
                      <a:pt x="5232" y="1172"/>
                      <a:pt x="4060" y="0"/>
                      <a:pt x="2616" y="0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 flipH="1">
                <a:off x="6047902" y="2962626"/>
                <a:ext cx="96806" cy="48421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340" extrusionOk="0">
                    <a:moveTo>
                      <a:pt x="1339" y="1"/>
                    </a:moveTo>
                    <a:cubicBezTo>
                      <a:pt x="586" y="1"/>
                      <a:pt x="0" y="607"/>
                      <a:pt x="0" y="1340"/>
                    </a:cubicBezTo>
                    <a:lnTo>
                      <a:pt x="2679" y="1340"/>
                    </a:lnTo>
                    <a:cubicBezTo>
                      <a:pt x="2679" y="607"/>
                      <a:pt x="2072" y="1"/>
                      <a:pt x="1339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 flipH="1">
                <a:off x="8038646" y="2893067"/>
                <a:ext cx="238202" cy="11874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3286" extrusionOk="0">
                    <a:moveTo>
                      <a:pt x="3307" y="1"/>
                    </a:moveTo>
                    <a:cubicBezTo>
                      <a:pt x="1486" y="1"/>
                      <a:pt x="1" y="1465"/>
                      <a:pt x="22" y="3286"/>
                    </a:cubicBezTo>
                    <a:lnTo>
                      <a:pt x="6592" y="3286"/>
                    </a:lnTo>
                    <a:cubicBezTo>
                      <a:pt x="6592" y="1465"/>
                      <a:pt x="5106" y="1"/>
                      <a:pt x="3307" y="1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 flipH="1">
                <a:off x="5509564" y="2888152"/>
                <a:ext cx="161849" cy="85098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2355" extrusionOk="0">
                    <a:moveTo>
                      <a:pt x="963" y="1"/>
                    </a:moveTo>
                    <a:cubicBezTo>
                      <a:pt x="900" y="1"/>
                      <a:pt x="837" y="11"/>
                      <a:pt x="775" y="32"/>
                    </a:cubicBezTo>
                    <a:cubicBezTo>
                      <a:pt x="524" y="32"/>
                      <a:pt x="356" y="74"/>
                      <a:pt x="210" y="137"/>
                    </a:cubicBezTo>
                    <a:cubicBezTo>
                      <a:pt x="126" y="158"/>
                      <a:pt x="84" y="178"/>
                      <a:pt x="63" y="178"/>
                    </a:cubicBezTo>
                    <a:cubicBezTo>
                      <a:pt x="21" y="199"/>
                      <a:pt x="1" y="199"/>
                      <a:pt x="1" y="199"/>
                    </a:cubicBezTo>
                    <a:lnTo>
                      <a:pt x="1" y="241"/>
                    </a:lnTo>
                    <a:lnTo>
                      <a:pt x="63" y="241"/>
                    </a:lnTo>
                    <a:cubicBezTo>
                      <a:pt x="105" y="241"/>
                      <a:pt x="147" y="199"/>
                      <a:pt x="210" y="199"/>
                    </a:cubicBezTo>
                    <a:cubicBezTo>
                      <a:pt x="356" y="178"/>
                      <a:pt x="524" y="178"/>
                      <a:pt x="775" y="178"/>
                    </a:cubicBezTo>
                    <a:cubicBezTo>
                      <a:pt x="900" y="199"/>
                      <a:pt x="1005" y="199"/>
                      <a:pt x="1130" y="241"/>
                    </a:cubicBezTo>
                    <a:cubicBezTo>
                      <a:pt x="1256" y="262"/>
                      <a:pt x="1402" y="283"/>
                      <a:pt x="1528" y="346"/>
                    </a:cubicBezTo>
                    <a:cubicBezTo>
                      <a:pt x="1821" y="409"/>
                      <a:pt x="2072" y="576"/>
                      <a:pt x="2302" y="723"/>
                    </a:cubicBezTo>
                    <a:cubicBezTo>
                      <a:pt x="2804" y="1078"/>
                      <a:pt x="3244" y="1455"/>
                      <a:pt x="3495" y="1811"/>
                    </a:cubicBezTo>
                    <a:cubicBezTo>
                      <a:pt x="3620" y="1978"/>
                      <a:pt x="3683" y="2124"/>
                      <a:pt x="3725" y="2229"/>
                    </a:cubicBezTo>
                    <a:cubicBezTo>
                      <a:pt x="3725" y="2229"/>
                      <a:pt x="3746" y="2250"/>
                      <a:pt x="3746" y="2271"/>
                    </a:cubicBezTo>
                    <a:lnTo>
                      <a:pt x="3746" y="2334"/>
                    </a:lnTo>
                    <a:lnTo>
                      <a:pt x="3746" y="2355"/>
                    </a:lnTo>
                    <a:lnTo>
                      <a:pt x="4478" y="2145"/>
                    </a:lnTo>
                    <a:cubicBezTo>
                      <a:pt x="4478" y="2145"/>
                      <a:pt x="4478" y="2124"/>
                      <a:pt x="4457" y="2062"/>
                    </a:cubicBezTo>
                    <a:cubicBezTo>
                      <a:pt x="4457" y="2041"/>
                      <a:pt x="4457" y="2020"/>
                      <a:pt x="4436" y="1978"/>
                    </a:cubicBezTo>
                    <a:cubicBezTo>
                      <a:pt x="4436" y="1957"/>
                      <a:pt x="4394" y="1915"/>
                      <a:pt x="4374" y="1873"/>
                    </a:cubicBezTo>
                    <a:cubicBezTo>
                      <a:pt x="4290" y="1727"/>
                      <a:pt x="4164" y="1539"/>
                      <a:pt x="3976" y="1350"/>
                    </a:cubicBezTo>
                    <a:cubicBezTo>
                      <a:pt x="3620" y="995"/>
                      <a:pt x="3076" y="618"/>
                      <a:pt x="2490" y="367"/>
                    </a:cubicBezTo>
                    <a:cubicBezTo>
                      <a:pt x="2197" y="241"/>
                      <a:pt x="1884" y="137"/>
                      <a:pt x="1612" y="74"/>
                    </a:cubicBezTo>
                    <a:cubicBezTo>
                      <a:pt x="1444" y="53"/>
                      <a:pt x="1298" y="32"/>
                      <a:pt x="1151" y="32"/>
                    </a:cubicBezTo>
                    <a:cubicBezTo>
                      <a:pt x="1089" y="11"/>
                      <a:pt x="1026" y="1"/>
                      <a:pt x="963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 flipH="1">
                <a:off x="5513359" y="2833336"/>
                <a:ext cx="46144" cy="12481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3454" extrusionOk="0">
                    <a:moveTo>
                      <a:pt x="21" y="1"/>
                    </a:moveTo>
                    <a:lnTo>
                      <a:pt x="0" y="22"/>
                    </a:lnTo>
                    <a:cubicBezTo>
                      <a:pt x="0" y="22"/>
                      <a:pt x="21" y="84"/>
                      <a:pt x="42" y="147"/>
                    </a:cubicBezTo>
                    <a:cubicBezTo>
                      <a:pt x="42" y="189"/>
                      <a:pt x="63" y="210"/>
                      <a:pt x="63" y="231"/>
                    </a:cubicBezTo>
                    <a:cubicBezTo>
                      <a:pt x="63" y="252"/>
                      <a:pt x="105" y="294"/>
                      <a:pt x="105" y="315"/>
                    </a:cubicBezTo>
                    <a:cubicBezTo>
                      <a:pt x="105" y="335"/>
                      <a:pt x="126" y="398"/>
                      <a:pt x="126" y="419"/>
                    </a:cubicBezTo>
                    <a:cubicBezTo>
                      <a:pt x="147" y="440"/>
                      <a:pt x="147" y="440"/>
                      <a:pt x="147" y="461"/>
                    </a:cubicBezTo>
                    <a:lnTo>
                      <a:pt x="147" y="524"/>
                    </a:lnTo>
                    <a:cubicBezTo>
                      <a:pt x="209" y="670"/>
                      <a:pt x="230" y="859"/>
                      <a:pt x="251" y="1047"/>
                    </a:cubicBezTo>
                    <a:cubicBezTo>
                      <a:pt x="272" y="1256"/>
                      <a:pt x="335" y="1465"/>
                      <a:pt x="356" y="1675"/>
                    </a:cubicBezTo>
                    <a:cubicBezTo>
                      <a:pt x="356" y="1716"/>
                      <a:pt x="377" y="1779"/>
                      <a:pt x="377" y="1821"/>
                    </a:cubicBezTo>
                    <a:lnTo>
                      <a:pt x="377" y="1884"/>
                    </a:lnTo>
                    <a:lnTo>
                      <a:pt x="377" y="1905"/>
                    </a:lnTo>
                    <a:lnTo>
                      <a:pt x="377" y="1988"/>
                    </a:lnTo>
                    <a:lnTo>
                      <a:pt x="377" y="2072"/>
                    </a:lnTo>
                    <a:lnTo>
                      <a:pt x="377" y="2135"/>
                    </a:lnTo>
                    <a:lnTo>
                      <a:pt x="377" y="2302"/>
                    </a:lnTo>
                    <a:cubicBezTo>
                      <a:pt x="419" y="2491"/>
                      <a:pt x="419" y="2700"/>
                      <a:pt x="419" y="2846"/>
                    </a:cubicBezTo>
                    <a:cubicBezTo>
                      <a:pt x="440" y="2930"/>
                      <a:pt x="440" y="3014"/>
                      <a:pt x="440" y="3076"/>
                    </a:cubicBezTo>
                    <a:cubicBezTo>
                      <a:pt x="440" y="3160"/>
                      <a:pt x="461" y="3223"/>
                      <a:pt x="461" y="3265"/>
                    </a:cubicBezTo>
                    <a:cubicBezTo>
                      <a:pt x="481" y="3369"/>
                      <a:pt x="523" y="3453"/>
                      <a:pt x="523" y="3453"/>
                    </a:cubicBezTo>
                    <a:lnTo>
                      <a:pt x="1277" y="3076"/>
                    </a:lnTo>
                    <a:cubicBezTo>
                      <a:pt x="1277" y="3076"/>
                      <a:pt x="1256" y="3056"/>
                      <a:pt x="1235" y="2993"/>
                    </a:cubicBezTo>
                    <a:cubicBezTo>
                      <a:pt x="1193" y="2972"/>
                      <a:pt x="1193" y="2930"/>
                      <a:pt x="1172" y="2867"/>
                    </a:cubicBezTo>
                    <a:cubicBezTo>
                      <a:pt x="1172" y="2825"/>
                      <a:pt x="1151" y="2763"/>
                      <a:pt x="1130" y="2700"/>
                    </a:cubicBezTo>
                    <a:cubicBezTo>
                      <a:pt x="1088" y="2532"/>
                      <a:pt x="1046" y="2386"/>
                      <a:pt x="984" y="2177"/>
                    </a:cubicBezTo>
                    <a:cubicBezTo>
                      <a:pt x="963" y="2114"/>
                      <a:pt x="963" y="2051"/>
                      <a:pt x="942" y="2009"/>
                    </a:cubicBezTo>
                    <a:cubicBezTo>
                      <a:pt x="942" y="1988"/>
                      <a:pt x="921" y="1947"/>
                      <a:pt x="921" y="1926"/>
                    </a:cubicBezTo>
                    <a:cubicBezTo>
                      <a:pt x="921" y="1905"/>
                      <a:pt x="879" y="1884"/>
                      <a:pt x="879" y="1842"/>
                    </a:cubicBezTo>
                    <a:cubicBezTo>
                      <a:pt x="879" y="1821"/>
                      <a:pt x="858" y="1800"/>
                      <a:pt x="858" y="1779"/>
                    </a:cubicBezTo>
                    <a:cubicBezTo>
                      <a:pt x="837" y="1737"/>
                      <a:pt x="837" y="1716"/>
                      <a:pt x="837" y="1716"/>
                    </a:cubicBezTo>
                    <a:lnTo>
                      <a:pt x="795" y="1695"/>
                    </a:lnTo>
                    <a:cubicBezTo>
                      <a:pt x="795" y="1654"/>
                      <a:pt x="774" y="1591"/>
                      <a:pt x="753" y="1528"/>
                    </a:cubicBezTo>
                    <a:cubicBezTo>
                      <a:pt x="670" y="1361"/>
                      <a:pt x="586" y="1151"/>
                      <a:pt x="523" y="963"/>
                    </a:cubicBezTo>
                    <a:cubicBezTo>
                      <a:pt x="461" y="775"/>
                      <a:pt x="377" y="628"/>
                      <a:pt x="314" y="461"/>
                    </a:cubicBezTo>
                    <a:cubicBezTo>
                      <a:pt x="314" y="440"/>
                      <a:pt x="272" y="440"/>
                      <a:pt x="272" y="419"/>
                    </a:cubicBezTo>
                    <a:cubicBezTo>
                      <a:pt x="272" y="398"/>
                      <a:pt x="251" y="398"/>
                      <a:pt x="251" y="356"/>
                    </a:cubicBezTo>
                    <a:cubicBezTo>
                      <a:pt x="230" y="315"/>
                      <a:pt x="230" y="294"/>
                      <a:pt x="209" y="252"/>
                    </a:cubicBezTo>
                    <a:cubicBezTo>
                      <a:pt x="168" y="231"/>
                      <a:pt x="168" y="210"/>
                      <a:pt x="147" y="189"/>
                    </a:cubicBezTo>
                    <a:cubicBezTo>
                      <a:pt x="126" y="189"/>
                      <a:pt x="105" y="147"/>
                      <a:pt x="105" y="126"/>
                    </a:cubicBezTo>
                    <a:cubicBezTo>
                      <a:pt x="42" y="43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 flipH="1">
                <a:off x="5494460" y="2849235"/>
                <a:ext cx="44627" cy="12098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348" extrusionOk="0">
                    <a:moveTo>
                      <a:pt x="1214" y="0"/>
                    </a:moveTo>
                    <a:cubicBezTo>
                      <a:pt x="1214" y="0"/>
                      <a:pt x="1193" y="21"/>
                      <a:pt x="1130" y="105"/>
                    </a:cubicBezTo>
                    <a:cubicBezTo>
                      <a:pt x="1109" y="126"/>
                      <a:pt x="1046" y="188"/>
                      <a:pt x="1025" y="230"/>
                    </a:cubicBezTo>
                    <a:cubicBezTo>
                      <a:pt x="984" y="293"/>
                      <a:pt x="942" y="377"/>
                      <a:pt x="900" y="419"/>
                    </a:cubicBezTo>
                    <a:cubicBezTo>
                      <a:pt x="712" y="691"/>
                      <a:pt x="502" y="1046"/>
                      <a:pt x="356" y="1465"/>
                    </a:cubicBezTo>
                    <a:cubicBezTo>
                      <a:pt x="314" y="1527"/>
                      <a:pt x="314" y="1569"/>
                      <a:pt x="293" y="1632"/>
                    </a:cubicBezTo>
                    <a:cubicBezTo>
                      <a:pt x="272" y="1674"/>
                      <a:pt x="272" y="1737"/>
                      <a:pt x="251" y="1779"/>
                    </a:cubicBezTo>
                    <a:lnTo>
                      <a:pt x="168" y="2092"/>
                    </a:lnTo>
                    <a:cubicBezTo>
                      <a:pt x="147" y="2197"/>
                      <a:pt x="105" y="2281"/>
                      <a:pt x="84" y="2385"/>
                    </a:cubicBezTo>
                    <a:cubicBezTo>
                      <a:pt x="63" y="2469"/>
                      <a:pt x="63" y="2574"/>
                      <a:pt x="42" y="2636"/>
                    </a:cubicBezTo>
                    <a:cubicBezTo>
                      <a:pt x="0" y="2720"/>
                      <a:pt x="0" y="2804"/>
                      <a:pt x="0" y="2888"/>
                    </a:cubicBezTo>
                    <a:cubicBezTo>
                      <a:pt x="0" y="2950"/>
                      <a:pt x="0" y="3034"/>
                      <a:pt x="42" y="3118"/>
                    </a:cubicBezTo>
                    <a:cubicBezTo>
                      <a:pt x="63" y="3201"/>
                      <a:pt x="84" y="3243"/>
                      <a:pt x="105" y="3306"/>
                    </a:cubicBezTo>
                    <a:lnTo>
                      <a:pt x="168" y="3348"/>
                    </a:lnTo>
                    <a:lnTo>
                      <a:pt x="732" y="2950"/>
                    </a:lnTo>
                    <a:cubicBezTo>
                      <a:pt x="732" y="2950"/>
                      <a:pt x="712" y="2929"/>
                      <a:pt x="712" y="2888"/>
                    </a:cubicBezTo>
                    <a:cubicBezTo>
                      <a:pt x="691" y="2825"/>
                      <a:pt x="691" y="2783"/>
                      <a:pt x="691" y="2699"/>
                    </a:cubicBezTo>
                    <a:lnTo>
                      <a:pt x="691" y="2469"/>
                    </a:lnTo>
                    <a:lnTo>
                      <a:pt x="691" y="2176"/>
                    </a:lnTo>
                    <a:lnTo>
                      <a:pt x="691" y="1883"/>
                    </a:lnTo>
                    <a:cubicBezTo>
                      <a:pt x="712" y="1841"/>
                      <a:pt x="712" y="1779"/>
                      <a:pt x="712" y="1737"/>
                    </a:cubicBezTo>
                    <a:cubicBezTo>
                      <a:pt x="732" y="1674"/>
                      <a:pt x="732" y="1632"/>
                      <a:pt x="732" y="1569"/>
                    </a:cubicBezTo>
                    <a:cubicBezTo>
                      <a:pt x="795" y="1172"/>
                      <a:pt x="921" y="795"/>
                      <a:pt x="1025" y="502"/>
                    </a:cubicBezTo>
                    <a:cubicBezTo>
                      <a:pt x="1046" y="439"/>
                      <a:pt x="1088" y="377"/>
                      <a:pt x="1109" y="314"/>
                    </a:cubicBezTo>
                    <a:cubicBezTo>
                      <a:pt x="1130" y="230"/>
                      <a:pt x="1151" y="209"/>
                      <a:pt x="1193" y="167"/>
                    </a:cubicBezTo>
                    <a:cubicBezTo>
                      <a:pt x="1214" y="84"/>
                      <a:pt x="1235" y="21"/>
                      <a:pt x="1235" y="21"/>
                    </a:cubicBez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 flipH="1">
                <a:off x="5445317" y="2860545"/>
                <a:ext cx="91530" cy="105153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910" extrusionOk="0">
                    <a:moveTo>
                      <a:pt x="2512" y="1"/>
                    </a:moveTo>
                    <a:cubicBezTo>
                      <a:pt x="2512" y="1"/>
                      <a:pt x="2449" y="22"/>
                      <a:pt x="2344" y="64"/>
                    </a:cubicBezTo>
                    <a:cubicBezTo>
                      <a:pt x="2323" y="64"/>
                      <a:pt x="2303" y="85"/>
                      <a:pt x="2261" y="85"/>
                    </a:cubicBezTo>
                    <a:cubicBezTo>
                      <a:pt x="2240" y="106"/>
                      <a:pt x="2240" y="106"/>
                      <a:pt x="2219" y="106"/>
                    </a:cubicBezTo>
                    <a:cubicBezTo>
                      <a:pt x="2198" y="106"/>
                      <a:pt x="2198" y="126"/>
                      <a:pt x="2156" y="126"/>
                    </a:cubicBezTo>
                    <a:cubicBezTo>
                      <a:pt x="2114" y="147"/>
                      <a:pt x="2031" y="189"/>
                      <a:pt x="1947" y="231"/>
                    </a:cubicBezTo>
                    <a:lnTo>
                      <a:pt x="1717" y="398"/>
                    </a:lnTo>
                    <a:cubicBezTo>
                      <a:pt x="1633" y="440"/>
                      <a:pt x="1528" y="503"/>
                      <a:pt x="1466" y="566"/>
                    </a:cubicBezTo>
                    <a:cubicBezTo>
                      <a:pt x="1403" y="608"/>
                      <a:pt x="1382" y="650"/>
                      <a:pt x="1319" y="670"/>
                    </a:cubicBezTo>
                    <a:cubicBezTo>
                      <a:pt x="1277" y="712"/>
                      <a:pt x="1256" y="733"/>
                      <a:pt x="1194" y="775"/>
                    </a:cubicBezTo>
                    <a:cubicBezTo>
                      <a:pt x="1089" y="859"/>
                      <a:pt x="1005" y="942"/>
                      <a:pt x="942" y="1026"/>
                    </a:cubicBezTo>
                    <a:lnTo>
                      <a:pt x="796" y="1152"/>
                    </a:lnTo>
                    <a:cubicBezTo>
                      <a:pt x="775" y="1173"/>
                      <a:pt x="733" y="1235"/>
                      <a:pt x="691" y="1277"/>
                    </a:cubicBezTo>
                    <a:cubicBezTo>
                      <a:pt x="670" y="1340"/>
                      <a:pt x="629" y="1361"/>
                      <a:pt x="587" y="1424"/>
                    </a:cubicBezTo>
                    <a:cubicBezTo>
                      <a:pt x="545" y="1466"/>
                      <a:pt x="524" y="1487"/>
                      <a:pt x="482" y="1549"/>
                    </a:cubicBezTo>
                    <a:cubicBezTo>
                      <a:pt x="357" y="1717"/>
                      <a:pt x="252" y="1905"/>
                      <a:pt x="147" y="2072"/>
                    </a:cubicBezTo>
                    <a:cubicBezTo>
                      <a:pt x="126" y="2177"/>
                      <a:pt x="85" y="2240"/>
                      <a:pt x="43" y="2323"/>
                    </a:cubicBezTo>
                    <a:cubicBezTo>
                      <a:pt x="22" y="2407"/>
                      <a:pt x="1" y="2512"/>
                      <a:pt x="1" y="2616"/>
                    </a:cubicBezTo>
                    <a:cubicBezTo>
                      <a:pt x="1" y="2700"/>
                      <a:pt x="1" y="2784"/>
                      <a:pt x="22" y="2826"/>
                    </a:cubicBezTo>
                    <a:cubicBezTo>
                      <a:pt x="22" y="2847"/>
                      <a:pt x="22" y="2888"/>
                      <a:pt x="43" y="2909"/>
                    </a:cubicBezTo>
                    <a:lnTo>
                      <a:pt x="754" y="2575"/>
                    </a:lnTo>
                    <a:lnTo>
                      <a:pt x="733" y="2575"/>
                    </a:lnTo>
                    <a:lnTo>
                      <a:pt x="733" y="2491"/>
                    </a:lnTo>
                    <a:cubicBezTo>
                      <a:pt x="754" y="2428"/>
                      <a:pt x="754" y="2386"/>
                      <a:pt x="775" y="2303"/>
                    </a:cubicBezTo>
                    <a:cubicBezTo>
                      <a:pt x="838" y="2177"/>
                      <a:pt x="922" y="1989"/>
                      <a:pt x="984" y="1800"/>
                    </a:cubicBezTo>
                    <a:lnTo>
                      <a:pt x="1068" y="1654"/>
                    </a:lnTo>
                    <a:cubicBezTo>
                      <a:pt x="1089" y="1591"/>
                      <a:pt x="1110" y="1570"/>
                      <a:pt x="1152" y="1528"/>
                    </a:cubicBezTo>
                    <a:cubicBezTo>
                      <a:pt x="1173" y="1487"/>
                      <a:pt x="1194" y="1445"/>
                      <a:pt x="1214" y="1382"/>
                    </a:cubicBezTo>
                    <a:cubicBezTo>
                      <a:pt x="1256" y="1361"/>
                      <a:pt x="1277" y="1298"/>
                      <a:pt x="1298" y="1256"/>
                    </a:cubicBezTo>
                    <a:cubicBezTo>
                      <a:pt x="1361" y="1173"/>
                      <a:pt x="1424" y="1068"/>
                      <a:pt x="1486" y="1005"/>
                    </a:cubicBezTo>
                    <a:cubicBezTo>
                      <a:pt x="1507" y="942"/>
                      <a:pt x="1570" y="922"/>
                      <a:pt x="1591" y="859"/>
                    </a:cubicBezTo>
                    <a:cubicBezTo>
                      <a:pt x="1633" y="817"/>
                      <a:pt x="1675" y="775"/>
                      <a:pt x="1696" y="733"/>
                    </a:cubicBezTo>
                    <a:cubicBezTo>
                      <a:pt x="1779" y="650"/>
                      <a:pt x="1842" y="608"/>
                      <a:pt x="1905" y="524"/>
                    </a:cubicBezTo>
                    <a:cubicBezTo>
                      <a:pt x="1947" y="440"/>
                      <a:pt x="2031" y="398"/>
                      <a:pt x="2093" y="336"/>
                    </a:cubicBezTo>
                    <a:cubicBezTo>
                      <a:pt x="2156" y="294"/>
                      <a:pt x="2219" y="252"/>
                      <a:pt x="2261" y="210"/>
                    </a:cubicBezTo>
                    <a:lnTo>
                      <a:pt x="2303" y="189"/>
                    </a:lnTo>
                    <a:lnTo>
                      <a:pt x="2323" y="168"/>
                    </a:lnTo>
                    <a:cubicBezTo>
                      <a:pt x="2344" y="126"/>
                      <a:pt x="2365" y="126"/>
                      <a:pt x="2407" y="106"/>
                    </a:cubicBezTo>
                    <a:cubicBezTo>
                      <a:pt x="2470" y="64"/>
                      <a:pt x="2533" y="22"/>
                      <a:pt x="2533" y="22"/>
                    </a:cubicBez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 flipH="1">
                <a:off x="5519393" y="2848476"/>
                <a:ext cx="65079" cy="11115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3076" extrusionOk="0">
                    <a:moveTo>
                      <a:pt x="22" y="0"/>
                    </a:moveTo>
                    <a:lnTo>
                      <a:pt x="1" y="21"/>
                    </a:lnTo>
                    <a:cubicBezTo>
                      <a:pt x="1" y="21"/>
                      <a:pt x="1" y="63"/>
                      <a:pt x="63" y="147"/>
                    </a:cubicBezTo>
                    <a:cubicBezTo>
                      <a:pt x="84" y="188"/>
                      <a:pt x="105" y="230"/>
                      <a:pt x="126" y="293"/>
                    </a:cubicBezTo>
                    <a:cubicBezTo>
                      <a:pt x="168" y="314"/>
                      <a:pt x="168" y="335"/>
                      <a:pt x="189" y="356"/>
                    </a:cubicBezTo>
                    <a:cubicBezTo>
                      <a:pt x="210" y="398"/>
                      <a:pt x="210" y="440"/>
                      <a:pt x="231" y="460"/>
                    </a:cubicBezTo>
                    <a:cubicBezTo>
                      <a:pt x="273" y="544"/>
                      <a:pt x="315" y="628"/>
                      <a:pt x="336" y="712"/>
                    </a:cubicBezTo>
                    <a:cubicBezTo>
                      <a:pt x="377" y="753"/>
                      <a:pt x="377" y="774"/>
                      <a:pt x="398" y="837"/>
                    </a:cubicBezTo>
                    <a:cubicBezTo>
                      <a:pt x="419" y="879"/>
                      <a:pt x="419" y="921"/>
                      <a:pt x="461" y="963"/>
                    </a:cubicBezTo>
                    <a:cubicBezTo>
                      <a:pt x="524" y="1130"/>
                      <a:pt x="587" y="1339"/>
                      <a:pt x="649" y="1507"/>
                    </a:cubicBezTo>
                    <a:cubicBezTo>
                      <a:pt x="775" y="1904"/>
                      <a:pt x="900" y="2302"/>
                      <a:pt x="984" y="2595"/>
                    </a:cubicBezTo>
                    <a:cubicBezTo>
                      <a:pt x="1047" y="2867"/>
                      <a:pt x="1110" y="3076"/>
                      <a:pt x="1110" y="3076"/>
                    </a:cubicBezTo>
                    <a:lnTo>
                      <a:pt x="1800" y="2804"/>
                    </a:lnTo>
                    <a:cubicBezTo>
                      <a:pt x="1800" y="2804"/>
                      <a:pt x="1737" y="2616"/>
                      <a:pt x="1570" y="2344"/>
                    </a:cubicBezTo>
                    <a:cubicBezTo>
                      <a:pt x="1424" y="2072"/>
                      <a:pt x="1214" y="1716"/>
                      <a:pt x="1005" y="1360"/>
                    </a:cubicBezTo>
                    <a:cubicBezTo>
                      <a:pt x="859" y="1172"/>
                      <a:pt x="754" y="984"/>
                      <a:pt x="649" y="837"/>
                    </a:cubicBezTo>
                    <a:cubicBezTo>
                      <a:pt x="628" y="774"/>
                      <a:pt x="608" y="732"/>
                      <a:pt x="587" y="712"/>
                    </a:cubicBezTo>
                    <a:cubicBezTo>
                      <a:pt x="545" y="670"/>
                      <a:pt x="524" y="628"/>
                      <a:pt x="503" y="607"/>
                    </a:cubicBezTo>
                    <a:cubicBezTo>
                      <a:pt x="440" y="523"/>
                      <a:pt x="398" y="440"/>
                      <a:pt x="336" y="398"/>
                    </a:cubicBezTo>
                    <a:lnTo>
                      <a:pt x="273" y="314"/>
                    </a:lnTo>
                    <a:cubicBezTo>
                      <a:pt x="273" y="293"/>
                      <a:pt x="231" y="251"/>
                      <a:pt x="210" y="230"/>
                    </a:cubicBezTo>
                    <a:cubicBezTo>
                      <a:pt x="168" y="188"/>
                      <a:pt x="126" y="126"/>
                      <a:pt x="105" y="105"/>
                    </a:cubicBezTo>
                    <a:cubicBezTo>
                      <a:pt x="63" y="21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 flipH="1">
                <a:off x="5523946" y="2919518"/>
                <a:ext cx="142914" cy="40110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1110" extrusionOk="0">
                    <a:moveTo>
                      <a:pt x="1402" y="1"/>
                    </a:moveTo>
                    <a:cubicBezTo>
                      <a:pt x="1339" y="22"/>
                      <a:pt x="1276" y="22"/>
                      <a:pt x="1214" y="22"/>
                    </a:cubicBezTo>
                    <a:cubicBezTo>
                      <a:pt x="1130" y="22"/>
                      <a:pt x="1088" y="43"/>
                      <a:pt x="1025" y="43"/>
                    </a:cubicBezTo>
                    <a:cubicBezTo>
                      <a:pt x="983" y="43"/>
                      <a:pt x="921" y="43"/>
                      <a:pt x="879" y="64"/>
                    </a:cubicBezTo>
                    <a:cubicBezTo>
                      <a:pt x="774" y="106"/>
                      <a:pt x="670" y="127"/>
                      <a:pt x="586" y="147"/>
                    </a:cubicBezTo>
                    <a:cubicBezTo>
                      <a:pt x="523" y="168"/>
                      <a:pt x="502" y="210"/>
                      <a:pt x="460" y="210"/>
                    </a:cubicBezTo>
                    <a:cubicBezTo>
                      <a:pt x="419" y="231"/>
                      <a:pt x="377" y="231"/>
                      <a:pt x="356" y="252"/>
                    </a:cubicBezTo>
                    <a:cubicBezTo>
                      <a:pt x="272" y="273"/>
                      <a:pt x="209" y="315"/>
                      <a:pt x="167" y="336"/>
                    </a:cubicBezTo>
                    <a:lnTo>
                      <a:pt x="0" y="419"/>
                    </a:lnTo>
                    <a:lnTo>
                      <a:pt x="42" y="440"/>
                    </a:lnTo>
                    <a:cubicBezTo>
                      <a:pt x="42" y="440"/>
                      <a:pt x="84" y="419"/>
                      <a:pt x="188" y="378"/>
                    </a:cubicBezTo>
                    <a:cubicBezTo>
                      <a:pt x="251" y="357"/>
                      <a:pt x="293" y="357"/>
                      <a:pt x="377" y="336"/>
                    </a:cubicBezTo>
                    <a:cubicBezTo>
                      <a:pt x="398" y="336"/>
                      <a:pt x="419" y="315"/>
                      <a:pt x="481" y="315"/>
                    </a:cubicBezTo>
                    <a:cubicBezTo>
                      <a:pt x="523" y="273"/>
                      <a:pt x="565" y="273"/>
                      <a:pt x="607" y="273"/>
                    </a:cubicBezTo>
                    <a:cubicBezTo>
                      <a:pt x="691" y="252"/>
                      <a:pt x="795" y="252"/>
                      <a:pt x="900" y="252"/>
                    </a:cubicBezTo>
                    <a:lnTo>
                      <a:pt x="1214" y="252"/>
                    </a:lnTo>
                    <a:cubicBezTo>
                      <a:pt x="1276" y="273"/>
                      <a:pt x="1318" y="273"/>
                      <a:pt x="1360" y="273"/>
                    </a:cubicBezTo>
                    <a:cubicBezTo>
                      <a:pt x="1444" y="273"/>
                      <a:pt x="1507" y="315"/>
                      <a:pt x="1548" y="315"/>
                    </a:cubicBezTo>
                    <a:cubicBezTo>
                      <a:pt x="1653" y="315"/>
                      <a:pt x="1799" y="336"/>
                      <a:pt x="1883" y="357"/>
                    </a:cubicBezTo>
                    <a:cubicBezTo>
                      <a:pt x="1946" y="378"/>
                      <a:pt x="1988" y="378"/>
                      <a:pt x="2051" y="419"/>
                    </a:cubicBezTo>
                    <a:cubicBezTo>
                      <a:pt x="2071" y="419"/>
                      <a:pt x="2092" y="440"/>
                      <a:pt x="2134" y="440"/>
                    </a:cubicBezTo>
                    <a:cubicBezTo>
                      <a:pt x="2155" y="440"/>
                      <a:pt x="2176" y="461"/>
                      <a:pt x="2197" y="461"/>
                    </a:cubicBezTo>
                    <a:cubicBezTo>
                      <a:pt x="2260" y="482"/>
                      <a:pt x="2302" y="482"/>
                      <a:pt x="2364" y="524"/>
                    </a:cubicBezTo>
                    <a:cubicBezTo>
                      <a:pt x="2406" y="524"/>
                      <a:pt x="2469" y="545"/>
                      <a:pt x="2511" y="566"/>
                    </a:cubicBezTo>
                    <a:cubicBezTo>
                      <a:pt x="2574" y="566"/>
                      <a:pt x="2616" y="587"/>
                      <a:pt x="2678" y="629"/>
                    </a:cubicBezTo>
                    <a:cubicBezTo>
                      <a:pt x="2741" y="629"/>
                      <a:pt x="2762" y="650"/>
                      <a:pt x="2804" y="671"/>
                    </a:cubicBezTo>
                    <a:cubicBezTo>
                      <a:pt x="2867" y="691"/>
                      <a:pt x="2888" y="733"/>
                      <a:pt x="2929" y="754"/>
                    </a:cubicBezTo>
                    <a:cubicBezTo>
                      <a:pt x="2971" y="754"/>
                      <a:pt x="2971" y="775"/>
                      <a:pt x="2992" y="775"/>
                    </a:cubicBezTo>
                    <a:cubicBezTo>
                      <a:pt x="3013" y="775"/>
                      <a:pt x="3013" y="796"/>
                      <a:pt x="3055" y="796"/>
                    </a:cubicBezTo>
                    <a:cubicBezTo>
                      <a:pt x="3076" y="796"/>
                      <a:pt x="3118" y="838"/>
                      <a:pt x="3160" y="859"/>
                    </a:cubicBezTo>
                    <a:cubicBezTo>
                      <a:pt x="3180" y="859"/>
                      <a:pt x="3201" y="880"/>
                      <a:pt x="3222" y="901"/>
                    </a:cubicBezTo>
                    <a:cubicBezTo>
                      <a:pt x="3285" y="963"/>
                      <a:pt x="3327" y="984"/>
                      <a:pt x="3369" y="1005"/>
                    </a:cubicBezTo>
                    <a:cubicBezTo>
                      <a:pt x="3411" y="1089"/>
                      <a:pt x="3452" y="1110"/>
                      <a:pt x="3452" y="1110"/>
                    </a:cubicBezTo>
                    <a:lnTo>
                      <a:pt x="3955" y="566"/>
                    </a:lnTo>
                    <a:cubicBezTo>
                      <a:pt x="3955" y="566"/>
                      <a:pt x="3913" y="524"/>
                      <a:pt x="3808" y="461"/>
                    </a:cubicBezTo>
                    <a:cubicBezTo>
                      <a:pt x="3745" y="419"/>
                      <a:pt x="3704" y="378"/>
                      <a:pt x="3620" y="357"/>
                    </a:cubicBezTo>
                    <a:cubicBezTo>
                      <a:pt x="3578" y="336"/>
                      <a:pt x="3536" y="336"/>
                      <a:pt x="3494" y="315"/>
                    </a:cubicBezTo>
                    <a:cubicBezTo>
                      <a:pt x="3473" y="273"/>
                      <a:pt x="3411" y="273"/>
                      <a:pt x="3369" y="252"/>
                    </a:cubicBezTo>
                    <a:cubicBezTo>
                      <a:pt x="3327" y="252"/>
                      <a:pt x="3306" y="231"/>
                      <a:pt x="3285" y="231"/>
                    </a:cubicBezTo>
                    <a:cubicBezTo>
                      <a:pt x="3264" y="231"/>
                      <a:pt x="3222" y="210"/>
                      <a:pt x="3201" y="210"/>
                    </a:cubicBezTo>
                    <a:cubicBezTo>
                      <a:pt x="3160" y="168"/>
                      <a:pt x="3097" y="168"/>
                      <a:pt x="3055" y="147"/>
                    </a:cubicBezTo>
                    <a:cubicBezTo>
                      <a:pt x="2992" y="127"/>
                      <a:pt x="2950" y="127"/>
                      <a:pt x="2888" y="106"/>
                    </a:cubicBezTo>
                    <a:cubicBezTo>
                      <a:pt x="2804" y="64"/>
                      <a:pt x="2762" y="43"/>
                      <a:pt x="2699" y="43"/>
                    </a:cubicBezTo>
                    <a:cubicBezTo>
                      <a:pt x="2657" y="43"/>
                      <a:pt x="2574" y="22"/>
                      <a:pt x="2532" y="22"/>
                    </a:cubicBezTo>
                    <a:cubicBezTo>
                      <a:pt x="2469" y="22"/>
                      <a:pt x="2385" y="1"/>
                      <a:pt x="2343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0"/>
              <p:cNvSpPr/>
              <p:nvPr/>
            </p:nvSpPr>
            <p:spPr>
              <a:xfrm flipH="1">
                <a:off x="5454386" y="2936176"/>
                <a:ext cx="149743" cy="74872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2072" extrusionOk="0">
                    <a:moveTo>
                      <a:pt x="2072" y="0"/>
                    </a:moveTo>
                    <a:cubicBezTo>
                      <a:pt x="921" y="0"/>
                      <a:pt x="1" y="921"/>
                      <a:pt x="1" y="2072"/>
                    </a:cubicBezTo>
                    <a:lnTo>
                      <a:pt x="4144" y="2072"/>
                    </a:lnTo>
                    <a:cubicBezTo>
                      <a:pt x="4144" y="942"/>
                      <a:pt x="3223" y="0"/>
                      <a:pt x="2072" y="0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0"/>
              <p:cNvSpPr/>
              <p:nvPr/>
            </p:nvSpPr>
            <p:spPr>
              <a:xfrm flipH="1">
                <a:off x="8567878" y="2831059"/>
                <a:ext cx="189058" cy="232926"/>
              </a:xfrm>
              <a:custGeom>
                <a:avLst/>
                <a:gdLst/>
                <a:ahLst/>
                <a:cxnLst/>
                <a:rect l="l" t="t" r="r" b="b"/>
                <a:pathLst>
                  <a:path w="5232" h="6446" extrusionOk="0">
                    <a:moveTo>
                      <a:pt x="0" y="1"/>
                    </a:moveTo>
                    <a:lnTo>
                      <a:pt x="0" y="6445"/>
                    </a:lnTo>
                    <a:lnTo>
                      <a:pt x="5231" y="6132"/>
                    </a:lnTo>
                    <a:lnTo>
                      <a:pt x="5022" y="1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 flipH="1">
                <a:off x="5399922" y="1841360"/>
                <a:ext cx="3401640" cy="1277806"/>
              </a:xfrm>
              <a:custGeom>
                <a:avLst/>
                <a:gdLst/>
                <a:ahLst/>
                <a:cxnLst/>
                <a:rect l="l" t="t" r="r" b="b"/>
                <a:pathLst>
                  <a:path w="94137" h="35362" extrusionOk="0">
                    <a:moveTo>
                      <a:pt x="67458" y="1"/>
                    </a:moveTo>
                    <a:cubicBezTo>
                      <a:pt x="62981" y="22"/>
                      <a:pt x="55406" y="43"/>
                      <a:pt x="55406" y="43"/>
                    </a:cubicBezTo>
                    <a:cubicBezTo>
                      <a:pt x="55014" y="43"/>
                      <a:pt x="54331" y="23"/>
                      <a:pt x="53445" y="23"/>
                    </a:cubicBezTo>
                    <a:cubicBezTo>
                      <a:pt x="50322" y="23"/>
                      <a:pt x="44678" y="265"/>
                      <a:pt x="40341" y="2449"/>
                    </a:cubicBezTo>
                    <a:cubicBezTo>
                      <a:pt x="34734" y="5253"/>
                      <a:pt x="23603" y="12074"/>
                      <a:pt x="23017" y="12074"/>
                    </a:cubicBezTo>
                    <a:cubicBezTo>
                      <a:pt x="22473" y="12074"/>
                      <a:pt x="20715" y="12199"/>
                      <a:pt x="19481" y="12388"/>
                    </a:cubicBezTo>
                    <a:cubicBezTo>
                      <a:pt x="13768" y="13183"/>
                      <a:pt x="5106" y="16363"/>
                      <a:pt x="3558" y="18184"/>
                    </a:cubicBezTo>
                    <a:cubicBezTo>
                      <a:pt x="2051" y="20025"/>
                      <a:pt x="2281" y="22243"/>
                      <a:pt x="1758" y="23101"/>
                    </a:cubicBezTo>
                    <a:cubicBezTo>
                      <a:pt x="1235" y="23979"/>
                      <a:pt x="440" y="23875"/>
                      <a:pt x="440" y="25318"/>
                    </a:cubicBezTo>
                    <a:lnTo>
                      <a:pt x="440" y="27160"/>
                    </a:lnTo>
                    <a:cubicBezTo>
                      <a:pt x="440" y="27578"/>
                      <a:pt x="377" y="28227"/>
                      <a:pt x="1319" y="28227"/>
                    </a:cubicBezTo>
                    <a:cubicBezTo>
                      <a:pt x="2260" y="28227"/>
                      <a:pt x="4478" y="30110"/>
                      <a:pt x="4478" y="31386"/>
                    </a:cubicBezTo>
                    <a:cubicBezTo>
                      <a:pt x="4478" y="32535"/>
                      <a:pt x="3904" y="32601"/>
                      <a:pt x="3438" y="32601"/>
                    </a:cubicBezTo>
                    <a:cubicBezTo>
                      <a:pt x="3378" y="32601"/>
                      <a:pt x="3320" y="32600"/>
                      <a:pt x="3265" y="32600"/>
                    </a:cubicBezTo>
                    <a:lnTo>
                      <a:pt x="440" y="32600"/>
                    </a:lnTo>
                    <a:cubicBezTo>
                      <a:pt x="231" y="32600"/>
                      <a:pt x="1" y="32997"/>
                      <a:pt x="168" y="33646"/>
                    </a:cubicBezTo>
                    <a:cubicBezTo>
                      <a:pt x="315" y="34295"/>
                      <a:pt x="1026" y="35362"/>
                      <a:pt x="2721" y="35362"/>
                    </a:cubicBezTo>
                    <a:lnTo>
                      <a:pt x="76225" y="35362"/>
                    </a:lnTo>
                    <a:cubicBezTo>
                      <a:pt x="76225" y="35362"/>
                      <a:pt x="83088" y="33583"/>
                      <a:pt x="85557" y="33583"/>
                    </a:cubicBezTo>
                    <a:lnTo>
                      <a:pt x="91060" y="33583"/>
                    </a:lnTo>
                    <a:cubicBezTo>
                      <a:pt x="91625" y="33583"/>
                      <a:pt x="92630" y="32328"/>
                      <a:pt x="93153" y="30717"/>
                    </a:cubicBezTo>
                    <a:cubicBezTo>
                      <a:pt x="93676" y="29085"/>
                      <a:pt x="94136" y="25507"/>
                      <a:pt x="93948" y="25005"/>
                    </a:cubicBezTo>
                    <a:cubicBezTo>
                      <a:pt x="93801" y="24523"/>
                      <a:pt x="92274" y="23707"/>
                      <a:pt x="92274" y="22682"/>
                    </a:cubicBezTo>
                    <a:lnTo>
                      <a:pt x="92274" y="13538"/>
                    </a:lnTo>
                    <a:cubicBezTo>
                      <a:pt x="92274" y="13141"/>
                      <a:pt x="84992" y="4144"/>
                      <a:pt x="84909" y="4081"/>
                    </a:cubicBezTo>
                    <a:cubicBezTo>
                      <a:pt x="84825" y="4039"/>
                      <a:pt x="85620" y="3600"/>
                      <a:pt x="85327" y="3328"/>
                    </a:cubicBezTo>
                    <a:cubicBezTo>
                      <a:pt x="85034" y="3077"/>
                      <a:pt x="71936" y="1"/>
                      <a:pt x="67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0"/>
              <p:cNvSpPr/>
              <p:nvPr/>
            </p:nvSpPr>
            <p:spPr>
              <a:xfrm flipH="1">
                <a:off x="5399922" y="2629210"/>
                <a:ext cx="3401640" cy="490713"/>
              </a:xfrm>
              <a:custGeom>
                <a:avLst/>
                <a:gdLst/>
                <a:ahLst/>
                <a:cxnLst/>
                <a:rect l="l" t="t" r="r" b="b"/>
                <a:pathLst>
                  <a:path w="94137" h="13580" extrusionOk="0">
                    <a:moveTo>
                      <a:pt x="2135" y="0"/>
                    </a:moveTo>
                    <a:cubicBezTo>
                      <a:pt x="2030" y="544"/>
                      <a:pt x="1947" y="984"/>
                      <a:pt x="1758" y="1298"/>
                    </a:cubicBezTo>
                    <a:cubicBezTo>
                      <a:pt x="1235" y="2176"/>
                      <a:pt x="461" y="2072"/>
                      <a:pt x="461" y="3536"/>
                    </a:cubicBezTo>
                    <a:lnTo>
                      <a:pt x="461" y="5357"/>
                    </a:lnTo>
                    <a:cubicBezTo>
                      <a:pt x="461" y="5775"/>
                      <a:pt x="377" y="6424"/>
                      <a:pt x="1319" y="6424"/>
                    </a:cubicBezTo>
                    <a:cubicBezTo>
                      <a:pt x="2260" y="6424"/>
                      <a:pt x="4478" y="8307"/>
                      <a:pt x="4478" y="9604"/>
                    </a:cubicBezTo>
                    <a:cubicBezTo>
                      <a:pt x="4478" y="10733"/>
                      <a:pt x="3906" y="10798"/>
                      <a:pt x="3455" y="10798"/>
                    </a:cubicBezTo>
                    <a:cubicBezTo>
                      <a:pt x="3396" y="10798"/>
                      <a:pt x="3339" y="10797"/>
                      <a:pt x="3286" y="10797"/>
                    </a:cubicBezTo>
                    <a:lnTo>
                      <a:pt x="461" y="10797"/>
                    </a:lnTo>
                    <a:cubicBezTo>
                      <a:pt x="252" y="10797"/>
                      <a:pt x="1" y="11194"/>
                      <a:pt x="168" y="11843"/>
                    </a:cubicBezTo>
                    <a:cubicBezTo>
                      <a:pt x="315" y="12492"/>
                      <a:pt x="1026" y="13580"/>
                      <a:pt x="2721" y="13580"/>
                    </a:cubicBezTo>
                    <a:lnTo>
                      <a:pt x="76225" y="13580"/>
                    </a:lnTo>
                    <a:cubicBezTo>
                      <a:pt x="76225" y="13580"/>
                      <a:pt x="83109" y="11780"/>
                      <a:pt x="85557" y="11780"/>
                    </a:cubicBezTo>
                    <a:lnTo>
                      <a:pt x="91060" y="11780"/>
                    </a:lnTo>
                    <a:cubicBezTo>
                      <a:pt x="91625" y="11780"/>
                      <a:pt x="92630" y="10525"/>
                      <a:pt x="93153" y="8914"/>
                    </a:cubicBezTo>
                    <a:cubicBezTo>
                      <a:pt x="93676" y="7303"/>
                      <a:pt x="94136" y="3704"/>
                      <a:pt x="93948" y="3202"/>
                    </a:cubicBezTo>
                    <a:cubicBezTo>
                      <a:pt x="93801" y="2720"/>
                      <a:pt x="92274" y="1904"/>
                      <a:pt x="92274" y="879"/>
                    </a:cubicBezTo>
                    <a:lnTo>
                      <a:pt x="922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0"/>
              <p:cNvSpPr/>
              <p:nvPr/>
            </p:nvSpPr>
            <p:spPr>
              <a:xfrm flipH="1">
                <a:off x="6685284" y="2207299"/>
                <a:ext cx="933765" cy="856689"/>
              </a:xfrm>
              <a:custGeom>
                <a:avLst/>
                <a:gdLst/>
                <a:ahLst/>
                <a:cxnLst/>
                <a:rect l="l" t="t" r="r" b="b"/>
                <a:pathLst>
                  <a:path w="25841" h="23708" extrusionOk="0">
                    <a:moveTo>
                      <a:pt x="3160" y="1"/>
                    </a:moveTo>
                    <a:cubicBezTo>
                      <a:pt x="3139" y="1"/>
                      <a:pt x="0" y="2177"/>
                      <a:pt x="0" y="7115"/>
                    </a:cubicBezTo>
                    <a:lnTo>
                      <a:pt x="0" y="22013"/>
                    </a:lnTo>
                    <a:cubicBezTo>
                      <a:pt x="0" y="23331"/>
                      <a:pt x="377" y="23707"/>
                      <a:pt x="1695" y="23707"/>
                    </a:cubicBezTo>
                    <a:lnTo>
                      <a:pt x="23100" y="23707"/>
                    </a:lnTo>
                    <a:cubicBezTo>
                      <a:pt x="24062" y="23707"/>
                      <a:pt x="24983" y="23540"/>
                      <a:pt x="24983" y="21824"/>
                    </a:cubicBezTo>
                    <a:lnTo>
                      <a:pt x="24983" y="7429"/>
                    </a:lnTo>
                    <a:cubicBezTo>
                      <a:pt x="24983" y="5943"/>
                      <a:pt x="25234" y="4416"/>
                      <a:pt x="25841" y="2512"/>
                    </a:cubicBezTo>
                    <a:lnTo>
                      <a:pt x="25632" y="2470"/>
                    </a:lnTo>
                    <a:cubicBezTo>
                      <a:pt x="25025" y="4374"/>
                      <a:pt x="24774" y="5922"/>
                      <a:pt x="24774" y="7471"/>
                    </a:cubicBezTo>
                    <a:lnTo>
                      <a:pt x="24774" y="21845"/>
                    </a:lnTo>
                    <a:cubicBezTo>
                      <a:pt x="24774" y="23394"/>
                      <a:pt x="24021" y="23519"/>
                      <a:pt x="23100" y="23519"/>
                    </a:cubicBezTo>
                    <a:lnTo>
                      <a:pt x="1695" y="23519"/>
                    </a:lnTo>
                    <a:cubicBezTo>
                      <a:pt x="482" y="23519"/>
                      <a:pt x="210" y="23268"/>
                      <a:pt x="210" y="22033"/>
                    </a:cubicBezTo>
                    <a:lnTo>
                      <a:pt x="210" y="7157"/>
                    </a:lnTo>
                    <a:cubicBezTo>
                      <a:pt x="210" y="2303"/>
                      <a:pt x="3264" y="210"/>
                      <a:pt x="3306" y="189"/>
                    </a:cubicBezTo>
                    <a:lnTo>
                      <a:pt x="31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0"/>
              <p:cNvSpPr/>
              <p:nvPr/>
            </p:nvSpPr>
            <p:spPr>
              <a:xfrm flipH="1">
                <a:off x="5499734" y="2716150"/>
                <a:ext cx="632868" cy="403772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1174" extrusionOk="0">
                    <a:moveTo>
                      <a:pt x="8746" y="1"/>
                    </a:moveTo>
                    <a:cubicBezTo>
                      <a:pt x="3934" y="1"/>
                      <a:pt x="0" y="3913"/>
                      <a:pt x="0" y="8726"/>
                    </a:cubicBezTo>
                    <a:lnTo>
                      <a:pt x="0" y="11174"/>
                    </a:lnTo>
                    <a:lnTo>
                      <a:pt x="2385" y="11174"/>
                    </a:lnTo>
                    <a:cubicBezTo>
                      <a:pt x="2385" y="11174"/>
                      <a:pt x="9269" y="9395"/>
                      <a:pt x="11717" y="9395"/>
                    </a:cubicBezTo>
                    <a:lnTo>
                      <a:pt x="17220" y="9395"/>
                    </a:lnTo>
                    <a:cubicBezTo>
                      <a:pt x="17304" y="9395"/>
                      <a:pt x="17409" y="9353"/>
                      <a:pt x="17513" y="9312"/>
                    </a:cubicBezTo>
                    <a:lnTo>
                      <a:pt x="17513" y="8726"/>
                    </a:lnTo>
                    <a:cubicBezTo>
                      <a:pt x="17471" y="3913"/>
                      <a:pt x="13559" y="1"/>
                      <a:pt x="87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 flipH="1">
                <a:off x="7811826" y="2716150"/>
                <a:ext cx="632110" cy="403772"/>
              </a:xfrm>
              <a:custGeom>
                <a:avLst/>
                <a:gdLst/>
                <a:ahLst/>
                <a:cxnLst/>
                <a:rect l="l" t="t" r="r" b="b"/>
                <a:pathLst>
                  <a:path w="17493" h="11174" extrusionOk="0">
                    <a:moveTo>
                      <a:pt x="8726" y="1"/>
                    </a:moveTo>
                    <a:cubicBezTo>
                      <a:pt x="3913" y="1"/>
                      <a:pt x="1" y="3913"/>
                      <a:pt x="1" y="8726"/>
                    </a:cubicBezTo>
                    <a:lnTo>
                      <a:pt x="1" y="11174"/>
                    </a:lnTo>
                    <a:lnTo>
                      <a:pt x="17493" y="11174"/>
                    </a:lnTo>
                    <a:lnTo>
                      <a:pt x="17493" y="8726"/>
                    </a:lnTo>
                    <a:lnTo>
                      <a:pt x="17472" y="8726"/>
                    </a:lnTo>
                    <a:cubicBezTo>
                      <a:pt x="17472" y="3913"/>
                      <a:pt x="13538" y="1"/>
                      <a:pt x="8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 flipH="1">
                <a:off x="7857935" y="2761500"/>
                <a:ext cx="540616" cy="540652"/>
              </a:xfrm>
              <a:custGeom>
                <a:avLst/>
                <a:gdLst/>
                <a:ahLst/>
                <a:cxnLst/>
                <a:rect l="l" t="t" r="r" b="b"/>
                <a:pathLst>
                  <a:path w="14961" h="14962" extrusionOk="0">
                    <a:moveTo>
                      <a:pt x="7470" y="1"/>
                    </a:moveTo>
                    <a:cubicBezTo>
                      <a:pt x="3348" y="1"/>
                      <a:pt x="0" y="3349"/>
                      <a:pt x="0" y="7471"/>
                    </a:cubicBezTo>
                    <a:cubicBezTo>
                      <a:pt x="0" y="11614"/>
                      <a:pt x="3348" y="14961"/>
                      <a:pt x="7470" y="14961"/>
                    </a:cubicBezTo>
                    <a:cubicBezTo>
                      <a:pt x="11613" y="14961"/>
                      <a:pt x="14960" y="11614"/>
                      <a:pt x="14960" y="7471"/>
                    </a:cubicBezTo>
                    <a:cubicBezTo>
                      <a:pt x="14960" y="3349"/>
                      <a:pt x="11613" y="1"/>
                      <a:pt x="7470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 flipH="1">
                <a:off x="7918425" y="2821231"/>
                <a:ext cx="421912" cy="42119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11656" extrusionOk="0">
                    <a:moveTo>
                      <a:pt x="5838" y="1"/>
                    </a:moveTo>
                    <a:cubicBezTo>
                      <a:pt x="2616" y="1"/>
                      <a:pt x="0" y="2616"/>
                      <a:pt x="0" y="5818"/>
                    </a:cubicBezTo>
                    <a:cubicBezTo>
                      <a:pt x="0" y="9040"/>
                      <a:pt x="2616" y="11655"/>
                      <a:pt x="5838" y="11655"/>
                    </a:cubicBezTo>
                    <a:cubicBezTo>
                      <a:pt x="9060" y="11655"/>
                      <a:pt x="11676" y="9040"/>
                      <a:pt x="11676" y="5818"/>
                    </a:cubicBezTo>
                    <a:cubicBezTo>
                      <a:pt x="11676" y="2616"/>
                      <a:pt x="9060" y="1"/>
                      <a:pt x="5838" y="1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 flipH="1">
                <a:off x="7939600" y="2842406"/>
                <a:ext cx="379562" cy="379598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0505" extrusionOk="0">
                    <a:moveTo>
                      <a:pt x="5290" y="1"/>
                    </a:moveTo>
                    <a:cubicBezTo>
                      <a:pt x="5277" y="1"/>
                      <a:pt x="5265" y="1"/>
                      <a:pt x="5252" y="1"/>
                    </a:cubicBezTo>
                    <a:cubicBezTo>
                      <a:pt x="2343" y="1"/>
                      <a:pt x="0" y="2344"/>
                      <a:pt x="0" y="5232"/>
                    </a:cubicBezTo>
                    <a:cubicBezTo>
                      <a:pt x="0" y="8140"/>
                      <a:pt x="2343" y="10504"/>
                      <a:pt x="5252" y="10504"/>
                    </a:cubicBezTo>
                    <a:cubicBezTo>
                      <a:pt x="8160" y="10504"/>
                      <a:pt x="10504" y="8140"/>
                      <a:pt x="10504" y="5232"/>
                    </a:cubicBezTo>
                    <a:cubicBezTo>
                      <a:pt x="10504" y="2357"/>
                      <a:pt x="8181" y="1"/>
                      <a:pt x="5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 flipH="1">
                <a:off x="7945634" y="2865279"/>
                <a:ext cx="365216" cy="332912"/>
              </a:xfrm>
              <a:custGeom>
                <a:avLst/>
                <a:gdLst/>
                <a:ahLst/>
                <a:cxnLst/>
                <a:rect l="l" t="t" r="r" b="b"/>
                <a:pathLst>
                  <a:path w="10107" h="9213" extrusionOk="0">
                    <a:moveTo>
                      <a:pt x="5045" y="1"/>
                    </a:moveTo>
                    <a:cubicBezTo>
                      <a:pt x="3866" y="1"/>
                      <a:pt x="2689" y="445"/>
                      <a:pt x="1800" y="1335"/>
                    </a:cubicBezTo>
                    <a:cubicBezTo>
                      <a:pt x="0" y="3134"/>
                      <a:pt x="0" y="6063"/>
                      <a:pt x="1800" y="7863"/>
                    </a:cubicBezTo>
                    <a:cubicBezTo>
                      <a:pt x="2689" y="8762"/>
                      <a:pt x="3866" y="9212"/>
                      <a:pt x="5045" y="9212"/>
                    </a:cubicBezTo>
                    <a:cubicBezTo>
                      <a:pt x="6225" y="9212"/>
                      <a:pt x="7407" y="8762"/>
                      <a:pt x="8307" y="7863"/>
                    </a:cubicBezTo>
                    <a:cubicBezTo>
                      <a:pt x="10106" y="6063"/>
                      <a:pt x="10106" y="3134"/>
                      <a:pt x="8307" y="1335"/>
                    </a:cubicBezTo>
                    <a:cubicBezTo>
                      <a:pt x="7407" y="445"/>
                      <a:pt x="6225" y="1"/>
                      <a:pt x="50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 flipH="1">
                <a:off x="7979674" y="2882479"/>
                <a:ext cx="298692" cy="298692"/>
              </a:xfrm>
              <a:custGeom>
                <a:avLst/>
                <a:gdLst/>
                <a:ahLst/>
                <a:cxnLst/>
                <a:rect l="l" t="t" r="r" b="b"/>
                <a:pathLst>
                  <a:path w="8266" h="8266" extrusionOk="0">
                    <a:moveTo>
                      <a:pt x="4123" y="1"/>
                    </a:moveTo>
                    <a:cubicBezTo>
                      <a:pt x="1842" y="1"/>
                      <a:pt x="1" y="1863"/>
                      <a:pt x="1" y="4123"/>
                    </a:cubicBezTo>
                    <a:cubicBezTo>
                      <a:pt x="1" y="6403"/>
                      <a:pt x="1842" y="8266"/>
                      <a:pt x="4123" y="8266"/>
                    </a:cubicBezTo>
                    <a:cubicBezTo>
                      <a:pt x="6404" y="8266"/>
                      <a:pt x="8266" y="6403"/>
                      <a:pt x="8266" y="4123"/>
                    </a:cubicBezTo>
                    <a:cubicBezTo>
                      <a:pt x="8266" y="1863"/>
                      <a:pt x="6424" y="1"/>
                      <a:pt x="4123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 flipH="1">
                <a:off x="8094583" y="2997424"/>
                <a:ext cx="68078" cy="68078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884" extrusionOk="0">
                    <a:moveTo>
                      <a:pt x="942" y="0"/>
                    </a:moveTo>
                    <a:cubicBezTo>
                      <a:pt x="419" y="0"/>
                      <a:pt x="0" y="419"/>
                      <a:pt x="0" y="942"/>
                    </a:cubicBezTo>
                    <a:cubicBezTo>
                      <a:pt x="0" y="1465"/>
                      <a:pt x="419" y="1883"/>
                      <a:pt x="942" y="1883"/>
                    </a:cubicBezTo>
                    <a:cubicBezTo>
                      <a:pt x="1465" y="1883"/>
                      <a:pt x="1883" y="1465"/>
                      <a:pt x="1883" y="942"/>
                    </a:cubicBezTo>
                    <a:cubicBezTo>
                      <a:pt x="1883" y="419"/>
                      <a:pt x="1465" y="0"/>
                      <a:pt x="942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 flipH="1">
                <a:off x="8097619" y="2852234"/>
                <a:ext cx="62044" cy="169401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4688" extrusionOk="0">
                    <a:moveTo>
                      <a:pt x="398" y="1"/>
                    </a:moveTo>
                    <a:lnTo>
                      <a:pt x="1" y="4688"/>
                    </a:lnTo>
                    <a:lnTo>
                      <a:pt x="1717" y="4688"/>
                    </a:lnTo>
                    <a:lnTo>
                      <a:pt x="1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 flipH="1">
                <a:off x="8128622" y="2959591"/>
                <a:ext cx="175435" cy="98323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2721" extrusionOk="0">
                    <a:moveTo>
                      <a:pt x="252" y="1"/>
                    </a:moveTo>
                    <a:lnTo>
                      <a:pt x="0" y="901"/>
                    </a:lnTo>
                    <a:lnTo>
                      <a:pt x="4311" y="2721"/>
                    </a:lnTo>
                    <a:lnTo>
                      <a:pt x="4855" y="1089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 flipH="1">
                <a:off x="8109724" y="3021599"/>
                <a:ext cx="137638" cy="164848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4562" extrusionOk="0">
                    <a:moveTo>
                      <a:pt x="2428" y="1"/>
                    </a:moveTo>
                    <a:lnTo>
                      <a:pt x="1" y="4018"/>
                    </a:lnTo>
                    <a:lnTo>
                      <a:pt x="733" y="4562"/>
                    </a:lnTo>
                    <a:lnTo>
                      <a:pt x="3809" y="1005"/>
                    </a:lnTo>
                    <a:lnTo>
                      <a:pt x="2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 flipH="1">
                <a:off x="8009160" y="3021599"/>
                <a:ext cx="139156" cy="164848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4562" extrusionOk="0">
                    <a:moveTo>
                      <a:pt x="1403" y="1"/>
                    </a:moveTo>
                    <a:lnTo>
                      <a:pt x="1" y="1005"/>
                    </a:lnTo>
                    <a:lnTo>
                      <a:pt x="3097" y="4562"/>
                    </a:lnTo>
                    <a:lnTo>
                      <a:pt x="3851" y="4018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 flipH="1">
                <a:off x="7952464" y="2959591"/>
                <a:ext cx="176194" cy="98323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2721" extrusionOk="0">
                    <a:moveTo>
                      <a:pt x="4583" y="1"/>
                    </a:moveTo>
                    <a:lnTo>
                      <a:pt x="1" y="1089"/>
                    </a:lnTo>
                    <a:lnTo>
                      <a:pt x="524" y="2721"/>
                    </a:lnTo>
                    <a:lnTo>
                      <a:pt x="4876" y="901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 flipH="1">
                <a:off x="5546638" y="2761500"/>
                <a:ext cx="540616" cy="540652"/>
              </a:xfrm>
              <a:custGeom>
                <a:avLst/>
                <a:gdLst/>
                <a:ahLst/>
                <a:cxnLst/>
                <a:rect l="l" t="t" r="r" b="b"/>
                <a:pathLst>
                  <a:path w="14961" h="14962" extrusionOk="0">
                    <a:moveTo>
                      <a:pt x="7491" y="1"/>
                    </a:moveTo>
                    <a:cubicBezTo>
                      <a:pt x="3348" y="1"/>
                      <a:pt x="1" y="3349"/>
                      <a:pt x="1" y="7471"/>
                    </a:cubicBezTo>
                    <a:cubicBezTo>
                      <a:pt x="1" y="11614"/>
                      <a:pt x="3348" y="14961"/>
                      <a:pt x="7491" y="14961"/>
                    </a:cubicBezTo>
                    <a:cubicBezTo>
                      <a:pt x="11613" y="14961"/>
                      <a:pt x="14961" y="11614"/>
                      <a:pt x="14961" y="7471"/>
                    </a:cubicBezTo>
                    <a:cubicBezTo>
                      <a:pt x="14961" y="3349"/>
                      <a:pt x="11613" y="1"/>
                      <a:pt x="7491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 flipH="1">
                <a:off x="5607092" y="2821231"/>
                <a:ext cx="421190" cy="421190"/>
              </a:xfrm>
              <a:custGeom>
                <a:avLst/>
                <a:gdLst/>
                <a:ahLst/>
                <a:cxnLst/>
                <a:rect l="l" t="t" r="r" b="b"/>
                <a:pathLst>
                  <a:path w="11656" h="11656" extrusionOk="0">
                    <a:moveTo>
                      <a:pt x="5838" y="1"/>
                    </a:moveTo>
                    <a:cubicBezTo>
                      <a:pt x="2616" y="1"/>
                      <a:pt x="1" y="2616"/>
                      <a:pt x="1" y="5818"/>
                    </a:cubicBezTo>
                    <a:cubicBezTo>
                      <a:pt x="1" y="9040"/>
                      <a:pt x="2616" y="11655"/>
                      <a:pt x="5838" y="11655"/>
                    </a:cubicBezTo>
                    <a:cubicBezTo>
                      <a:pt x="9040" y="11655"/>
                      <a:pt x="11655" y="9040"/>
                      <a:pt x="11655" y="5818"/>
                    </a:cubicBezTo>
                    <a:cubicBezTo>
                      <a:pt x="11655" y="2616"/>
                      <a:pt x="9081" y="1"/>
                      <a:pt x="5838" y="1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 flipH="1">
                <a:off x="5627508" y="2842406"/>
                <a:ext cx="378839" cy="379598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10505" extrusionOk="0">
                    <a:moveTo>
                      <a:pt x="5270" y="1"/>
                    </a:moveTo>
                    <a:cubicBezTo>
                      <a:pt x="5257" y="1"/>
                      <a:pt x="5244" y="1"/>
                      <a:pt x="5231" y="1"/>
                    </a:cubicBezTo>
                    <a:cubicBezTo>
                      <a:pt x="2344" y="1"/>
                      <a:pt x="0" y="2344"/>
                      <a:pt x="0" y="5232"/>
                    </a:cubicBezTo>
                    <a:cubicBezTo>
                      <a:pt x="0" y="8140"/>
                      <a:pt x="2323" y="10504"/>
                      <a:pt x="5231" y="10504"/>
                    </a:cubicBezTo>
                    <a:cubicBezTo>
                      <a:pt x="8119" y="10504"/>
                      <a:pt x="10483" y="8140"/>
                      <a:pt x="10483" y="5232"/>
                    </a:cubicBezTo>
                    <a:cubicBezTo>
                      <a:pt x="10483" y="2357"/>
                      <a:pt x="8160" y="1"/>
                      <a:pt x="5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 flipH="1">
                <a:off x="5650201" y="2865098"/>
                <a:ext cx="332731" cy="332695"/>
              </a:xfrm>
              <a:custGeom>
                <a:avLst/>
                <a:gdLst/>
                <a:ahLst/>
                <a:cxnLst/>
                <a:rect l="l" t="t" r="r" b="b"/>
                <a:pathLst>
                  <a:path w="9208" h="9207" extrusionOk="0">
                    <a:moveTo>
                      <a:pt x="4604" y="0"/>
                    </a:moveTo>
                    <a:cubicBezTo>
                      <a:pt x="2051" y="0"/>
                      <a:pt x="1" y="2072"/>
                      <a:pt x="1" y="4604"/>
                    </a:cubicBezTo>
                    <a:cubicBezTo>
                      <a:pt x="1" y="7156"/>
                      <a:pt x="2051" y="9207"/>
                      <a:pt x="4604" y="9207"/>
                    </a:cubicBezTo>
                    <a:cubicBezTo>
                      <a:pt x="7136" y="9207"/>
                      <a:pt x="9207" y="7156"/>
                      <a:pt x="9207" y="4604"/>
                    </a:cubicBezTo>
                    <a:cubicBezTo>
                      <a:pt x="9207" y="2072"/>
                      <a:pt x="7136" y="0"/>
                      <a:pt x="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 flipH="1">
                <a:off x="5667582" y="2882479"/>
                <a:ext cx="298692" cy="298692"/>
              </a:xfrm>
              <a:custGeom>
                <a:avLst/>
                <a:gdLst/>
                <a:ahLst/>
                <a:cxnLst/>
                <a:rect l="l" t="t" r="r" b="b"/>
                <a:pathLst>
                  <a:path w="8266" h="8266" extrusionOk="0">
                    <a:moveTo>
                      <a:pt x="4143" y="1"/>
                    </a:moveTo>
                    <a:cubicBezTo>
                      <a:pt x="1863" y="1"/>
                      <a:pt x="0" y="1863"/>
                      <a:pt x="0" y="4123"/>
                    </a:cubicBezTo>
                    <a:cubicBezTo>
                      <a:pt x="0" y="6403"/>
                      <a:pt x="1863" y="8266"/>
                      <a:pt x="4143" y="8266"/>
                    </a:cubicBezTo>
                    <a:cubicBezTo>
                      <a:pt x="6424" y="8266"/>
                      <a:pt x="8265" y="6403"/>
                      <a:pt x="8265" y="4123"/>
                    </a:cubicBezTo>
                    <a:cubicBezTo>
                      <a:pt x="8265" y="1863"/>
                      <a:pt x="6424" y="1"/>
                      <a:pt x="4143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 flipH="1">
                <a:off x="5782528" y="2997424"/>
                <a:ext cx="68078" cy="68078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884" extrusionOk="0">
                    <a:moveTo>
                      <a:pt x="942" y="0"/>
                    </a:moveTo>
                    <a:cubicBezTo>
                      <a:pt x="419" y="0"/>
                      <a:pt x="1" y="419"/>
                      <a:pt x="1" y="942"/>
                    </a:cubicBezTo>
                    <a:cubicBezTo>
                      <a:pt x="1" y="1465"/>
                      <a:pt x="419" y="1883"/>
                      <a:pt x="942" y="1883"/>
                    </a:cubicBezTo>
                    <a:cubicBezTo>
                      <a:pt x="1465" y="1883"/>
                      <a:pt x="1884" y="1465"/>
                      <a:pt x="1884" y="942"/>
                    </a:cubicBezTo>
                    <a:cubicBezTo>
                      <a:pt x="1884" y="419"/>
                      <a:pt x="1465" y="0"/>
                      <a:pt x="942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 flipH="1">
                <a:off x="5785527" y="2852234"/>
                <a:ext cx="62044" cy="169401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4688" extrusionOk="0">
                    <a:moveTo>
                      <a:pt x="377" y="1"/>
                    </a:moveTo>
                    <a:lnTo>
                      <a:pt x="0" y="4688"/>
                    </a:lnTo>
                    <a:lnTo>
                      <a:pt x="1716" y="4688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 flipH="1">
                <a:off x="5816530" y="2959591"/>
                <a:ext cx="176230" cy="98323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2721" extrusionOk="0">
                    <a:moveTo>
                      <a:pt x="294" y="1"/>
                    </a:moveTo>
                    <a:lnTo>
                      <a:pt x="1" y="901"/>
                    </a:lnTo>
                    <a:lnTo>
                      <a:pt x="4353" y="2721"/>
                    </a:lnTo>
                    <a:lnTo>
                      <a:pt x="4876" y="1089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 flipH="1">
                <a:off x="5797632" y="3021599"/>
                <a:ext cx="138397" cy="164848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4562" extrusionOk="0">
                    <a:moveTo>
                      <a:pt x="2448" y="1"/>
                    </a:moveTo>
                    <a:lnTo>
                      <a:pt x="0" y="4018"/>
                    </a:lnTo>
                    <a:lnTo>
                      <a:pt x="733" y="4562"/>
                    </a:lnTo>
                    <a:lnTo>
                      <a:pt x="3829" y="1005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 flipH="1">
                <a:off x="5697827" y="3021599"/>
                <a:ext cx="137638" cy="164848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4562" extrusionOk="0">
                    <a:moveTo>
                      <a:pt x="1381" y="1"/>
                    </a:moveTo>
                    <a:lnTo>
                      <a:pt x="0" y="1005"/>
                    </a:lnTo>
                    <a:lnTo>
                      <a:pt x="3055" y="4562"/>
                    </a:lnTo>
                    <a:lnTo>
                      <a:pt x="3808" y="4018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 flipH="1">
                <a:off x="5641131" y="2959591"/>
                <a:ext cx="175435" cy="98323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2721" extrusionOk="0">
                    <a:moveTo>
                      <a:pt x="4582" y="1"/>
                    </a:moveTo>
                    <a:lnTo>
                      <a:pt x="0" y="1089"/>
                    </a:lnTo>
                    <a:lnTo>
                      <a:pt x="523" y="2721"/>
                    </a:lnTo>
                    <a:lnTo>
                      <a:pt x="4854" y="901"/>
                    </a:lnTo>
                    <a:lnTo>
                      <a:pt x="45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 flipH="1">
                <a:off x="5474796" y="1919267"/>
                <a:ext cx="2496603" cy="420395"/>
              </a:xfrm>
              <a:custGeom>
                <a:avLst/>
                <a:gdLst/>
                <a:ahLst/>
                <a:cxnLst/>
                <a:rect l="l" t="t" r="r" b="b"/>
                <a:pathLst>
                  <a:path w="69091" h="11634" extrusionOk="0">
                    <a:moveTo>
                      <a:pt x="17911" y="0"/>
                    </a:moveTo>
                    <a:cubicBezTo>
                      <a:pt x="17702" y="84"/>
                      <a:pt x="17514" y="188"/>
                      <a:pt x="17305" y="293"/>
                    </a:cubicBezTo>
                    <a:cubicBezTo>
                      <a:pt x="11718" y="3076"/>
                      <a:pt x="566" y="9918"/>
                      <a:pt x="1" y="9918"/>
                    </a:cubicBezTo>
                    <a:cubicBezTo>
                      <a:pt x="984" y="10253"/>
                      <a:pt x="1968" y="10566"/>
                      <a:pt x="2449" y="10692"/>
                    </a:cubicBezTo>
                    <a:cubicBezTo>
                      <a:pt x="2809" y="10784"/>
                      <a:pt x="3183" y="10838"/>
                      <a:pt x="3570" y="10838"/>
                    </a:cubicBezTo>
                    <a:cubicBezTo>
                      <a:pt x="4419" y="10838"/>
                      <a:pt x="5329" y="10574"/>
                      <a:pt x="6278" y="9855"/>
                    </a:cubicBezTo>
                    <a:cubicBezTo>
                      <a:pt x="7680" y="8809"/>
                      <a:pt x="12806" y="5001"/>
                      <a:pt x="14898" y="3787"/>
                    </a:cubicBezTo>
                    <a:cubicBezTo>
                      <a:pt x="16991" y="2595"/>
                      <a:pt x="19083" y="1339"/>
                      <a:pt x="19606" y="1067"/>
                    </a:cubicBezTo>
                    <a:cubicBezTo>
                      <a:pt x="20129" y="837"/>
                      <a:pt x="20067" y="209"/>
                      <a:pt x="19167" y="42"/>
                    </a:cubicBezTo>
                    <a:cubicBezTo>
                      <a:pt x="18874" y="0"/>
                      <a:pt x="18414" y="0"/>
                      <a:pt x="17911" y="0"/>
                    </a:cubicBezTo>
                    <a:close/>
                    <a:moveTo>
                      <a:pt x="62123" y="2218"/>
                    </a:moveTo>
                    <a:cubicBezTo>
                      <a:pt x="61307" y="2218"/>
                      <a:pt x="61035" y="2532"/>
                      <a:pt x="61663" y="3745"/>
                    </a:cubicBezTo>
                    <a:cubicBezTo>
                      <a:pt x="62290" y="4938"/>
                      <a:pt x="64969" y="9771"/>
                      <a:pt x="65408" y="10253"/>
                    </a:cubicBezTo>
                    <a:cubicBezTo>
                      <a:pt x="65847" y="10734"/>
                      <a:pt x="66057" y="11006"/>
                      <a:pt x="67835" y="11006"/>
                    </a:cubicBezTo>
                    <a:lnTo>
                      <a:pt x="69091" y="11006"/>
                    </a:lnTo>
                    <a:cubicBezTo>
                      <a:pt x="68024" y="9416"/>
                      <a:pt x="63274" y="3536"/>
                      <a:pt x="62165" y="2218"/>
                    </a:cubicBezTo>
                    <a:close/>
                    <a:moveTo>
                      <a:pt x="32107" y="609"/>
                    </a:moveTo>
                    <a:cubicBezTo>
                      <a:pt x="29613" y="609"/>
                      <a:pt x="26266" y="837"/>
                      <a:pt x="22285" y="2385"/>
                    </a:cubicBezTo>
                    <a:cubicBezTo>
                      <a:pt x="16656" y="4582"/>
                      <a:pt x="11697" y="8809"/>
                      <a:pt x="11530" y="9667"/>
                    </a:cubicBezTo>
                    <a:cubicBezTo>
                      <a:pt x="11341" y="10546"/>
                      <a:pt x="11279" y="11634"/>
                      <a:pt x="13204" y="11634"/>
                    </a:cubicBezTo>
                    <a:lnTo>
                      <a:pt x="50008" y="11634"/>
                    </a:lnTo>
                    <a:cubicBezTo>
                      <a:pt x="51138" y="11634"/>
                      <a:pt x="52456" y="11382"/>
                      <a:pt x="53398" y="9750"/>
                    </a:cubicBezTo>
                    <a:cubicBezTo>
                      <a:pt x="54319" y="8139"/>
                      <a:pt x="56223" y="4624"/>
                      <a:pt x="56495" y="4080"/>
                    </a:cubicBezTo>
                    <a:cubicBezTo>
                      <a:pt x="56746" y="3536"/>
                      <a:pt x="56725" y="2406"/>
                      <a:pt x="54319" y="1883"/>
                    </a:cubicBezTo>
                    <a:cubicBezTo>
                      <a:pt x="52812" y="1548"/>
                      <a:pt x="44652" y="649"/>
                      <a:pt x="34776" y="649"/>
                    </a:cubicBezTo>
                    <a:cubicBezTo>
                      <a:pt x="34047" y="649"/>
                      <a:pt x="33152" y="609"/>
                      <a:pt x="32107" y="6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 flipH="1">
                <a:off x="6584722" y="1944200"/>
                <a:ext cx="228373" cy="395461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10944" extrusionOk="0">
                    <a:moveTo>
                      <a:pt x="3432" y="1"/>
                    </a:moveTo>
                    <a:lnTo>
                      <a:pt x="1" y="10944"/>
                    </a:lnTo>
                    <a:lnTo>
                      <a:pt x="5002" y="10944"/>
                    </a:lnTo>
                    <a:lnTo>
                      <a:pt x="6320" y="21"/>
                    </a:lnTo>
                    <a:cubicBezTo>
                      <a:pt x="5378" y="1"/>
                      <a:pt x="4395" y="1"/>
                      <a:pt x="3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 flipH="1">
                <a:off x="8188135" y="2411280"/>
                <a:ext cx="487497" cy="254824"/>
              </a:xfrm>
              <a:custGeom>
                <a:avLst/>
                <a:gdLst/>
                <a:ahLst/>
                <a:cxnLst/>
                <a:rect l="l" t="t" r="r" b="b"/>
                <a:pathLst>
                  <a:path w="13491" h="7052" extrusionOk="0">
                    <a:moveTo>
                      <a:pt x="12552" y="0"/>
                    </a:moveTo>
                    <a:cubicBezTo>
                      <a:pt x="12530" y="0"/>
                      <a:pt x="12507" y="2"/>
                      <a:pt x="12480" y="5"/>
                    </a:cubicBezTo>
                    <a:cubicBezTo>
                      <a:pt x="12480" y="5"/>
                      <a:pt x="5576" y="800"/>
                      <a:pt x="3672" y="1721"/>
                    </a:cubicBezTo>
                    <a:cubicBezTo>
                      <a:pt x="1747" y="2621"/>
                      <a:pt x="177" y="5069"/>
                      <a:pt x="73" y="6052"/>
                    </a:cubicBezTo>
                    <a:cubicBezTo>
                      <a:pt x="1" y="6716"/>
                      <a:pt x="217" y="7051"/>
                      <a:pt x="674" y="7051"/>
                    </a:cubicBezTo>
                    <a:cubicBezTo>
                      <a:pt x="880" y="7051"/>
                      <a:pt x="1134" y="6984"/>
                      <a:pt x="1433" y="6847"/>
                    </a:cubicBezTo>
                    <a:cubicBezTo>
                      <a:pt x="2395" y="6387"/>
                      <a:pt x="7940" y="3939"/>
                      <a:pt x="8714" y="3520"/>
                    </a:cubicBezTo>
                    <a:cubicBezTo>
                      <a:pt x="9471" y="3111"/>
                      <a:pt x="13490" y="0"/>
                      <a:pt x="12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 flipH="1">
                <a:off x="8186690" y="2411280"/>
                <a:ext cx="331322" cy="199827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5530" extrusionOk="0">
                    <a:moveTo>
                      <a:pt x="8212" y="0"/>
                    </a:moveTo>
                    <a:cubicBezTo>
                      <a:pt x="8190" y="0"/>
                      <a:pt x="8166" y="2"/>
                      <a:pt x="8139" y="5"/>
                    </a:cubicBezTo>
                    <a:cubicBezTo>
                      <a:pt x="8139" y="5"/>
                      <a:pt x="5587" y="298"/>
                      <a:pt x="3139" y="738"/>
                    </a:cubicBezTo>
                    <a:cubicBezTo>
                      <a:pt x="2155" y="1930"/>
                      <a:pt x="837" y="3646"/>
                      <a:pt x="0" y="5529"/>
                    </a:cubicBezTo>
                    <a:cubicBezTo>
                      <a:pt x="1841" y="4692"/>
                      <a:pt x="3934" y="3751"/>
                      <a:pt x="4373" y="3520"/>
                    </a:cubicBezTo>
                    <a:cubicBezTo>
                      <a:pt x="5110" y="3111"/>
                      <a:pt x="9168" y="0"/>
                      <a:pt x="8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 flipH="1">
                <a:off x="5465733" y="2339625"/>
                <a:ext cx="107393" cy="248031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6864" extrusionOk="0">
                    <a:moveTo>
                      <a:pt x="942" y="1"/>
                    </a:moveTo>
                    <a:cubicBezTo>
                      <a:pt x="419" y="1"/>
                      <a:pt x="1" y="419"/>
                      <a:pt x="1" y="942"/>
                    </a:cubicBezTo>
                    <a:lnTo>
                      <a:pt x="1" y="5922"/>
                    </a:lnTo>
                    <a:cubicBezTo>
                      <a:pt x="1" y="6445"/>
                      <a:pt x="419" y="6864"/>
                      <a:pt x="942" y="6864"/>
                    </a:cubicBezTo>
                    <a:lnTo>
                      <a:pt x="2972" y="6864"/>
                    </a:lnTo>
                    <a:lnTo>
                      <a:pt x="29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 flipH="1">
                <a:off x="5726554" y="2353247"/>
                <a:ext cx="176230" cy="175435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4855" extrusionOk="0">
                    <a:moveTo>
                      <a:pt x="2428" y="230"/>
                    </a:moveTo>
                    <a:cubicBezTo>
                      <a:pt x="3663" y="230"/>
                      <a:pt x="4667" y="1235"/>
                      <a:pt x="4625" y="2427"/>
                    </a:cubicBezTo>
                    <a:cubicBezTo>
                      <a:pt x="4625" y="3641"/>
                      <a:pt x="3642" y="4624"/>
                      <a:pt x="2428" y="4624"/>
                    </a:cubicBezTo>
                    <a:cubicBezTo>
                      <a:pt x="1235" y="4624"/>
                      <a:pt x="231" y="3641"/>
                      <a:pt x="231" y="2427"/>
                    </a:cubicBezTo>
                    <a:cubicBezTo>
                      <a:pt x="231" y="1235"/>
                      <a:pt x="1235" y="230"/>
                      <a:pt x="2428" y="230"/>
                    </a:cubicBezTo>
                    <a:close/>
                    <a:moveTo>
                      <a:pt x="2428" y="0"/>
                    </a:moveTo>
                    <a:cubicBezTo>
                      <a:pt x="1068" y="0"/>
                      <a:pt x="1" y="1088"/>
                      <a:pt x="1" y="2427"/>
                    </a:cubicBezTo>
                    <a:cubicBezTo>
                      <a:pt x="1" y="3787"/>
                      <a:pt x="1089" y="4854"/>
                      <a:pt x="2428" y="4854"/>
                    </a:cubicBezTo>
                    <a:cubicBezTo>
                      <a:pt x="3767" y="4854"/>
                      <a:pt x="4876" y="3766"/>
                      <a:pt x="4855" y="2427"/>
                    </a:cubicBezTo>
                    <a:cubicBezTo>
                      <a:pt x="4855" y="1067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BCECD4-E2C9-D68F-C613-71CC71C17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644" y="1331082"/>
              <a:ext cx="2346955" cy="1141390"/>
            </a:xfrm>
            <a:prstGeom prst="rect">
              <a:avLst/>
            </a:prstGeom>
          </p:spPr>
        </p:pic>
      </p:grpSp>
      <p:sp>
        <p:nvSpPr>
          <p:cNvPr id="13" name="Google Shape;1351;p52">
            <a:extLst>
              <a:ext uri="{FF2B5EF4-FFF2-40B4-BE49-F238E27FC236}">
                <a16:creationId xmlns:a16="http://schemas.microsoft.com/office/drawing/2014/main" id="{5F15C491-11DC-A14D-1AF0-47C0DC493FC1}"/>
              </a:ext>
            </a:extLst>
          </p:cNvPr>
          <p:cNvSpPr txBox="1"/>
          <p:nvPr/>
        </p:nvSpPr>
        <p:spPr>
          <a:xfrm>
            <a:off x="5533197" y="1090572"/>
            <a:ext cx="2858714" cy="23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developed by Google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free and open-source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OCR specific model for improved accuracy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 link</a:t>
            </a:r>
            <a:endParaRPr lang="en" sz="1800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0;p51">
            <a:extLst>
              <a:ext uri="{FF2B5EF4-FFF2-40B4-BE49-F238E27FC236}">
                <a16:creationId xmlns:a16="http://schemas.microsoft.com/office/drawing/2014/main" id="{E63E36C5-2BD4-928F-C823-D9D154B58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475" y="390171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03 – Current  </a:t>
            </a:r>
            <a:r>
              <a:rPr lang="en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</a:t>
            </a:r>
            <a:r>
              <a:rPr lang="en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</a:t>
            </a:r>
            <a:r>
              <a:rPr lang="en" b="1" dirty="0">
                <a:solidFill>
                  <a:schemeClr val="tx1"/>
                </a:solidFill>
              </a:rPr>
              <a:t>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" name="Google Shape;1351;p52">
            <a:extLst>
              <a:ext uri="{FF2B5EF4-FFF2-40B4-BE49-F238E27FC236}">
                <a16:creationId xmlns:a16="http://schemas.microsoft.com/office/drawing/2014/main" id="{E76DDD20-BF00-2E72-E09B-EEF68D896B0A}"/>
              </a:ext>
            </a:extLst>
          </p:cNvPr>
          <p:cNvSpPr txBox="1"/>
          <p:nvPr/>
        </p:nvSpPr>
        <p:spPr>
          <a:xfrm>
            <a:off x="2656646" y="1394250"/>
            <a:ext cx="5249103" cy="23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LM Studio is a toolkit to run LLMs locally</a:t>
            </a:r>
          </a:p>
          <a:p>
            <a:pPr marL="285750" lvl="0" indent="-285750" algn="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Microsoft’s LLaVa-phiu-3-mini model</a:t>
            </a:r>
          </a:p>
          <a:p>
            <a:pPr marL="285750" lvl="0" indent="-285750" algn="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local server accessed via python</a:t>
            </a:r>
          </a:p>
          <a:p>
            <a:pPr marL="285750" lvl="0" indent="-285750" algn="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give prompt and image</a:t>
            </a:r>
          </a:p>
          <a:p>
            <a:pPr marL="285750" lvl="0" indent="-285750" algn="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returns OCR output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51E168-A46A-78E7-35DC-40B4BF5D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9" y="568324"/>
            <a:ext cx="7714799" cy="4003676"/>
          </a:xfrm>
          <a:prstGeom prst="rect">
            <a:avLst/>
          </a:prstGeom>
        </p:spPr>
      </p:pic>
      <p:sp>
        <p:nvSpPr>
          <p:cNvPr id="2302" name="Google Shape;2302;p73"/>
          <p:cNvSpPr txBox="1">
            <a:spLocks noGrp="1"/>
          </p:cNvSpPr>
          <p:nvPr>
            <p:ph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85,320</a:t>
            </a:r>
            <a:endParaRPr/>
          </a:p>
        </p:txBody>
      </p:sp>
      <p:sp>
        <p:nvSpPr>
          <p:cNvPr id="2303" name="Google Shape;2303;p73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NEW DRIVERS EVERY YEAR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5826C-B018-D7C0-4E33-B315D026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824"/>
          <a:stretch/>
        </p:blipFill>
        <p:spPr>
          <a:xfrm>
            <a:off x="1367942" y="645795"/>
            <a:ext cx="6408115" cy="385191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Krona One</vt:lpstr>
      <vt:lpstr>Arial</vt:lpstr>
      <vt:lpstr>Ubuntu</vt:lpstr>
      <vt:lpstr>Driving Center XL by Slidesgo</vt:lpstr>
      <vt:lpstr>iVIS intelligent Vehicle Identification System</vt:lpstr>
      <vt:lpstr>Table of Contents</vt:lpstr>
      <vt:lpstr>PowerPoint Presentation</vt:lpstr>
      <vt:lpstr>02 – Models Implemented</vt:lpstr>
      <vt:lpstr>02 – Models Implemented</vt:lpstr>
      <vt:lpstr>02 – Models Implemented</vt:lpstr>
      <vt:lpstr>02 – Models Implemented</vt:lpstr>
      <vt:lpstr>03 – Current  Implementation</vt:lpstr>
      <vt:lpstr>85,320</vt:lpstr>
      <vt:lpstr>04 – Issues Faced (OpenMV)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Akshat</dc:creator>
  <cp:lastModifiedBy>Akshat Barnwal</cp:lastModifiedBy>
  <cp:revision>2</cp:revision>
  <dcterms:modified xsi:type="dcterms:W3CDTF">2025-04-11T23:43:41Z</dcterms:modified>
</cp:coreProperties>
</file>