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0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4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2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6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2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0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3E2B-A59C-43FC-926D-CB16C26626DA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6DA9-8DFA-4BF5-9D3E-AF0C351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6376" y="591671"/>
            <a:ext cx="4276166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30506" y="685800"/>
            <a:ext cx="484094" cy="403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1143000" y="591671"/>
            <a:ext cx="887506" cy="29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7918" y="282388"/>
            <a:ext cx="107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菜单点击图标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58353" y="685800"/>
            <a:ext cx="2635623" cy="403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405718" y="416859"/>
            <a:ext cx="2030506" cy="511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95882" y="282388"/>
            <a:ext cx="146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8594" y="1902758"/>
            <a:ext cx="3751730" cy="2554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809129" y="1546412"/>
            <a:ext cx="2124636" cy="605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60659" y="1089212"/>
            <a:ext cx="238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最近</a:t>
            </a:r>
            <a:r>
              <a:rPr lang="en-US" altLang="zh-CN" dirty="0" smtClean="0"/>
              <a:t>5</a:t>
            </a:r>
            <a:r>
              <a:rPr lang="zh-CN" altLang="en-US" dirty="0" smtClean="0"/>
              <a:t>项报销记录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72553" y="1264024"/>
            <a:ext cx="1411941" cy="28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048871" y="1458544"/>
            <a:ext cx="1149723" cy="30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88259" y="1196789"/>
            <a:ext cx="103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登陆人名称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33365" y="1480511"/>
            <a:ext cx="1358153" cy="319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endCxn id="24" idx="3"/>
          </p:cNvCxnSpPr>
          <p:nvPr/>
        </p:nvCxnSpPr>
        <p:spPr>
          <a:xfrm flipH="1">
            <a:off x="6091518" y="1077882"/>
            <a:ext cx="968188" cy="5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40388" y="817910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日期</a:t>
            </a:r>
            <a:r>
              <a:rPr lang="en-US" altLang="zh-CN" smtClean="0"/>
              <a:t>(Date)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98594" y="4585447"/>
            <a:ext cx="3751730" cy="7126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809129" y="3677771"/>
            <a:ext cx="1680883" cy="113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95882" y="3046221"/>
            <a:ext cx="260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Pending(</a:t>
            </a:r>
            <a:r>
              <a:rPr lang="zh-CN" altLang="en-US" dirty="0" smtClean="0"/>
              <a:t>待提交</a:t>
            </a:r>
            <a:r>
              <a:rPr lang="en-US" altLang="zh-CN" dirty="0" smtClean="0"/>
              <a:t>)</a:t>
            </a:r>
            <a:r>
              <a:rPr lang="zh-CN" altLang="en-US" dirty="0" smtClean="0"/>
              <a:t>记录数</a:t>
            </a:r>
            <a:endParaRPr lang="en-US" altLang="zh-CN" dirty="0" smtClean="0"/>
          </a:p>
          <a:p>
            <a:r>
              <a:rPr lang="en-US" altLang="zh-CN" dirty="0" smtClean="0"/>
              <a:t>Approved(</a:t>
            </a:r>
            <a:r>
              <a:rPr lang="zh-CN" altLang="en-US" dirty="0" smtClean="0"/>
              <a:t>已提交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记录数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198594" y="5465792"/>
            <a:ext cx="3751730" cy="531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809129" y="4457699"/>
            <a:ext cx="2151530" cy="106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933765" y="4194379"/>
            <a:ext cx="24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报销完收到钱的记录数即</a:t>
            </a:r>
            <a:r>
              <a:rPr lang="en-US" altLang="zh-CN" dirty="0" smtClean="0"/>
              <a:t>claim(</a:t>
            </a:r>
            <a:r>
              <a:rPr lang="zh-CN" altLang="en-US" dirty="0" smtClean="0"/>
              <a:t>报销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98594" y="6288307"/>
            <a:ext cx="3671048" cy="300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809129" y="5271245"/>
            <a:ext cx="1425389" cy="106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95882" y="5222846"/>
            <a:ext cx="2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广告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2554941" y="416859"/>
            <a:ext cx="806824" cy="32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9" idx="0"/>
          </p:cNvCxnSpPr>
          <p:nvPr/>
        </p:nvCxnSpPr>
        <p:spPr>
          <a:xfrm>
            <a:off x="3314700" y="378976"/>
            <a:ext cx="961465" cy="30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420471" y="111264"/>
            <a:ext cx="2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所有界面都有这两项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258" y="2151529"/>
            <a:ext cx="1667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</a:t>
            </a:r>
            <a:r>
              <a:rPr lang="en-US" altLang="zh-CN" dirty="0" smtClean="0"/>
              <a:t>(Menu)</a:t>
            </a:r>
            <a:r>
              <a:rPr lang="zh-CN" altLang="en-US" dirty="0" smtClean="0"/>
              <a:t>栏目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拍照</a:t>
            </a:r>
            <a:r>
              <a:rPr lang="en-US" altLang="zh-CN" dirty="0" smtClean="0"/>
              <a:t>(Capture)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月统计报表</a:t>
            </a:r>
            <a:r>
              <a:rPr lang="en-US" altLang="zh-CN" dirty="0" smtClean="0"/>
              <a:t>(Summary Report)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云盘设置</a:t>
            </a:r>
            <a:r>
              <a:rPr lang="en-US" altLang="zh-CN" dirty="0" smtClean="0"/>
              <a:t>(Cloud Setting)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发票记录</a:t>
            </a:r>
            <a:r>
              <a:rPr lang="en-US" altLang="zh-CN" dirty="0" smtClean="0"/>
              <a:t>(Record)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日程提示</a:t>
            </a:r>
            <a:r>
              <a:rPr lang="en-US" altLang="zh-CN" dirty="0"/>
              <a:t>(Schedule </a:t>
            </a:r>
            <a:r>
              <a:rPr lang="en-US" altLang="zh-CN" dirty="0" smtClean="0"/>
              <a:t>Tips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6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8871" y="712694"/>
            <a:ext cx="4007223" cy="575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174812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拍照</a:t>
            </a:r>
          </a:p>
        </p:txBody>
      </p:sp>
      <p:sp>
        <p:nvSpPr>
          <p:cNvPr id="6" name="矩形 5"/>
          <p:cNvSpPr/>
          <p:nvPr/>
        </p:nvSpPr>
        <p:spPr>
          <a:xfrm>
            <a:off x="1264024" y="874059"/>
            <a:ext cx="430305" cy="430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78224" y="833718"/>
            <a:ext cx="605117" cy="255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12694"/>
            <a:ext cx="83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Menu</a:t>
            </a:r>
          </a:p>
          <a:p>
            <a:r>
              <a:rPr lang="zh-CN" altLang="en-US" dirty="0"/>
              <a:t>菜单</a:t>
            </a:r>
          </a:p>
        </p:txBody>
      </p:sp>
      <p:sp>
        <p:nvSpPr>
          <p:cNvPr id="10" name="矩形 9"/>
          <p:cNvSpPr/>
          <p:nvPr/>
        </p:nvSpPr>
        <p:spPr>
          <a:xfrm>
            <a:off x="1909482" y="874059"/>
            <a:ext cx="2312894" cy="336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03812" y="443753"/>
            <a:ext cx="658906" cy="43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22376" y="174812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64024" y="1519518"/>
            <a:ext cx="3590364" cy="25549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787153" y="1359025"/>
            <a:ext cx="1344706" cy="80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43600" y="712694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发票照片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070847" y="4316506"/>
            <a:ext cx="1882588" cy="7126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859306" y="3435261"/>
            <a:ext cx="2084294" cy="1082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69541" y="2997769"/>
            <a:ext cx="220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拍照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，等照片显示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秒，跳到</a:t>
            </a:r>
            <a:r>
              <a:rPr lang="en-US" altLang="zh-CN" dirty="0" err="1" smtClean="0"/>
              <a:t>ocr</a:t>
            </a:r>
            <a:r>
              <a:rPr lang="zh-CN" altLang="en-US" dirty="0" smtClean="0"/>
              <a:t>结果界面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66529" y="658906"/>
            <a:ext cx="3630706" cy="57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1682" y="820706"/>
            <a:ext cx="430305" cy="4303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39736" y="867771"/>
            <a:ext cx="2312894" cy="336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757145" y="187387"/>
            <a:ext cx="83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Menu</a:t>
            </a:r>
          </a:p>
          <a:p>
            <a:r>
              <a:rPr lang="zh-CN" altLang="en-US" dirty="0"/>
              <a:t>菜单</a:t>
            </a:r>
          </a:p>
        </p:txBody>
      </p:sp>
      <p:cxnSp>
        <p:nvCxnSpPr>
          <p:cNvPr id="29" name="直接箭头连接符 28"/>
          <p:cNvCxnSpPr>
            <a:endCxn id="25" idx="1"/>
          </p:cNvCxnSpPr>
          <p:nvPr/>
        </p:nvCxnSpPr>
        <p:spPr>
          <a:xfrm>
            <a:off x="7352179" y="450477"/>
            <a:ext cx="729503" cy="585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91912" y="137627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9681882" y="544144"/>
            <a:ext cx="255494" cy="53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296834" y="1519518"/>
            <a:ext cx="2904561" cy="20708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723529" y="1304365"/>
            <a:ext cx="1573305" cy="99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295442" y="3754449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Date-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96834" y="4147137"/>
            <a:ext cx="16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Location-</a:t>
            </a:r>
            <a:r>
              <a:rPr lang="zh-CN" altLang="en-US" dirty="0" smtClean="0"/>
              <a:t>地点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356876" y="4581384"/>
            <a:ext cx="16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Type-</a:t>
            </a:r>
            <a:r>
              <a:rPr lang="zh-CN" altLang="en-US" dirty="0" smtClean="0"/>
              <a:t>发票类型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387485" y="5030211"/>
            <a:ext cx="188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Company Name</a:t>
            </a:r>
          </a:p>
          <a:p>
            <a:r>
              <a:rPr lang="zh-CN" altLang="en-US" dirty="0" smtClean="0"/>
              <a:t>公司名称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357944" y="5427683"/>
            <a:ext cx="1139291" cy="29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下拉选中公司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382845" y="5633150"/>
            <a:ext cx="213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Amount:</a:t>
            </a:r>
            <a:r>
              <a:rPr lang="zh-CN" altLang="en-US" dirty="0" smtClean="0"/>
              <a:t>总计</a:t>
            </a:r>
            <a:endParaRPr lang="en-US" altLang="zh-CN" dirty="0" smtClean="0"/>
          </a:p>
        </p:txBody>
      </p:sp>
      <p:sp>
        <p:nvSpPr>
          <p:cNvPr id="42" name="矩形 41"/>
          <p:cNvSpPr/>
          <p:nvPr/>
        </p:nvSpPr>
        <p:spPr>
          <a:xfrm>
            <a:off x="8511987" y="6101255"/>
            <a:ext cx="2440643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Comfirm</a:t>
            </a:r>
            <a:r>
              <a:rPr lang="en-US" altLang="zh-CN" dirty="0" smtClean="0"/>
              <a:t>-</a:t>
            </a:r>
            <a:r>
              <a:rPr lang="zh-CN" altLang="en-US" smtClean="0"/>
              <a:t>确认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139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liu</dc:creator>
  <cp:lastModifiedBy>xi liu</cp:lastModifiedBy>
  <cp:revision>13</cp:revision>
  <dcterms:created xsi:type="dcterms:W3CDTF">2015-08-03T09:40:15Z</dcterms:created>
  <dcterms:modified xsi:type="dcterms:W3CDTF">2015-08-04T13:19:23Z</dcterms:modified>
</cp:coreProperties>
</file>