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7" r:id="rId5"/>
    <p:sldId id="261" r:id="rId6"/>
    <p:sldId id="257" r:id="rId7"/>
    <p:sldId id="258" r:id="rId8"/>
    <p:sldId id="259" r:id="rId9"/>
    <p:sldId id="260" r:id="rId10"/>
    <p:sldId id="270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335" dirty="0">
                <a:effectLst/>
              </a:rPr>
              <a:t>对苹果</a:t>
            </a:r>
            <a:r>
              <a:rPr lang="zh-CN" altLang="en-US" sz="5335" dirty="0">
                <a:effectLst/>
              </a:rPr>
              <a:t>股价从</a:t>
            </a:r>
            <a:r>
              <a:rPr lang="en-US" altLang="zh-CN" sz="5335" dirty="0">
                <a:effectLst/>
              </a:rPr>
              <a:t>2013</a:t>
            </a:r>
            <a:r>
              <a:rPr lang="zh-CN" altLang="en-US" sz="5335" dirty="0">
                <a:effectLst/>
              </a:rPr>
              <a:t>到</a:t>
            </a:r>
            <a:r>
              <a:rPr lang="en-US" altLang="zh-CN" sz="5335" dirty="0">
                <a:effectLst/>
              </a:rPr>
              <a:t>2018</a:t>
            </a:r>
            <a:r>
              <a:rPr lang="zh-CN" altLang="en-US" sz="5335" dirty="0">
                <a:effectLst/>
              </a:rPr>
              <a:t>的分析</a:t>
            </a:r>
            <a:endParaRPr lang="zh-CN" altLang="en-US" sz="5335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北京市陈经纶</a:t>
            </a:r>
            <a:r>
              <a:rPr lang="zh-CN" altLang="en-US" dirty="0">
                <a:latin typeface="+mn-lt"/>
              </a:rPr>
              <a:t>中学：刘浩越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963410" cy="4351655"/>
          </a:xfrm>
        </p:spPr>
        <p:txBody>
          <a:bodyPr/>
          <a:p>
            <a:r>
              <a:rPr lang="zh-CN" altLang="en-US">
                <a:sym typeface="+mn-ea"/>
              </a:rPr>
              <a:t>https://www.kaggle.com/datasets/camnugent/sandp500</a:t>
            </a:r>
            <a:endParaRPr lang="zh-CN" altLang="en-US">
              <a:sym typeface="+mn-ea"/>
            </a:endParaRPr>
          </a:p>
          <a:p>
            <a:r>
              <a:rPr lang="zh-CN" altLang="en-US"/>
              <a:t>由于我对股票方面比较感兴趣，于是在</a:t>
            </a:r>
            <a:r>
              <a:rPr lang="en-US" altLang="zh-CN"/>
              <a:t>kaggle</a:t>
            </a:r>
            <a:r>
              <a:rPr lang="zh-CN" altLang="en-US"/>
              <a:t>中找到了标普500的从</a:t>
            </a:r>
            <a:r>
              <a:rPr lang="en-US" altLang="zh-CN"/>
              <a:t>2013</a:t>
            </a:r>
            <a:r>
              <a:rPr lang="zh-CN" altLang="en-US"/>
              <a:t>到</a:t>
            </a:r>
            <a:r>
              <a:rPr lang="en-US" altLang="zh-CN"/>
              <a:t>2018</a:t>
            </a:r>
            <a:r>
              <a:rPr lang="zh-CN" altLang="en-US"/>
              <a:t>的股价变化数据（</a:t>
            </a:r>
            <a:r>
              <a:rPr lang="en-US" altLang="zh-CN"/>
              <a:t>all_stocks_5yr.csv</a:t>
            </a:r>
            <a:r>
              <a:rPr lang="zh-CN" altLang="en-US"/>
              <a:t>文件），进而从中提取了苹果公司（</a:t>
            </a:r>
            <a:r>
              <a:rPr lang="en-US" altLang="zh-CN"/>
              <a:t>AAPL</a:t>
            </a:r>
            <a:r>
              <a:rPr lang="zh-CN" altLang="en-US"/>
              <a:t>）的</a:t>
            </a:r>
            <a:r>
              <a:rPr lang="zh-CN" altLang="en-US">
                <a:sym typeface="+mn-ea"/>
              </a:rPr>
              <a:t>股价变化数据并进行了相关的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数据一共</a:t>
            </a:r>
            <a:r>
              <a:rPr lang="en-US" altLang="zh-CN">
                <a:sym typeface="+mn-ea"/>
              </a:rPr>
              <a:t>62</a:t>
            </a:r>
            <a:r>
              <a:rPr lang="zh-CN" altLang="en-US">
                <a:sym typeface="+mn-ea"/>
              </a:rPr>
              <a:t>万行，时间范围是从个</a:t>
            </a:r>
            <a:r>
              <a:rPr lang="en-US" altLang="zh-CN">
                <a:sym typeface="+mn-ea"/>
              </a:rPr>
              <a:t>2013-2-8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2018-2-7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270" y="527685"/>
            <a:ext cx="4186555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880"/>
          </a:xfrm>
        </p:spPr>
        <p:txBody>
          <a:bodyPr/>
          <a:p>
            <a:r>
              <a:rPr lang="zh-CN" altLang="en-US"/>
              <a:t>分析方式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324" r="-324" b="54623"/>
          <a:stretch>
            <a:fillRect/>
          </a:stretch>
        </p:blipFill>
        <p:spPr>
          <a:xfrm>
            <a:off x="753745" y="2032000"/>
            <a:ext cx="5092700" cy="1146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745" y="1386840"/>
            <a:ext cx="558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通过运用自己已有的</a:t>
            </a:r>
            <a:r>
              <a:rPr lang="en-US" altLang="zh-CN"/>
              <a:t>python</a:t>
            </a:r>
            <a:r>
              <a:rPr lang="zh-CN" altLang="en-US"/>
              <a:t>知识，和网络开源</a:t>
            </a:r>
            <a:r>
              <a:rPr lang="zh-CN" altLang="en-US"/>
              <a:t>程序对数据进行了相关的整理，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2980" y="2032000"/>
            <a:ext cx="4452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all_stock_5yr.csv: </a:t>
            </a:r>
            <a:r>
              <a:rPr lang="zh-CN" altLang="en-US"/>
              <a:t>为从</a:t>
            </a:r>
            <a:r>
              <a:rPr lang="en-US" altLang="zh-CN"/>
              <a:t>kaggle</a:t>
            </a:r>
            <a:r>
              <a:rPr lang="zh-CN" altLang="en-US"/>
              <a:t>上下载的标普</a:t>
            </a:r>
            <a:r>
              <a:rPr lang="en-US" altLang="zh-CN"/>
              <a:t>500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analysis.py: </a:t>
            </a:r>
            <a:r>
              <a:rPr lang="zh-CN" altLang="en-US"/>
              <a:t>为我自己</a:t>
            </a:r>
            <a:r>
              <a:rPr lang="zh-CN" altLang="en-US"/>
              <a:t>编得数据分析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详细程序</a:t>
            </a:r>
            <a:r>
              <a:rPr lang="zh-CN" altLang="en-US"/>
              <a:t>参见</a:t>
            </a:r>
            <a:r>
              <a:rPr lang="zh-CN" altLang="en-US"/>
              <a:t>附件）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3610" y="3841750"/>
            <a:ext cx="41262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此程序完成以下功能：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读取标普股票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过掉出苹果的股票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按照年进行</a:t>
            </a:r>
            <a:r>
              <a:rPr lang="zh-CN" altLang="en-US"/>
              <a:t>分组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统计苹果数据的</a:t>
            </a:r>
            <a:r>
              <a:rPr lang="zh-CN" altLang="en-US"/>
              <a:t>情况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计算苹果年化收益率和最大</a:t>
            </a:r>
            <a:r>
              <a:rPr lang="zh-CN" altLang="en-US"/>
              <a:t>回撤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画出苹果的股票价格波动和</a:t>
            </a:r>
            <a:r>
              <a:rPr lang="zh-CN" altLang="en-US"/>
              <a:t>移动平均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画出苹果的每日收益率的</a:t>
            </a:r>
            <a:r>
              <a:rPr lang="zh-CN" altLang="en-US"/>
              <a:t>直方图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苹果数据的统计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59585"/>
            <a:ext cx="10515600" cy="3338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700" y="5901055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从上述数据中可以看到苹果股票开市是价格，最高价格最低价格，闭市价格；</a:t>
            </a:r>
            <a:br>
              <a:rPr lang="zh-CN" altLang="en-US"/>
            </a:br>
            <a:r>
              <a:rPr lang="zh-CN" altLang="en-US"/>
              <a:t>以及平均价格、最大价格、方差、各个</a:t>
            </a:r>
            <a:r>
              <a:rPr lang="zh-CN" altLang="en-US"/>
              <a:t>分位数。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/>
              <a:t>根据每年的年初年末股票价格</a:t>
            </a:r>
            <a:r>
              <a:rPr lang="zh-CN" altLang="en-US"/>
              <a:t>得到每年收益率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1855" y="1584325"/>
            <a:ext cx="3073400" cy="389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733" b="48333"/>
          <a:stretch>
            <a:fillRect/>
          </a:stretch>
        </p:blipFill>
        <p:spPr>
          <a:xfrm>
            <a:off x="6189345" y="1607185"/>
            <a:ext cx="4089400" cy="475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700" y="5555615"/>
            <a:ext cx="514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运用计算公式：（最终价格</a:t>
            </a:r>
            <a:r>
              <a:rPr lang="en-US" altLang="zh-CN"/>
              <a:t>-</a:t>
            </a:r>
            <a:r>
              <a:rPr lang="zh-CN" altLang="en-US"/>
              <a:t>初始价格）</a:t>
            </a:r>
            <a:r>
              <a:rPr lang="en-US" altLang="zh-CN"/>
              <a:t>/</a:t>
            </a:r>
            <a:r>
              <a:rPr lang="zh-CN" altLang="en-US"/>
              <a:t>初始价格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9830" y="2105660"/>
            <a:ext cx="59321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初始资金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en-US" altLang="zh-CN"/>
              <a:t>1+x%</a:t>
            </a:r>
            <a:r>
              <a:rPr lang="zh-CN" altLang="en-US"/>
              <a:t>）</a:t>
            </a:r>
            <a:r>
              <a:rPr lang="en-US" altLang="zh-CN"/>
              <a:t>^n</a:t>
            </a:r>
            <a:r>
              <a:rPr lang="zh-CN" altLang="en-US"/>
              <a:t>年</a:t>
            </a:r>
            <a:r>
              <a:rPr lang="en-US" altLang="zh-CN"/>
              <a:t>=</a:t>
            </a:r>
            <a:r>
              <a:rPr lang="zh-CN" altLang="en-US"/>
              <a:t>最终</a:t>
            </a:r>
            <a:r>
              <a:rPr lang="zh-CN" altLang="en-US"/>
              <a:t>总资金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x%</a:t>
            </a:r>
            <a:r>
              <a:rPr lang="zh-CN" altLang="en-US"/>
              <a:t>为年化</a:t>
            </a:r>
            <a:r>
              <a:rPr lang="zh-CN" altLang="en-US"/>
              <a:t>收益率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可得到结论若从</a:t>
            </a:r>
            <a:r>
              <a:rPr lang="en-US" altLang="zh-CN"/>
              <a:t>2013</a:t>
            </a:r>
            <a:r>
              <a:rPr lang="zh-CN" altLang="en-US"/>
              <a:t>年持有苹果公司的股票，并在</a:t>
            </a:r>
            <a:r>
              <a:rPr lang="en-US" altLang="zh-CN"/>
              <a:t>2018</a:t>
            </a:r>
            <a:r>
              <a:rPr lang="zh-CN" altLang="en-US"/>
              <a:t>年抛售则最终可得到相对于初始资金约</a:t>
            </a:r>
            <a:r>
              <a:rPr lang="en-US" altLang="zh-CN"/>
              <a:t>2.79</a:t>
            </a:r>
            <a:r>
              <a:rPr lang="zh-CN" altLang="en-US"/>
              <a:t>倍的最终</a:t>
            </a:r>
            <a:r>
              <a:rPr lang="zh-CN" altLang="en-US"/>
              <a:t>总资金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0"/>
            <a:ext cx="10515600" cy="1325563"/>
          </a:xfrm>
        </p:spPr>
        <p:txBody>
          <a:bodyPr/>
          <a:p>
            <a:r>
              <a:rPr lang="en-US" altLang="zh-CN"/>
              <a:t>2013-2018</a:t>
            </a:r>
            <a:r>
              <a:rPr lang="zh-CN" altLang="en-US"/>
              <a:t>苹果公司股价变化</a:t>
            </a:r>
            <a:r>
              <a:rPr lang="zh-CN" altLang="en-US"/>
              <a:t>折线图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4615" y="1120775"/>
            <a:ext cx="1233551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苹果</a:t>
            </a:r>
            <a:r>
              <a:rPr lang="zh-CN" altLang="en-US"/>
              <a:t>日收益率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8930" y="1173480"/>
            <a:ext cx="9041765" cy="5634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700" y="2118360"/>
            <a:ext cx="1765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可以看出日收益率主要集中在</a:t>
            </a:r>
            <a:r>
              <a:rPr lang="en-US" altLang="zh-CN"/>
              <a:t>-0.1</a:t>
            </a:r>
            <a:r>
              <a:rPr lang="zh-CN" altLang="en-US"/>
              <a:t>到</a:t>
            </a:r>
            <a:r>
              <a:rPr lang="en-US" altLang="zh-CN"/>
              <a:t>0.2</a:t>
            </a:r>
            <a:r>
              <a:rPr lang="zh-CN" altLang="en-US"/>
              <a:t>间，偏向</a:t>
            </a:r>
            <a:r>
              <a:rPr lang="zh-CN" altLang="en-US"/>
              <a:t>正值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投资</a:t>
            </a:r>
            <a:r>
              <a:rPr lang="zh-CN" altLang="en-US"/>
              <a:t>心得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对股票的选取应当综合长期的变化趋势，并结合已有数据进行</a:t>
            </a:r>
            <a:r>
              <a:rPr lang="zh-CN" altLang="en-US"/>
              <a:t>评估。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进行投资是会出现许多的影响判断的因素，其中包含许多的主观因素影响投资，其中巨大的回撤可能导致益定时间内的亏损，但从长远来看，应当长期持有，而非跟风买卖，应当自己进行理性客观的</a:t>
            </a:r>
            <a:r>
              <a:rPr lang="zh-CN" altLang="en-US"/>
              <a:t>判断。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学习和实践使用</a:t>
            </a:r>
            <a:r>
              <a:rPr lang="en-US" altLang="zh-CN"/>
              <a:t>python</a:t>
            </a:r>
            <a:r>
              <a:rPr lang="zh-CN" altLang="en-US"/>
              <a:t>进行数据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将学校到的数据统计知识，应用到数据分析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拓展了投资相关的知识学习和</a:t>
            </a:r>
            <a:r>
              <a:rPr lang="zh-CN" altLang="en-US"/>
              <a:t>实践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演示</Application>
  <PresentationFormat>宽屏</PresentationFormat>
  <Paragraphs>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丸子</cp:lastModifiedBy>
  <cp:revision>27</cp:revision>
  <dcterms:created xsi:type="dcterms:W3CDTF">2023-01-25T13:57:43Z</dcterms:created>
  <dcterms:modified xsi:type="dcterms:W3CDTF">2023-01-25T13:57:43Z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586A4389F060499B7628D1637836BCFC</vt:lpwstr>
  </property>
</Properties>
</file>