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70" d="100"/>
          <a:sy n="370" d="100"/>
        </p:scale>
        <p:origin x="11624" y="5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CF45-5F65-434B-BBB1-77FF47341E06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37BA-043B-6F4D-BAFB-1A9504E03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2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CF45-5F65-434B-BBB1-77FF47341E06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37BA-043B-6F4D-BAFB-1A9504E03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6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CF45-5F65-434B-BBB1-77FF47341E06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37BA-043B-6F4D-BAFB-1A9504E03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2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CF45-5F65-434B-BBB1-77FF47341E06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37BA-043B-6F4D-BAFB-1A9504E03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CF45-5F65-434B-BBB1-77FF47341E06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37BA-043B-6F4D-BAFB-1A9504E03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4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CF45-5F65-434B-BBB1-77FF47341E06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37BA-043B-6F4D-BAFB-1A9504E03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5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CF45-5F65-434B-BBB1-77FF47341E06}" type="datetimeFigureOut">
              <a:rPr lang="en-US" smtClean="0"/>
              <a:t>4/18/16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37BA-043B-6F4D-BAFB-1A9504E03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0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CF45-5F65-434B-BBB1-77FF47341E06}" type="datetimeFigureOut">
              <a:rPr lang="en-US" smtClean="0"/>
              <a:t>4/18/16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37BA-043B-6F4D-BAFB-1A9504E03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CF45-5F65-434B-BBB1-77FF47341E06}" type="datetimeFigureOut">
              <a:rPr lang="en-US" smtClean="0"/>
              <a:t>4/18/16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37BA-043B-6F4D-BAFB-1A9504E03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1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CF45-5F65-434B-BBB1-77FF47341E06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37BA-043B-6F4D-BAFB-1A9504E03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0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CF45-5F65-434B-BBB1-77FF47341E06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37BA-043B-6F4D-BAFB-1A9504E03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6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CF45-5F65-434B-BBB1-77FF47341E06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37BA-043B-6F4D-BAFB-1A9504E03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9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2566181" y="1076297"/>
            <a:ext cx="666750" cy="624416"/>
          </a:xfrm>
          <a:prstGeom prst="cube">
            <a:avLst>
              <a:gd name="adj" fmla="val 4364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7158" y="2178653"/>
            <a:ext cx="1948841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DejaVu Sans Mono"/>
                <a:cs typeface="DejaVu Sans Mono"/>
              </a:rPr>
              <a:t>/</a:t>
            </a:r>
            <a:r>
              <a:rPr lang="en-US" sz="1400" dirty="0" err="1" smtClean="0">
                <a:latin typeface="DejaVu Sans Mono"/>
                <a:cs typeface="DejaVu Sans Mono"/>
              </a:rPr>
              <a:t>myhome</a:t>
            </a:r>
            <a:r>
              <a:rPr lang="en-US" sz="1400" dirty="0" smtClean="0">
                <a:latin typeface="DejaVu Sans Mono"/>
                <a:cs typeface="DejaVu Sans Mono"/>
              </a:rPr>
              <a:t>/</a:t>
            </a:r>
            <a:r>
              <a:rPr lang="en-US" sz="1400" dirty="0" err="1" smtClean="0">
                <a:latin typeface="DejaVu Sans Mono"/>
                <a:cs typeface="DejaVu Sans Mono"/>
              </a:rPr>
              <a:t>ceph</a:t>
            </a:r>
            <a:endParaRPr lang="en-US" sz="1400" dirty="0" smtClean="0">
              <a:latin typeface="DejaVu Sans Mono"/>
              <a:cs typeface="DejaVu Sans Mono"/>
            </a:endParaRPr>
          </a:p>
          <a:p>
            <a:r>
              <a:rPr lang="en-US" sz="1400" dirty="0" smtClean="0">
                <a:latin typeface="DejaVu Sans Mono"/>
                <a:cs typeface="DejaVu Sans Mono"/>
              </a:rPr>
              <a:t>├── admin</a:t>
            </a:r>
          </a:p>
          <a:p>
            <a:r>
              <a:rPr lang="en-US" sz="1400" dirty="0" smtClean="0">
                <a:latin typeface="DejaVu Sans Mono"/>
                <a:cs typeface="DejaVu Sans Mono"/>
              </a:rPr>
              <a:t>├── AUTHORS</a:t>
            </a:r>
          </a:p>
          <a:p>
            <a:r>
              <a:rPr lang="en-US" sz="1400" dirty="0" smtClean="0">
                <a:latin typeface="DejaVu Sans Mono"/>
                <a:cs typeface="DejaVu Sans Mono"/>
              </a:rPr>
              <a:t>├── </a:t>
            </a:r>
            <a:r>
              <a:rPr lang="en-US" sz="1400" dirty="0" err="1" smtClean="0">
                <a:latin typeface="DejaVu Sans Mono"/>
                <a:cs typeface="DejaVu Sans Mono"/>
              </a:rPr>
              <a:t>autogen.sh</a:t>
            </a:r>
            <a:endParaRPr lang="en-US" sz="1400" dirty="0" smtClean="0">
              <a:latin typeface="DejaVu Sans Mono"/>
              <a:cs typeface="DejaVu Sans Mono"/>
            </a:endParaRPr>
          </a:p>
          <a:p>
            <a:r>
              <a:rPr lang="en-US" sz="1400" dirty="0" smtClean="0">
                <a:latin typeface="DejaVu Sans Mono"/>
                <a:cs typeface="DejaVu Sans Mono"/>
              </a:rPr>
              <a:t>└── ... </a:t>
            </a:r>
          </a:p>
          <a:p>
            <a:endParaRPr lang="en-US" sz="1400" dirty="0">
              <a:latin typeface="DejaVu Sans Mono"/>
              <a:cs typeface="DejaVu Sans Mon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5333" y="711823"/>
            <a:ext cx="15284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PT Sans"/>
                <a:cs typeface="PT Sans"/>
              </a:rPr>
              <a:t>b</a:t>
            </a:r>
            <a:r>
              <a:rPr lang="en-US" sz="1600" dirty="0" smtClean="0">
                <a:latin typeface="PT Sans"/>
                <a:cs typeface="PT Sans"/>
              </a:rPr>
              <a:t>uilder image</a:t>
            </a:r>
            <a:endParaRPr lang="en-US" sz="1600" dirty="0">
              <a:latin typeface="PT Sans"/>
              <a:cs typeface="PT Sans"/>
            </a:endParaRP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1311579" y="1524765"/>
            <a:ext cx="1147603" cy="6538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51909" y="1636292"/>
            <a:ext cx="197192" cy="54236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61674" y="2178653"/>
            <a:ext cx="2521612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DejaVu Sans Mono"/>
                <a:cs typeface="DejaVu Sans Mono"/>
              </a:rPr>
              <a:t>/</a:t>
            </a:r>
            <a:r>
              <a:rPr lang="en-US" sz="1400" dirty="0" err="1" smtClean="0">
                <a:latin typeface="DejaVu Sans Mono"/>
                <a:cs typeface="DejaVu Sans Mono"/>
              </a:rPr>
              <a:t>myhome</a:t>
            </a:r>
            <a:r>
              <a:rPr lang="en-US" sz="1400" dirty="0" smtClean="0">
                <a:latin typeface="DejaVu Sans Mono"/>
                <a:cs typeface="DejaVu Sans Mono"/>
              </a:rPr>
              <a:t>/</a:t>
            </a:r>
            <a:r>
              <a:rPr lang="en-US" sz="1400" dirty="0" err="1" smtClean="0">
                <a:latin typeface="DejaVu Sans Mono"/>
                <a:cs typeface="DejaVu Sans Mono"/>
              </a:rPr>
              <a:t>ceph</a:t>
            </a:r>
            <a:endParaRPr lang="en-US" sz="1400" dirty="0" smtClean="0">
              <a:latin typeface="DejaVu Sans Mono"/>
              <a:cs typeface="DejaVu Sans Mono"/>
            </a:endParaRPr>
          </a:p>
          <a:p>
            <a:r>
              <a:rPr lang="en-US" sz="1400" dirty="0" smtClean="0">
                <a:latin typeface="DejaVu Sans Mono"/>
                <a:cs typeface="DejaVu Sans Mono"/>
              </a:rPr>
              <a:t>├── admin</a:t>
            </a:r>
          </a:p>
          <a:p>
            <a:r>
              <a:rPr lang="en-US" sz="1400" dirty="0" smtClean="0">
                <a:latin typeface="DejaVu Sans Mono"/>
                <a:cs typeface="DejaVu Sans Mono"/>
              </a:rPr>
              <a:t>├── AUTHORS</a:t>
            </a:r>
          </a:p>
          <a:p>
            <a:r>
              <a:rPr lang="en-US" sz="1400" dirty="0" smtClean="0">
                <a:latin typeface="DejaVu Sans Mono"/>
                <a:cs typeface="DejaVu Sans Mono"/>
              </a:rPr>
              <a:t>├── </a:t>
            </a:r>
            <a:r>
              <a:rPr lang="en-US" sz="1400" dirty="0" err="1" smtClean="0">
                <a:latin typeface="DejaVu Sans Mono"/>
                <a:cs typeface="DejaVu Sans Mono"/>
              </a:rPr>
              <a:t>autogen.sh</a:t>
            </a:r>
            <a:endParaRPr lang="en-US" sz="1400" dirty="0" smtClean="0">
              <a:latin typeface="DejaVu Sans Mono"/>
              <a:cs typeface="DejaVu Sans Mono"/>
            </a:endParaRPr>
          </a:p>
          <a:p>
            <a:r>
              <a:rPr lang="en-US" sz="1400" dirty="0" smtClean="0">
                <a:latin typeface="DejaVu Sans Mono"/>
                <a:cs typeface="DejaVu Sans Mono"/>
              </a:rPr>
              <a:t>├── ...</a:t>
            </a:r>
          </a:p>
          <a:p>
            <a:r>
              <a:rPr lang="en-US" sz="1400" dirty="0" smtClean="0">
                <a:latin typeface="DejaVu Sans Mono"/>
                <a:cs typeface="DejaVu Sans Mono"/>
              </a:rPr>
              <a:t>└── </a:t>
            </a:r>
            <a:r>
              <a:rPr lang="en-US" sz="1400" b="1" dirty="0" smtClean="0">
                <a:solidFill>
                  <a:srgbClr val="FF0000"/>
                </a:solidFill>
                <a:latin typeface="DejaVu Sans Mono"/>
                <a:cs typeface="DejaVu Sans Mono"/>
              </a:rPr>
              <a:t>install/</a:t>
            </a:r>
            <a:r>
              <a:rPr lang="en-US" sz="1200" dirty="0" smtClean="0">
                <a:latin typeface="DejaVu Sans Mono"/>
                <a:cs typeface="DejaVu Sans Mono"/>
              </a:rPr>
              <a:t> </a:t>
            </a:r>
            <a:endParaRPr lang="en-US" sz="1400" dirty="0" smtClean="0">
              <a:latin typeface="DejaVu Sans Mono"/>
              <a:cs typeface="DejaVu Sans Mono"/>
            </a:endParaRPr>
          </a:p>
          <a:p>
            <a:r>
              <a:rPr lang="en-US" sz="1400" dirty="0" smtClean="0">
                <a:latin typeface="DejaVu Sans Mono"/>
                <a:cs typeface="DejaVu Sans Mono"/>
              </a:rPr>
              <a:t>    ├── </a:t>
            </a:r>
            <a:r>
              <a:rPr lang="en-US" sz="1400" dirty="0" smtClean="0">
                <a:solidFill>
                  <a:srgbClr val="FF0000"/>
                </a:solidFill>
                <a:latin typeface="DejaVu Sans Mono"/>
                <a:cs typeface="DejaVu Sans Mono"/>
              </a:rPr>
              <a:t>bin</a:t>
            </a:r>
          </a:p>
          <a:p>
            <a:r>
              <a:rPr lang="en-US" sz="1400" dirty="0" smtClean="0">
                <a:latin typeface="DejaVu Sans Mono"/>
                <a:cs typeface="DejaVu Sans Mono"/>
              </a:rPr>
              <a:t>    ├── </a:t>
            </a:r>
            <a:r>
              <a:rPr lang="en-US" sz="1400" dirty="0" err="1" smtClean="0">
                <a:solidFill>
                  <a:srgbClr val="FF0000"/>
                </a:solidFill>
                <a:latin typeface="DejaVu Sans Mono"/>
                <a:cs typeface="DejaVu Sans Mono"/>
              </a:rPr>
              <a:t>etc</a:t>
            </a:r>
            <a:endParaRPr lang="en-US" sz="1400" dirty="0" smtClean="0">
              <a:solidFill>
                <a:srgbClr val="FF0000"/>
              </a:solidFill>
              <a:latin typeface="DejaVu Sans Mono"/>
              <a:cs typeface="DejaVu Sans Mono"/>
            </a:endParaRPr>
          </a:p>
          <a:p>
            <a:r>
              <a:rPr lang="en-US" sz="1400" dirty="0" smtClean="0">
                <a:latin typeface="DejaVu Sans Mono"/>
                <a:cs typeface="DejaVu Sans Mono"/>
              </a:rPr>
              <a:t>    ├── </a:t>
            </a:r>
            <a:r>
              <a:rPr lang="en-US" sz="1400" dirty="0" smtClean="0">
                <a:solidFill>
                  <a:srgbClr val="FF0000"/>
                </a:solidFill>
                <a:latin typeface="DejaVu Sans Mono"/>
                <a:cs typeface="DejaVu Sans Mono"/>
              </a:rPr>
              <a:t>lib</a:t>
            </a:r>
          </a:p>
          <a:p>
            <a:r>
              <a:rPr lang="en-US" sz="1400" dirty="0" smtClean="0">
                <a:latin typeface="DejaVu Sans Mono"/>
                <a:cs typeface="DejaVu Sans Mono"/>
              </a:rPr>
              <a:t>    └── ...</a:t>
            </a:r>
            <a:endParaRPr lang="en-US" sz="1400" dirty="0">
              <a:latin typeface="DejaVu Sans Mono"/>
              <a:cs typeface="DejaVu Sans Mono"/>
            </a:endParaRPr>
          </a:p>
        </p:txBody>
      </p:sp>
      <p:cxnSp>
        <p:nvCxnSpPr>
          <p:cNvPr id="19" name="Straight Arrow Connector 18"/>
          <p:cNvCxnSpPr>
            <a:endCxn id="26" idx="1"/>
          </p:cNvCxnSpPr>
          <p:nvPr/>
        </p:nvCxnSpPr>
        <p:spPr>
          <a:xfrm flipV="1">
            <a:off x="4262389" y="3177589"/>
            <a:ext cx="2344758" cy="22753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07147" y="2669758"/>
            <a:ext cx="2271354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PT Sans"/>
                <a:cs typeface="PT Sans"/>
              </a:rPr>
              <a:t>official </a:t>
            </a:r>
            <a:r>
              <a:rPr lang="en-US" sz="1600" dirty="0" err="1" smtClean="0">
                <a:solidFill>
                  <a:schemeClr val="tx1"/>
                </a:solidFill>
                <a:latin typeface="PT Sans"/>
                <a:cs typeface="PT Sans"/>
              </a:rPr>
              <a:t>ceph</a:t>
            </a:r>
            <a:r>
              <a:rPr lang="en-US" sz="1600" dirty="0" smtClean="0">
                <a:solidFill>
                  <a:schemeClr val="tx1"/>
                </a:solidFill>
                <a:latin typeface="PT Sans"/>
                <a:cs typeface="PT Sans"/>
              </a:rPr>
              <a:t> binaries</a:t>
            </a:r>
            <a:endParaRPr lang="en-US" sz="1600" dirty="0">
              <a:solidFill>
                <a:schemeClr val="tx1"/>
              </a:solidFill>
              <a:latin typeface="PT Sans"/>
              <a:cs typeface="PT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07147" y="1997322"/>
            <a:ext cx="2271354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PT Sans"/>
                <a:cs typeface="PT Sans"/>
              </a:rPr>
              <a:t>rootfs</a:t>
            </a:r>
            <a:endParaRPr lang="en-US" sz="1600" dirty="0">
              <a:solidFill>
                <a:schemeClr val="tx1"/>
              </a:solidFill>
              <a:latin typeface="PT Sans"/>
              <a:cs typeface="PT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07147" y="2334354"/>
            <a:ext cx="2271354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PT Sans"/>
                <a:cs typeface="PT Sans"/>
              </a:rPr>
              <a:t>ubuntu</a:t>
            </a:r>
            <a:endParaRPr lang="en-US" sz="1600" dirty="0">
              <a:solidFill>
                <a:schemeClr val="tx1"/>
              </a:solidFill>
              <a:latin typeface="PT Sans"/>
              <a:cs typeface="PT San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74239" y="1636292"/>
            <a:ext cx="15284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PT Sans"/>
                <a:cs typeface="PT Sans"/>
              </a:rPr>
              <a:t>ceph</a:t>
            </a:r>
            <a:r>
              <a:rPr lang="en-US" sz="1600" dirty="0" smtClean="0">
                <a:latin typeface="PT Sans"/>
                <a:cs typeface="PT Sans"/>
              </a:rPr>
              <a:t>-daemon</a:t>
            </a:r>
            <a:endParaRPr lang="en-US" sz="1600" dirty="0">
              <a:latin typeface="PT Sans"/>
              <a:cs typeface="PT San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07147" y="3008312"/>
            <a:ext cx="2271354" cy="338554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PT Sans"/>
                <a:cs typeface="PT Sans"/>
              </a:rPr>
              <a:t>my bin files</a:t>
            </a:r>
            <a:endParaRPr lang="en-US" sz="1600" dirty="0">
              <a:solidFill>
                <a:schemeClr val="tx1"/>
              </a:solidFill>
              <a:latin typeface="PT Sans"/>
              <a:cs typeface="PT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29388" y="31775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21254564">
            <a:off x="4318150" y="3000070"/>
            <a:ext cx="2130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DejaVu Sans Mono"/>
                <a:cs typeface="DejaVu Sans Mono"/>
              </a:rPr>
              <a:t>build_daemon_image.sh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6607147" y="3338568"/>
            <a:ext cx="2271354" cy="338554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PT Sans"/>
                <a:cs typeface="PT Sans"/>
              </a:rPr>
              <a:t>only new bin files</a:t>
            </a:r>
            <a:endParaRPr lang="en-US" sz="1600" dirty="0">
              <a:solidFill>
                <a:schemeClr val="tx1"/>
              </a:solidFill>
              <a:latin typeface="PT Sans"/>
              <a:cs typeface="PT Sans"/>
            </a:endParaRP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 flipV="1">
            <a:off x="4188685" y="3507845"/>
            <a:ext cx="2418462" cy="16927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21375375">
            <a:off x="4503444" y="3283740"/>
            <a:ext cx="17596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DejaVu Sans Mono"/>
                <a:cs typeface="DejaVu Sans Mono"/>
              </a:rPr>
              <a:t>subsequent builds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430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91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TidalScale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Jimenez</dc:creator>
  <cp:lastModifiedBy>Ivo Jimenez</cp:lastModifiedBy>
  <cp:revision>5</cp:revision>
  <dcterms:created xsi:type="dcterms:W3CDTF">2016-04-16T21:41:24Z</dcterms:created>
  <dcterms:modified xsi:type="dcterms:W3CDTF">2016-04-18T20:41:10Z</dcterms:modified>
</cp:coreProperties>
</file>