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6082"/>
    <a:srgbClr val="3F3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AB1318-CF01-4D43-9E23-85FDAA61135D}" v="281" dt="2024-08-15T19:59:54.9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467" autoAdjust="0"/>
  </p:normalViewPr>
  <p:slideViewPr>
    <p:cSldViewPr snapToGrid="0">
      <p:cViewPr>
        <p:scale>
          <a:sx n="125" d="100"/>
          <a:sy n="125" d="100"/>
        </p:scale>
        <p:origin x="-84" y="-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62AB11-1530-4979-8986-DB5079D81E9A}" type="datetimeFigureOut">
              <a:rPr lang="en-GB" smtClean="0"/>
              <a:t>02/04/2025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5591C5-F339-4D0B-B5E8-23CF561F7E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7893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5591C5-F339-4D0B-B5E8-23CF561F7E5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37141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5591C5-F339-4D0B-B5E8-23CF561F7E5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1507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06D83-48B5-BF0E-0077-5507A9279D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F5D6D-7AA4-B74E-3EA8-C74A7B4D7E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BB942-B5B4-482F-E81B-80C34CDB1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6F2AD-4EEB-49BC-BF6B-BBCD376DEAAB}" type="datetimeFigureOut">
              <a:rPr lang="en-GB" smtClean="0"/>
              <a:t>02/04/2025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3B3BB-2A77-50BC-8DFB-E6CFAF45B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F610F-C60A-9C33-A832-C05C5F739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D8E01-DE0B-47DC-B15E-615D530FF7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6353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133C7-EAA0-94B0-42A5-D0C183A00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4D925A-C10B-FAA2-863A-2F71F3F6DF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59727C-52EA-E34B-31FC-8F5E353C1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6F2AD-4EEB-49BC-BF6B-BBCD376DEAAB}" type="datetimeFigureOut">
              <a:rPr lang="en-GB" smtClean="0"/>
              <a:t>02/04/2025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A9171-D991-D1D6-BA6C-79855E1B9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9F174-5AAB-5118-56BD-0C52AF41E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D8E01-DE0B-47DC-B15E-615D530FF7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3974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55D839-D2F0-65F7-FC60-B98C68D519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A810C8-A63C-3D66-0FF2-14D71D9B74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F7DAF-C3F8-142C-A16B-37AB99707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6F2AD-4EEB-49BC-BF6B-BBCD376DEAAB}" type="datetimeFigureOut">
              <a:rPr lang="en-GB" smtClean="0"/>
              <a:t>02/04/2025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B6225-49CB-600A-3147-63D95E0FA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6BA2F-0086-D798-7649-400FD464E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D8E01-DE0B-47DC-B15E-615D530FF7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6962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F8D12-598E-F7F6-B083-5AB27D31F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B9036-DC89-67AC-9D46-6A6ED56A8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D45966-70D1-7D24-A5C6-56C16A3F1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6F2AD-4EEB-49BC-BF6B-BBCD376DEAAB}" type="datetimeFigureOut">
              <a:rPr lang="en-GB" smtClean="0"/>
              <a:t>02/04/2025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F5FCF-1CB0-AF32-8751-0F54A3B18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2BC9A-BDF2-FD09-E177-65E58CBCD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D8E01-DE0B-47DC-B15E-615D530FF7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1849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1A2A2-6F49-0F61-ADBA-ED376B989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85D165-6241-AE8F-2344-A32261A707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F7229-4101-FF50-14E7-B08E53AE5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6F2AD-4EEB-49BC-BF6B-BBCD376DEAAB}" type="datetimeFigureOut">
              <a:rPr lang="en-GB" smtClean="0"/>
              <a:t>02/04/2025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4B711-D80E-849A-E436-E917F0D9A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E44B25-8D2C-D143-AF9C-C27C2A525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D8E01-DE0B-47DC-B15E-615D530FF7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1206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B0B2A-6572-8750-2535-5AEAAB602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4BD52-2183-3351-5272-C907562CFC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11F4D4-C1C7-BFDE-081C-05FBDEA9D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C85EBB-9DD8-ACAD-0EC5-FEFC077B3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6F2AD-4EEB-49BC-BF6B-BBCD376DEAAB}" type="datetimeFigureOut">
              <a:rPr lang="en-GB" smtClean="0"/>
              <a:t>02/04/2025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676CFF-83B8-6F9A-2AC5-80ACC93CE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46F03B-1BB9-5827-0C5B-4428010D2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D8E01-DE0B-47DC-B15E-615D530FF7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35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B4906-00E0-61DE-95B1-45FE4817A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7F1907-3EF8-2FB4-4596-7AD4CDCC98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3FF1B3-622E-98FF-A9B2-E992F8D423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31EC58-D04D-14A0-1840-A6CF5CE1F2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357013-DEA5-E45B-14F8-3D052EA182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383459-EC6C-EB64-E996-8B22AF20F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6F2AD-4EEB-49BC-BF6B-BBCD376DEAAB}" type="datetimeFigureOut">
              <a:rPr lang="en-GB" smtClean="0"/>
              <a:t>02/04/2025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F2ACB5-B401-B3C7-1D96-E93E3E38D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A0FE38-9503-3052-2DFF-936E4CA6A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D8E01-DE0B-47DC-B15E-615D530FF7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0471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F7BD2-5C73-5CD3-C7BD-2832A2209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E29DEE-BDA7-1553-208B-B4DF7E903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6F2AD-4EEB-49BC-BF6B-BBCD376DEAAB}" type="datetimeFigureOut">
              <a:rPr lang="en-GB" smtClean="0"/>
              <a:t>02/04/2025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B2D6BC-DE81-4D52-CCE5-802EA49E6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ABDCFD-685B-B304-9E04-3336B25E4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D8E01-DE0B-47DC-B15E-615D530FF7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6801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FCE0DD-BE21-290A-3475-0B941F302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6F2AD-4EEB-49BC-BF6B-BBCD376DEAAB}" type="datetimeFigureOut">
              <a:rPr lang="en-GB" smtClean="0"/>
              <a:t>02/04/2025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101329-F652-C5AA-EC82-5D7A24C61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120D76-1074-2B98-02E0-10A34C8EF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D8E01-DE0B-47DC-B15E-615D530FF7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4983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6551C-973A-52E6-963B-9B0ECADB3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40C7A-5198-0D1E-078E-505A30B5B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796B88-34DE-9EE0-9FC8-F819BCA7B6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9D5A6F-5267-14B2-4306-0BC1BD993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6F2AD-4EEB-49BC-BF6B-BBCD376DEAAB}" type="datetimeFigureOut">
              <a:rPr lang="en-GB" smtClean="0"/>
              <a:t>02/04/2025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C3AE78-BF09-0C13-10C5-1F50F5A7E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BA7F3B-4203-067C-15AB-2724CBA46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D8E01-DE0B-47DC-B15E-615D530FF7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4213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9F02C-A0C1-29DE-A1F2-6FFD58D18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844A5D-BB6F-93FB-6593-D044467733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AA7A80-C526-262C-6263-8B9EFEFFD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D946CC-2DCA-B64E-0768-B601703C7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6F2AD-4EEB-49BC-BF6B-BBCD376DEAAB}" type="datetimeFigureOut">
              <a:rPr lang="en-GB" smtClean="0"/>
              <a:t>02/04/2025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1C9E1-6AC7-649F-43B8-286831EFC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DA8353-F2DA-FED8-E12D-D0C005199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D8E01-DE0B-47DC-B15E-615D530FF7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7077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A70D7B-A15C-C5EF-3404-AAE4A9616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583242-27D6-7EAA-AB90-BF9D3EC2A6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E101D-8197-0347-9CD3-EB8126CE45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56F2AD-4EEB-49BC-BF6B-BBCD376DEAAB}" type="datetimeFigureOut">
              <a:rPr lang="en-GB" smtClean="0"/>
              <a:t>02/04/2025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C296E-5FB1-E749-6C04-7389759394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E388D-8282-F283-DD76-125DA5679A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DD8E01-DE0B-47DC-B15E-615D530FF7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0294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1.jpeg"/><Relationship Id="rId18" Type="http://schemas.openxmlformats.org/officeDocument/2006/relationships/image" Target="../media/image16.jpeg"/><Relationship Id="rId26" Type="http://schemas.openxmlformats.org/officeDocument/2006/relationships/image" Target="../media/image24.jpeg"/><Relationship Id="rId3" Type="http://schemas.openxmlformats.org/officeDocument/2006/relationships/image" Target="../media/image1.png"/><Relationship Id="rId21" Type="http://schemas.openxmlformats.org/officeDocument/2006/relationships/image" Target="../media/image19.jpeg"/><Relationship Id="rId7" Type="http://schemas.openxmlformats.org/officeDocument/2006/relationships/image" Target="../media/image5.jpeg"/><Relationship Id="rId12" Type="http://schemas.openxmlformats.org/officeDocument/2006/relationships/image" Target="../media/image10.jpeg"/><Relationship Id="rId17" Type="http://schemas.openxmlformats.org/officeDocument/2006/relationships/image" Target="../media/image15.jpeg"/><Relationship Id="rId25" Type="http://schemas.openxmlformats.org/officeDocument/2006/relationships/image" Target="../media/image23.jpe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jpeg"/><Relationship Id="rId20" Type="http://schemas.openxmlformats.org/officeDocument/2006/relationships/image" Target="../media/image18.jpeg"/><Relationship Id="rId29" Type="http://schemas.openxmlformats.org/officeDocument/2006/relationships/image" Target="../media/image27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jpeg"/><Relationship Id="rId24" Type="http://schemas.openxmlformats.org/officeDocument/2006/relationships/image" Target="../media/image22.jpeg"/><Relationship Id="rId5" Type="http://schemas.openxmlformats.org/officeDocument/2006/relationships/image" Target="../media/image3.png"/><Relationship Id="rId15" Type="http://schemas.openxmlformats.org/officeDocument/2006/relationships/image" Target="../media/image13.jpeg"/><Relationship Id="rId23" Type="http://schemas.openxmlformats.org/officeDocument/2006/relationships/image" Target="../media/image21.jpeg"/><Relationship Id="rId28" Type="http://schemas.openxmlformats.org/officeDocument/2006/relationships/image" Target="../media/image26.jpeg"/><Relationship Id="rId10" Type="http://schemas.openxmlformats.org/officeDocument/2006/relationships/image" Target="../media/image8.jpeg"/><Relationship Id="rId19" Type="http://schemas.openxmlformats.org/officeDocument/2006/relationships/image" Target="../media/image17.jpeg"/><Relationship Id="rId4" Type="http://schemas.openxmlformats.org/officeDocument/2006/relationships/image" Target="../media/image2.png"/><Relationship Id="rId9" Type="http://schemas.openxmlformats.org/officeDocument/2006/relationships/image" Target="../media/image7.jpeg"/><Relationship Id="rId14" Type="http://schemas.openxmlformats.org/officeDocument/2006/relationships/image" Target="../media/image12.jpeg"/><Relationship Id="rId22" Type="http://schemas.openxmlformats.org/officeDocument/2006/relationships/image" Target="../media/image20.jpeg"/><Relationship Id="rId27" Type="http://schemas.openxmlformats.org/officeDocument/2006/relationships/image" Target="../media/image25.jpe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7.jpeg"/><Relationship Id="rId18" Type="http://schemas.openxmlformats.org/officeDocument/2006/relationships/image" Target="../media/image42.jpeg"/><Relationship Id="rId26" Type="http://schemas.openxmlformats.org/officeDocument/2006/relationships/image" Target="../media/image50.jpeg"/><Relationship Id="rId3" Type="http://schemas.openxmlformats.org/officeDocument/2006/relationships/image" Target="../media/image1.png"/><Relationship Id="rId21" Type="http://schemas.openxmlformats.org/officeDocument/2006/relationships/image" Target="../media/image45.jpeg"/><Relationship Id="rId7" Type="http://schemas.openxmlformats.org/officeDocument/2006/relationships/image" Target="../media/image31.jpeg"/><Relationship Id="rId12" Type="http://schemas.openxmlformats.org/officeDocument/2006/relationships/image" Target="../media/image36.jpeg"/><Relationship Id="rId17" Type="http://schemas.openxmlformats.org/officeDocument/2006/relationships/image" Target="../media/image41.png"/><Relationship Id="rId25" Type="http://schemas.openxmlformats.org/officeDocument/2006/relationships/image" Target="../media/image49.jpeg"/><Relationship Id="rId33" Type="http://schemas.openxmlformats.org/officeDocument/2006/relationships/image" Target="../media/image57.jpe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40.jpeg"/><Relationship Id="rId20" Type="http://schemas.openxmlformats.org/officeDocument/2006/relationships/image" Target="../media/image44.jpeg"/><Relationship Id="rId29" Type="http://schemas.openxmlformats.org/officeDocument/2006/relationships/image" Target="../media/image5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jpeg"/><Relationship Id="rId11" Type="http://schemas.openxmlformats.org/officeDocument/2006/relationships/image" Target="../media/image35.jpeg"/><Relationship Id="rId24" Type="http://schemas.openxmlformats.org/officeDocument/2006/relationships/image" Target="../media/image48.jpeg"/><Relationship Id="rId32" Type="http://schemas.openxmlformats.org/officeDocument/2006/relationships/image" Target="../media/image56.jpeg"/><Relationship Id="rId5" Type="http://schemas.openxmlformats.org/officeDocument/2006/relationships/image" Target="../media/image29.png"/><Relationship Id="rId15" Type="http://schemas.openxmlformats.org/officeDocument/2006/relationships/image" Target="../media/image39.jpeg"/><Relationship Id="rId23" Type="http://schemas.openxmlformats.org/officeDocument/2006/relationships/image" Target="../media/image47.jpeg"/><Relationship Id="rId28" Type="http://schemas.openxmlformats.org/officeDocument/2006/relationships/image" Target="../media/image52.jpeg"/><Relationship Id="rId10" Type="http://schemas.openxmlformats.org/officeDocument/2006/relationships/image" Target="../media/image34.jpeg"/><Relationship Id="rId19" Type="http://schemas.openxmlformats.org/officeDocument/2006/relationships/image" Target="../media/image43.jpeg"/><Relationship Id="rId31" Type="http://schemas.openxmlformats.org/officeDocument/2006/relationships/image" Target="../media/image55.jpeg"/><Relationship Id="rId4" Type="http://schemas.openxmlformats.org/officeDocument/2006/relationships/image" Target="../media/image28.png"/><Relationship Id="rId9" Type="http://schemas.openxmlformats.org/officeDocument/2006/relationships/image" Target="../media/image33.jpeg"/><Relationship Id="rId14" Type="http://schemas.openxmlformats.org/officeDocument/2006/relationships/image" Target="../media/image38.jpeg"/><Relationship Id="rId22" Type="http://schemas.openxmlformats.org/officeDocument/2006/relationships/image" Target="../media/image46.jpeg"/><Relationship Id="rId27" Type="http://schemas.openxmlformats.org/officeDocument/2006/relationships/image" Target="../media/image51.jpeg"/><Relationship Id="rId30" Type="http://schemas.openxmlformats.org/officeDocument/2006/relationships/image" Target="../media/image54.jpeg"/><Relationship Id="rId8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461B55-21C2-EE5F-A0F2-E1D3F7E8F3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06" y="1549"/>
            <a:ext cx="12192000" cy="6858000"/>
          </a:xfrm>
          <a:prstGeom prst="rect">
            <a:avLst/>
          </a:prstGeom>
        </p:spPr>
      </p:pic>
      <p:pic>
        <p:nvPicPr>
          <p:cNvPr id="1271" name="Picture 2">
            <a:extLst>
              <a:ext uri="{FF2B5EF4-FFF2-40B4-BE49-F238E27FC236}">
                <a16:creationId xmlns:a16="http://schemas.microsoft.com/office/drawing/2014/main" id="{A9588BDF-63B4-11F4-D1DE-49AFBA5DD6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880683" y="391063"/>
            <a:ext cx="540000" cy="540000"/>
          </a:xfrm>
          <a:prstGeom prst="rect">
            <a:avLst/>
          </a:prstGeom>
          <a:noFill/>
          <a:ln w="57150">
            <a:solidFill>
              <a:schemeClr val="bg1">
                <a:lumMod val="75000"/>
              </a:schemeClr>
            </a:solidFill>
          </a:ln>
          <a:effectLst>
            <a:softEdge rad="25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24" name="Group 1123">
            <a:extLst>
              <a:ext uri="{FF2B5EF4-FFF2-40B4-BE49-F238E27FC236}">
                <a16:creationId xmlns:a16="http://schemas.microsoft.com/office/drawing/2014/main" id="{E32F475D-D9B9-EAEF-FFFF-761B816F694F}"/>
              </a:ext>
            </a:extLst>
          </p:cNvPr>
          <p:cNvGrpSpPr/>
          <p:nvPr/>
        </p:nvGrpSpPr>
        <p:grpSpPr>
          <a:xfrm>
            <a:off x="4957708" y="182437"/>
            <a:ext cx="2276585" cy="1765090"/>
            <a:chOff x="4694846" y="161410"/>
            <a:chExt cx="2803554" cy="217366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C9DFCFA-E6B2-F57D-AD73-53DB20E1BAF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09169" y="161410"/>
              <a:ext cx="2173662" cy="2173662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78607BD-8F05-0D5A-A28E-73B9D7FC57C2}"/>
                </a:ext>
              </a:extLst>
            </p:cNvPr>
            <p:cNvSpPr txBox="1"/>
            <p:nvPr/>
          </p:nvSpPr>
          <p:spPr>
            <a:xfrm>
              <a:off x="4694846" y="1532828"/>
              <a:ext cx="2803554" cy="416920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GB" sz="1600" dirty="0">
                  <a:solidFill>
                    <a:schemeClr val="bg1"/>
                  </a:solidFill>
                  <a:latin typeface="EVE Alpha" panose="02000800000000000000" pitchFamily="2" charset="0"/>
                </a:rPr>
                <a:t>LEADERSHIP</a:t>
              </a:r>
            </a:p>
          </p:txBody>
        </p:sp>
      </p:grp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3BC2BEF-6370-5F98-C892-D4C71DDBE989}"/>
              </a:ext>
            </a:extLst>
          </p:cNvPr>
          <p:cNvSpPr/>
          <p:nvPr/>
        </p:nvSpPr>
        <p:spPr>
          <a:xfrm>
            <a:off x="10369325" y="437875"/>
            <a:ext cx="1260000" cy="45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900" dirty="0">
                <a:solidFill>
                  <a:schemeClr val="tx1"/>
                </a:solidFill>
              </a:rPr>
              <a:t> </a:t>
            </a:r>
            <a:r>
              <a:rPr lang="en-GB" sz="900" dirty="0" err="1">
                <a:solidFill>
                  <a:schemeClr val="tx1"/>
                </a:solidFill>
              </a:rPr>
              <a:t>tbd</a:t>
            </a:r>
            <a:endParaRPr lang="en-GB" sz="900" dirty="0">
              <a:solidFill>
                <a:schemeClr val="tx1"/>
              </a:solidFill>
            </a:endParaRPr>
          </a:p>
          <a:p>
            <a:r>
              <a:rPr lang="en-GB" sz="800" dirty="0">
                <a:solidFill>
                  <a:schemeClr val="tx1"/>
                </a:solidFill>
              </a:rPr>
              <a:t> Indy Corp Recruitment</a:t>
            </a:r>
          </a:p>
        </p:txBody>
      </p:sp>
      <p:grpSp>
        <p:nvGrpSpPr>
          <p:cNvPr id="1072" name="Group 1071">
            <a:extLst>
              <a:ext uri="{FF2B5EF4-FFF2-40B4-BE49-F238E27FC236}">
                <a16:creationId xmlns:a16="http://schemas.microsoft.com/office/drawing/2014/main" id="{9DA5F134-8D18-D437-34EA-C524572C78B2}"/>
              </a:ext>
            </a:extLst>
          </p:cNvPr>
          <p:cNvGrpSpPr/>
          <p:nvPr/>
        </p:nvGrpSpPr>
        <p:grpSpPr>
          <a:xfrm>
            <a:off x="7539663" y="516857"/>
            <a:ext cx="1764000" cy="540000"/>
            <a:chOff x="7958380" y="582873"/>
            <a:chExt cx="1764000" cy="540000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8EAC6C05-A93B-E6CA-CB3C-2264EB28D202}"/>
                </a:ext>
              </a:extLst>
            </p:cNvPr>
            <p:cNvSpPr/>
            <p:nvPr/>
          </p:nvSpPr>
          <p:spPr>
            <a:xfrm>
              <a:off x="8462380" y="627873"/>
              <a:ext cx="1260000" cy="45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900" dirty="0">
                  <a:solidFill>
                    <a:schemeClr val="tx1"/>
                  </a:solidFill>
                </a:rPr>
                <a:t> Brave</a:t>
              </a:r>
            </a:p>
            <a:p>
              <a:r>
                <a:rPr lang="en-GB" sz="900" dirty="0">
                  <a:solidFill>
                    <a:schemeClr val="tx1"/>
                  </a:solidFill>
                </a:rPr>
                <a:t> United</a:t>
              </a:r>
            </a:p>
          </p:txBody>
        </p:sp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BDE7E436-6B1F-298F-7AF0-E5FB4A4A07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58380" y="582873"/>
              <a:ext cx="540000" cy="540000"/>
            </a:xfrm>
            <a:prstGeom prst="rect">
              <a:avLst/>
            </a:prstGeom>
            <a:solidFill>
              <a:srgbClr val="3F3F3F"/>
            </a:solidFill>
            <a:ln w="38100">
              <a:solidFill>
                <a:srgbClr val="156082"/>
              </a:solidFill>
            </a:ln>
          </p:spPr>
        </p:pic>
      </p:grp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09E221B-8F7E-CC1F-CBF6-3D3EE9992C37}"/>
              </a:ext>
            </a:extLst>
          </p:cNvPr>
          <p:cNvSpPr/>
          <p:nvPr/>
        </p:nvSpPr>
        <p:spPr>
          <a:xfrm>
            <a:off x="10369155" y="1362625"/>
            <a:ext cx="1260000" cy="45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900" dirty="0">
                <a:solidFill>
                  <a:schemeClr val="tx1"/>
                </a:solidFill>
              </a:rPr>
              <a:t> Max </a:t>
            </a:r>
            <a:r>
              <a:rPr lang="en-GB" sz="900" dirty="0" err="1">
                <a:solidFill>
                  <a:schemeClr val="tx1"/>
                </a:solidFill>
              </a:rPr>
              <a:t>Dawntreader</a:t>
            </a:r>
            <a:endParaRPr lang="en-GB" sz="900" dirty="0">
              <a:solidFill>
                <a:schemeClr val="tx1"/>
              </a:solidFill>
            </a:endParaRPr>
          </a:p>
          <a:p>
            <a:r>
              <a:rPr lang="en-GB" sz="900" dirty="0">
                <a:solidFill>
                  <a:schemeClr val="tx1"/>
                </a:solidFill>
              </a:rPr>
              <a:t> Brave Empire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0A3BDB7C-0F56-FED4-84F9-F51E6BE5899C}"/>
              </a:ext>
            </a:extLst>
          </p:cNvPr>
          <p:cNvSpPr/>
          <p:nvPr/>
        </p:nvSpPr>
        <p:spPr>
          <a:xfrm>
            <a:off x="8043324" y="1626839"/>
            <a:ext cx="1260000" cy="45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900" dirty="0">
                <a:solidFill>
                  <a:schemeClr val="tx1"/>
                </a:solidFill>
              </a:rPr>
              <a:t> Professor Push</a:t>
            </a:r>
          </a:p>
          <a:p>
            <a:r>
              <a:rPr lang="en-GB" sz="800" dirty="0">
                <a:solidFill>
                  <a:schemeClr val="tx1"/>
                </a:solidFill>
              </a:rPr>
              <a:t> Diplomacy Director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BA7BE8B-7308-5E75-CDAB-13DC10DE0C3D}"/>
              </a:ext>
            </a:extLst>
          </p:cNvPr>
          <p:cNvSpPr/>
          <p:nvPr/>
        </p:nvSpPr>
        <p:spPr>
          <a:xfrm>
            <a:off x="8043324" y="2683696"/>
            <a:ext cx="1260000" cy="45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900" dirty="0">
                <a:solidFill>
                  <a:schemeClr val="tx1"/>
                </a:solidFill>
              </a:rPr>
              <a:t> Sadism Evolved</a:t>
            </a:r>
          </a:p>
          <a:p>
            <a:r>
              <a:rPr lang="en-GB" sz="800" dirty="0">
                <a:solidFill>
                  <a:schemeClr val="tx1"/>
                </a:solidFill>
              </a:rPr>
              <a:t> Recruitment Director</a:t>
            </a:r>
            <a:br>
              <a:rPr lang="en-GB" sz="800" dirty="0">
                <a:solidFill>
                  <a:schemeClr val="tx1"/>
                </a:solidFill>
              </a:rPr>
            </a:br>
            <a:r>
              <a:rPr lang="en-GB" sz="800" dirty="0">
                <a:solidFill>
                  <a:schemeClr val="tx1"/>
                </a:solidFill>
              </a:rPr>
              <a:t> </a:t>
            </a:r>
            <a:r>
              <a:rPr lang="en-GB" sz="600" dirty="0">
                <a:solidFill>
                  <a:schemeClr val="tx1"/>
                </a:solidFill>
              </a:rPr>
              <a:t>and Corp Coordination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705BBAAF-AB36-E6B6-C467-3F1BC87A7A08}"/>
              </a:ext>
            </a:extLst>
          </p:cNvPr>
          <p:cNvSpPr/>
          <p:nvPr/>
        </p:nvSpPr>
        <p:spPr>
          <a:xfrm>
            <a:off x="5717493" y="3739715"/>
            <a:ext cx="1260000" cy="45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900" dirty="0">
                <a:solidFill>
                  <a:schemeClr val="tx1"/>
                </a:solidFill>
              </a:rPr>
              <a:t> Sadism Evolved</a:t>
            </a:r>
          </a:p>
          <a:p>
            <a:r>
              <a:rPr lang="en-GB" sz="800" dirty="0">
                <a:solidFill>
                  <a:schemeClr val="tx1"/>
                </a:solidFill>
              </a:rPr>
              <a:t> Chief of Staff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BBE04344-6132-7771-95CA-D3E8734DB833}"/>
              </a:ext>
            </a:extLst>
          </p:cNvPr>
          <p:cNvSpPr/>
          <p:nvPr/>
        </p:nvSpPr>
        <p:spPr>
          <a:xfrm>
            <a:off x="10369155" y="2294049"/>
            <a:ext cx="1260000" cy="45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900" dirty="0">
                <a:solidFill>
                  <a:schemeClr val="tx1"/>
                </a:solidFill>
              </a:rPr>
              <a:t> Blade </a:t>
            </a:r>
            <a:r>
              <a:rPr lang="en-GB" sz="900" dirty="0" err="1">
                <a:solidFill>
                  <a:schemeClr val="tx1"/>
                </a:solidFill>
              </a:rPr>
              <a:t>Reiper</a:t>
            </a:r>
            <a:endParaRPr lang="en-GB" sz="900" dirty="0">
              <a:solidFill>
                <a:schemeClr val="tx1"/>
              </a:solidFill>
            </a:endParaRPr>
          </a:p>
          <a:p>
            <a:r>
              <a:rPr lang="en-GB" sz="800" dirty="0">
                <a:solidFill>
                  <a:schemeClr val="tx1"/>
                </a:solidFill>
              </a:rPr>
              <a:t> </a:t>
            </a:r>
            <a:r>
              <a:rPr lang="en-GB" sz="700" dirty="0">
                <a:solidFill>
                  <a:schemeClr val="tx1"/>
                </a:solidFill>
              </a:rPr>
              <a:t>Corporation Recruitment</a:t>
            </a:r>
            <a:br>
              <a:rPr lang="en-GB" sz="700" dirty="0">
                <a:solidFill>
                  <a:schemeClr val="tx1"/>
                </a:solidFill>
              </a:rPr>
            </a:br>
            <a:r>
              <a:rPr lang="en-GB" sz="700" dirty="0">
                <a:solidFill>
                  <a:schemeClr val="tx1"/>
                </a:solidFill>
              </a:rPr>
              <a:t> </a:t>
            </a:r>
            <a:r>
              <a:rPr lang="en-GB" sz="600" dirty="0">
                <a:solidFill>
                  <a:schemeClr val="tx1"/>
                </a:solidFill>
              </a:rPr>
              <a:t>and Corp Coordination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DA1BB7F7-5947-332C-0187-760AE80F73E7}"/>
              </a:ext>
            </a:extLst>
          </p:cNvPr>
          <p:cNvSpPr/>
          <p:nvPr/>
        </p:nvSpPr>
        <p:spPr>
          <a:xfrm>
            <a:off x="10369155" y="3212125"/>
            <a:ext cx="1260000" cy="45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900" dirty="0">
                <a:solidFill>
                  <a:schemeClr val="tx1"/>
                </a:solidFill>
              </a:rPr>
              <a:t> </a:t>
            </a:r>
            <a:r>
              <a:rPr lang="en-GB" sz="900" dirty="0" err="1">
                <a:solidFill>
                  <a:schemeClr val="tx1"/>
                </a:solidFill>
              </a:rPr>
              <a:t>tbd</a:t>
            </a:r>
            <a:endParaRPr lang="en-GB" sz="900" dirty="0">
              <a:solidFill>
                <a:schemeClr val="tx1"/>
              </a:solidFill>
            </a:endParaRPr>
          </a:p>
          <a:p>
            <a:r>
              <a:rPr lang="en-GB" sz="900" dirty="0">
                <a:solidFill>
                  <a:schemeClr val="tx1"/>
                </a:solidFill>
              </a:rPr>
              <a:t> People Recruitment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72259DDD-4325-46D8-0D17-DF8902DF948D}"/>
              </a:ext>
            </a:extLst>
          </p:cNvPr>
          <p:cNvSpPr/>
          <p:nvPr/>
        </p:nvSpPr>
        <p:spPr>
          <a:xfrm>
            <a:off x="1065831" y="5061625"/>
            <a:ext cx="1260000" cy="45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900" dirty="0">
                <a:solidFill>
                  <a:schemeClr val="tx1"/>
                </a:solidFill>
              </a:rPr>
              <a:t> Kel </a:t>
            </a:r>
            <a:r>
              <a:rPr lang="en-GB" sz="900" dirty="0" err="1">
                <a:solidFill>
                  <a:schemeClr val="tx1"/>
                </a:solidFill>
              </a:rPr>
              <a:t>Drosto</a:t>
            </a:r>
            <a:endParaRPr lang="en-GB" sz="900" dirty="0">
              <a:solidFill>
                <a:schemeClr val="tx1"/>
              </a:solidFill>
            </a:endParaRPr>
          </a:p>
          <a:p>
            <a:r>
              <a:rPr lang="en-GB" sz="800" dirty="0">
                <a:solidFill>
                  <a:schemeClr val="tx1"/>
                </a:solidFill>
              </a:rPr>
              <a:t> </a:t>
            </a:r>
            <a:r>
              <a:rPr lang="en-GB" sz="700" dirty="0">
                <a:solidFill>
                  <a:schemeClr val="tx1"/>
                </a:solidFill>
              </a:rPr>
              <a:t>Special Interest Groups</a:t>
            </a:r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0D9ECF1F-F609-11AD-A770-8D72C93236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62846" y="5008500"/>
            <a:ext cx="540000" cy="540000"/>
          </a:xfrm>
          <a:prstGeom prst="rect">
            <a:avLst/>
          </a:prstGeom>
          <a:noFill/>
          <a:ln w="57150">
            <a:solidFill>
              <a:srgbClr val="00B0F0"/>
            </a:solidFill>
          </a:ln>
          <a:effectLst>
            <a:softEdge rad="25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23AB05DA-717F-2D2C-A4B0-4905F0B1B9CF}"/>
              </a:ext>
            </a:extLst>
          </p:cNvPr>
          <p:cNvSpPr/>
          <p:nvPr/>
        </p:nvSpPr>
        <p:spPr>
          <a:xfrm>
            <a:off x="1065831" y="5986375"/>
            <a:ext cx="1260000" cy="45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900" dirty="0">
                <a:solidFill>
                  <a:schemeClr val="tx1"/>
                </a:solidFill>
              </a:rPr>
              <a:t> Pixie </a:t>
            </a:r>
            <a:r>
              <a:rPr lang="en-GB" sz="900" dirty="0" err="1">
                <a:solidFill>
                  <a:schemeClr val="tx1"/>
                </a:solidFill>
              </a:rPr>
              <a:t>Hita</a:t>
            </a:r>
            <a:endParaRPr lang="en-GB" sz="900" dirty="0">
              <a:solidFill>
                <a:schemeClr val="tx1"/>
              </a:solidFill>
            </a:endParaRPr>
          </a:p>
          <a:p>
            <a:r>
              <a:rPr lang="en-GB" sz="900" dirty="0">
                <a:solidFill>
                  <a:schemeClr val="tx1"/>
                </a:solidFill>
              </a:rPr>
              <a:t> Events</a:t>
            </a:r>
          </a:p>
        </p:txBody>
      </p:sp>
      <p:pic>
        <p:nvPicPr>
          <p:cNvPr id="57" name="Picture 2">
            <a:extLst>
              <a:ext uri="{FF2B5EF4-FFF2-40B4-BE49-F238E27FC236}">
                <a16:creationId xmlns:a16="http://schemas.microsoft.com/office/drawing/2014/main" id="{8A5269B3-D087-63FB-434D-4C58AE9C12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62846" y="5933250"/>
            <a:ext cx="540000" cy="540000"/>
          </a:xfrm>
          <a:prstGeom prst="rect">
            <a:avLst/>
          </a:prstGeom>
          <a:noFill/>
          <a:ln w="57150">
            <a:solidFill>
              <a:srgbClr val="00B0F0"/>
            </a:solidFill>
          </a:ln>
          <a:effectLst>
            <a:softEdge rad="25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47C0C5DF-7325-709A-F9F3-A6924D6DE182}"/>
              </a:ext>
            </a:extLst>
          </p:cNvPr>
          <p:cNvSpPr/>
          <p:nvPr/>
        </p:nvSpPr>
        <p:spPr>
          <a:xfrm>
            <a:off x="5717493" y="4794265"/>
            <a:ext cx="1260000" cy="45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900" dirty="0">
                <a:solidFill>
                  <a:schemeClr val="tx1"/>
                </a:solidFill>
              </a:rPr>
              <a:t> Wolfy </a:t>
            </a:r>
            <a:r>
              <a:rPr lang="en-GB" sz="900" dirty="0" err="1">
                <a:solidFill>
                  <a:schemeClr val="tx1"/>
                </a:solidFill>
              </a:rPr>
              <a:t>Alexstraza</a:t>
            </a:r>
            <a:endParaRPr lang="en-GB" sz="900" dirty="0">
              <a:solidFill>
                <a:schemeClr val="tx1"/>
              </a:solidFill>
            </a:endParaRPr>
          </a:p>
          <a:p>
            <a:r>
              <a:rPr lang="en-GB" sz="800" dirty="0">
                <a:solidFill>
                  <a:schemeClr val="tx1"/>
                </a:solidFill>
              </a:rPr>
              <a:t> Executive Staff</a:t>
            </a:r>
          </a:p>
        </p:txBody>
      </p:sp>
      <p:pic>
        <p:nvPicPr>
          <p:cNvPr id="59" name="Picture 2">
            <a:extLst>
              <a:ext uri="{FF2B5EF4-FFF2-40B4-BE49-F238E27FC236}">
                <a16:creationId xmlns:a16="http://schemas.microsoft.com/office/drawing/2014/main" id="{1A3C3715-642C-CD6C-A672-384A95257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14508" y="4750652"/>
            <a:ext cx="540000" cy="540000"/>
          </a:xfrm>
          <a:prstGeom prst="rect">
            <a:avLst/>
          </a:prstGeom>
          <a:noFill/>
          <a:ln w="57150">
            <a:solidFill>
              <a:srgbClr val="00B0F0"/>
            </a:solidFill>
          </a:ln>
          <a:effectLst>
            <a:softEdge rad="25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6C811C62-504B-CB3D-524E-06CCEB5488E7}"/>
              </a:ext>
            </a:extLst>
          </p:cNvPr>
          <p:cNvSpPr/>
          <p:nvPr/>
        </p:nvSpPr>
        <p:spPr>
          <a:xfrm>
            <a:off x="8043323" y="3740553"/>
            <a:ext cx="1260000" cy="45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900" dirty="0">
                <a:solidFill>
                  <a:schemeClr val="tx1"/>
                </a:solidFill>
              </a:rPr>
              <a:t> Jesse </a:t>
            </a:r>
            <a:r>
              <a:rPr lang="en-GB" sz="900" dirty="0" err="1">
                <a:solidFill>
                  <a:schemeClr val="tx1"/>
                </a:solidFill>
              </a:rPr>
              <a:t>Takona</a:t>
            </a:r>
            <a:endParaRPr lang="en-GB" sz="900" dirty="0">
              <a:solidFill>
                <a:schemeClr val="tx1"/>
              </a:solidFill>
            </a:endParaRPr>
          </a:p>
          <a:p>
            <a:r>
              <a:rPr lang="en-GB" sz="800" dirty="0">
                <a:solidFill>
                  <a:schemeClr val="tx1"/>
                </a:solidFill>
              </a:rPr>
              <a:t> Classiness Director</a:t>
            </a:r>
          </a:p>
        </p:txBody>
      </p:sp>
      <p:sp>
        <p:nvSpPr>
          <p:cNvPr id="1025" name="Rectangle: Rounded Corners 1024">
            <a:extLst>
              <a:ext uri="{FF2B5EF4-FFF2-40B4-BE49-F238E27FC236}">
                <a16:creationId xmlns:a16="http://schemas.microsoft.com/office/drawing/2014/main" id="{F6BD9AC0-91B2-2C24-59BF-C1F7AFBDE781}"/>
              </a:ext>
            </a:extLst>
          </p:cNvPr>
          <p:cNvSpPr/>
          <p:nvPr/>
        </p:nvSpPr>
        <p:spPr>
          <a:xfrm>
            <a:off x="8043324" y="4797410"/>
            <a:ext cx="1260000" cy="45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900" dirty="0">
                <a:solidFill>
                  <a:schemeClr val="tx1"/>
                </a:solidFill>
              </a:rPr>
              <a:t> Shattered Armer</a:t>
            </a:r>
          </a:p>
          <a:p>
            <a:r>
              <a:rPr lang="en-GB" sz="800" dirty="0">
                <a:solidFill>
                  <a:schemeClr val="tx1"/>
                </a:solidFill>
              </a:rPr>
              <a:t> Military Director</a:t>
            </a:r>
          </a:p>
        </p:txBody>
      </p:sp>
      <p:sp>
        <p:nvSpPr>
          <p:cNvPr id="1029" name="Rectangle: Rounded Corners 1028">
            <a:extLst>
              <a:ext uri="{FF2B5EF4-FFF2-40B4-BE49-F238E27FC236}">
                <a16:creationId xmlns:a16="http://schemas.microsoft.com/office/drawing/2014/main" id="{284D8259-79DA-8402-D0A0-1A199141A0D6}"/>
              </a:ext>
            </a:extLst>
          </p:cNvPr>
          <p:cNvSpPr/>
          <p:nvPr/>
        </p:nvSpPr>
        <p:spPr>
          <a:xfrm>
            <a:off x="8043324" y="5854267"/>
            <a:ext cx="1260000" cy="45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900" dirty="0">
                <a:solidFill>
                  <a:schemeClr val="tx1"/>
                </a:solidFill>
              </a:rPr>
              <a:t> Jana Halley</a:t>
            </a:r>
          </a:p>
          <a:p>
            <a:r>
              <a:rPr lang="en-GB" sz="800" dirty="0">
                <a:solidFill>
                  <a:schemeClr val="tx1"/>
                </a:solidFill>
              </a:rPr>
              <a:t> Dojo Director</a:t>
            </a:r>
          </a:p>
        </p:txBody>
      </p:sp>
      <p:sp>
        <p:nvSpPr>
          <p:cNvPr id="1033" name="Rectangle: Rounded Corners 1032">
            <a:extLst>
              <a:ext uri="{FF2B5EF4-FFF2-40B4-BE49-F238E27FC236}">
                <a16:creationId xmlns:a16="http://schemas.microsoft.com/office/drawing/2014/main" id="{A42CEE19-006A-1853-9646-398F47AE6648}"/>
              </a:ext>
            </a:extLst>
          </p:cNvPr>
          <p:cNvSpPr/>
          <p:nvPr/>
        </p:nvSpPr>
        <p:spPr>
          <a:xfrm>
            <a:off x="10369155" y="5061625"/>
            <a:ext cx="1260000" cy="45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900" dirty="0">
                <a:solidFill>
                  <a:schemeClr val="tx1"/>
                </a:solidFill>
              </a:rPr>
              <a:t> El </a:t>
            </a:r>
            <a:r>
              <a:rPr lang="en-GB" sz="900" dirty="0" err="1">
                <a:solidFill>
                  <a:schemeClr val="tx1"/>
                </a:solidFill>
              </a:rPr>
              <a:t>Profii</a:t>
            </a:r>
            <a:endParaRPr lang="en-GB" sz="900" dirty="0">
              <a:solidFill>
                <a:schemeClr val="tx1"/>
              </a:solidFill>
            </a:endParaRPr>
          </a:p>
          <a:p>
            <a:r>
              <a:rPr lang="en-GB" sz="800" dirty="0">
                <a:solidFill>
                  <a:schemeClr val="tx1"/>
                </a:solidFill>
              </a:rPr>
              <a:t> </a:t>
            </a:r>
            <a:r>
              <a:rPr lang="en-GB" sz="900" dirty="0">
                <a:solidFill>
                  <a:schemeClr val="tx1"/>
                </a:solidFill>
              </a:rPr>
              <a:t>Chief of Staff</a:t>
            </a:r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035" name="Rectangle: Rounded Corners 1034">
            <a:extLst>
              <a:ext uri="{FF2B5EF4-FFF2-40B4-BE49-F238E27FC236}">
                <a16:creationId xmlns:a16="http://schemas.microsoft.com/office/drawing/2014/main" id="{B0CA2A93-85AB-0EEA-8167-B370BABD855B}"/>
              </a:ext>
            </a:extLst>
          </p:cNvPr>
          <p:cNvSpPr/>
          <p:nvPr/>
        </p:nvSpPr>
        <p:spPr>
          <a:xfrm>
            <a:off x="10369155" y="5986375"/>
            <a:ext cx="1260000" cy="45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900" dirty="0">
                <a:solidFill>
                  <a:schemeClr val="tx1"/>
                </a:solidFill>
              </a:rPr>
              <a:t> Lara </a:t>
            </a:r>
            <a:r>
              <a:rPr lang="en-GB" sz="900" dirty="0" err="1">
                <a:solidFill>
                  <a:schemeClr val="tx1"/>
                </a:solidFill>
              </a:rPr>
              <a:t>Bashadi</a:t>
            </a:r>
            <a:endParaRPr lang="en-GB" sz="900" dirty="0">
              <a:solidFill>
                <a:schemeClr val="tx1"/>
              </a:solidFill>
            </a:endParaRPr>
          </a:p>
          <a:p>
            <a:r>
              <a:rPr lang="en-GB" sz="1050" dirty="0">
                <a:solidFill>
                  <a:schemeClr val="tx1"/>
                </a:solidFill>
              </a:rPr>
              <a:t> </a:t>
            </a:r>
            <a:r>
              <a:rPr lang="en-GB" sz="900" dirty="0">
                <a:solidFill>
                  <a:schemeClr val="tx1"/>
                </a:solidFill>
              </a:rPr>
              <a:t>Recon</a:t>
            </a:r>
          </a:p>
        </p:txBody>
      </p:sp>
      <p:cxnSp>
        <p:nvCxnSpPr>
          <p:cNvPr id="1051" name="Straight Connector 1050">
            <a:extLst>
              <a:ext uri="{FF2B5EF4-FFF2-40B4-BE49-F238E27FC236}">
                <a16:creationId xmlns:a16="http://schemas.microsoft.com/office/drawing/2014/main" id="{1318AEFE-0446-4D7E-3E2B-C564A4195954}"/>
              </a:ext>
            </a:extLst>
          </p:cNvPr>
          <p:cNvCxnSpPr>
            <a:stCxn id="40" idx="2"/>
            <a:endCxn id="38" idx="0"/>
          </p:cNvCxnSpPr>
          <p:nvPr/>
        </p:nvCxnSpPr>
        <p:spPr>
          <a:xfrm>
            <a:off x="6347493" y="3121817"/>
            <a:ext cx="0" cy="6178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3" name="Straight Connector 1052">
            <a:extLst>
              <a:ext uri="{FF2B5EF4-FFF2-40B4-BE49-F238E27FC236}">
                <a16:creationId xmlns:a16="http://schemas.microsoft.com/office/drawing/2014/main" id="{1F2071F0-BCAA-8F0A-52B0-1B89999BDFEC}"/>
              </a:ext>
            </a:extLst>
          </p:cNvPr>
          <p:cNvCxnSpPr>
            <a:stCxn id="38" idx="2"/>
            <a:endCxn id="58" idx="0"/>
          </p:cNvCxnSpPr>
          <p:nvPr/>
        </p:nvCxnSpPr>
        <p:spPr>
          <a:xfrm>
            <a:off x="6347493" y="4189715"/>
            <a:ext cx="0" cy="6045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3" name="Rectangle: Rounded Corners 1092">
            <a:extLst>
              <a:ext uri="{FF2B5EF4-FFF2-40B4-BE49-F238E27FC236}">
                <a16:creationId xmlns:a16="http://schemas.microsoft.com/office/drawing/2014/main" id="{58E8AB26-7F99-6A18-9BFC-14B50C17FC06}"/>
              </a:ext>
            </a:extLst>
          </p:cNvPr>
          <p:cNvSpPr/>
          <p:nvPr/>
        </p:nvSpPr>
        <p:spPr>
          <a:xfrm>
            <a:off x="3391324" y="437875"/>
            <a:ext cx="1260000" cy="45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900" dirty="0">
                <a:solidFill>
                  <a:schemeClr val="tx1"/>
                </a:solidFill>
              </a:rPr>
              <a:t>Finance</a:t>
            </a:r>
          </a:p>
        </p:txBody>
      </p:sp>
      <p:sp>
        <p:nvSpPr>
          <p:cNvPr id="1095" name="Rectangle: Rounded Corners 1094">
            <a:extLst>
              <a:ext uri="{FF2B5EF4-FFF2-40B4-BE49-F238E27FC236}">
                <a16:creationId xmlns:a16="http://schemas.microsoft.com/office/drawing/2014/main" id="{0DD20147-6764-7F63-B831-36BE75E5717D}"/>
              </a:ext>
            </a:extLst>
          </p:cNvPr>
          <p:cNvSpPr/>
          <p:nvPr/>
        </p:nvSpPr>
        <p:spPr>
          <a:xfrm>
            <a:off x="3391662" y="1362625"/>
            <a:ext cx="1260000" cy="45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900" dirty="0">
                <a:solidFill>
                  <a:schemeClr val="tx1"/>
                </a:solidFill>
              </a:rPr>
              <a:t> Arian </a:t>
            </a:r>
            <a:r>
              <a:rPr lang="en-GB" sz="900" dirty="0" err="1">
                <a:solidFill>
                  <a:schemeClr val="tx1"/>
                </a:solidFill>
              </a:rPr>
              <a:t>Felou</a:t>
            </a:r>
            <a:endParaRPr lang="en-GB" sz="900" dirty="0">
              <a:solidFill>
                <a:schemeClr val="tx1"/>
              </a:solidFill>
            </a:endParaRPr>
          </a:p>
          <a:p>
            <a:r>
              <a:rPr lang="en-GB" sz="800" dirty="0">
                <a:solidFill>
                  <a:schemeClr val="tx1"/>
                </a:solidFill>
              </a:rPr>
              <a:t> </a:t>
            </a:r>
            <a:r>
              <a:rPr lang="en-GB" sz="900" dirty="0">
                <a:solidFill>
                  <a:schemeClr val="tx1"/>
                </a:solidFill>
              </a:rPr>
              <a:t>Logistics Director</a:t>
            </a:r>
            <a:br>
              <a:rPr lang="en-GB" sz="900" dirty="0">
                <a:solidFill>
                  <a:schemeClr val="tx1"/>
                </a:solidFill>
              </a:rPr>
            </a:br>
            <a:r>
              <a:rPr lang="en-GB" sz="800" dirty="0">
                <a:solidFill>
                  <a:schemeClr val="tx1"/>
                </a:solidFill>
              </a:rPr>
              <a:t> </a:t>
            </a:r>
            <a:r>
              <a:rPr lang="en-GB" sz="700" dirty="0">
                <a:solidFill>
                  <a:schemeClr val="tx1"/>
                </a:solidFill>
              </a:rPr>
              <a:t>Infrastructure Co-Lead</a:t>
            </a:r>
          </a:p>
        </p:txBody>
      </p:sp>
      <p:pic>
        <p:nvPicPr>
          <p:cNvPr id="1096" name="Picture 2">
            <a:extLst>
              <a:ext uri="{FF2B5EF4-FFF2-40B4-BE49-F238E27FC236}">
                <a16:creationId xmlns:a16="http://schemas.microsoft.com/office/drawing/2014/main" id="{AB0110BF-2FF6-B214-A4BA-E593272625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888677" y="1309500"/>
            <a:ext cx="540000" cy="540000"/>
          </a:xfrm>
          <a:prstGeom prst="rect">
            <a:avLst/>
          </a:prstGeom>
          <a:noFill/>
          <a:ln w="57150">
            <a:solidFill>
              <a:srgbClr val="00B0F0"/>
            </a:solidFill>
          </a:ln>
          <a:effectLst>
            <a:softEdge rad="25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7" name="Rectangle: Rounded Corners 1096">
            <a:extLst>
              <a:ext uri="{FF2B5EF4-FFF2-40B4-BE49-F238E27FC236}">
                <a16:creationId xmlns:a16="http://schemas.microsoft.com/office/drawing/2014/main" id="{79BEA278-B06A-4B92-F541-1E29FD1C2747}"/>
              </a:ext>
            </a:extLst>
          </p:cNvPr>
          <p:cNvSpPr/>
          <p:nvPr/>
        </p:nvSpPr>
        <p:spPr>
          <a:xfrm>
            <a:off x="3380238" y="3179500"/>
            <a:ext cx="1260000" cy="45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900" dirty="0">
                <a:solidFill>
                  <a:schemeClr val="tx1"/>
                </a:solidFill>
              </a:rPr>
              <a:t> </a:t>
            </a:r>
            <a:r>
              <a:rPr lang="en-GB" sz="900" dirty="0" err="1">
                <a:solidFill>
                  <a:schemeClr val="tx1"/>
                </a:solidFill>
              </a:rPr>
              <a:t>Yondu</a:t>
            </a:r>
            <a:r>
              <a:rPr lang="en-GB" sz="900" dirty="0">
                <a:solidFill>
                  <a:schemeClr val="tx1"/>
                </a:solidFill>
              </a:rPr>
              <a:t> Quill</a:t>
            </a:r>
          </a:p>
          <a:p>
            <a:r>
              <a:rPr lang="en-GB" sz="800" dirty="0">
                <a:solidFill>
                  <a:schemeClr val="tx1"/>
                </a:solidFill>
              </a:rPr>
              <a:t> </a:t>
            </a:r>
            <a:r>
              <a:rPr lang="en-GB" sz="900" dirty="0">
                <a:solidFill>
                  <a:schemeClr val="tx1"/>
                </a:solidFill>
              </a:rPr>
              <a:t>Industry Director</a:t>
            </a:r>
            <a:r>
              <a:rPr lang="en-GB" sz="800" dirty="0">
                <a:solidFill>
                  <a:schemeClr val="tx1"/>
                </a:solidFill>
              </a:rPr>
              <a:t> </a:t>
            </a:r>
            <a:br>
              <a:rPr lang="en-GB" sz="800" dirty="0">
                <a:solidFill>
                  <a:schemeClr val="tx1"/>
                </a:solidFill>
              </a:rPr>
            </a:br>
            <a:r>
              <a:rPr lang="en-GB" sz="800" dirty="0">
                <a:solidFill>
                  <a:schemeClr val="tx1"/>
                </a:solidFill>
              </a:rPr>
              <a:t> </a:t>
            </a:r>
            <a:r>
              <a:rPr lang="en-GB" sz="700" dirty="0">
                <a:solidFill>
                  <a:schemeClr val="tx1"/>
                </a:solidFill>
              </a:rPr>
              <a:t>Infrastructure Co-Lead</a:t>
            </a:r>
          </a:p>
        </p:txBody>
      </p:sp>
      <p:pic>
        <p:nvPicPr>
          <p:cNvPr id="1098" name="Picture 2">
            <a:extLst>
              <a:ext uri="{FF2B5EF4-FFF2-40B4-BE49-F238E27FC236}">
                <a16:creationId xmlns:a16="http://schemas.microsoft.com/office/drawing/2014/main" id="{94FE266A-20BD-141C-9AA5-477E49117B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877253" y="3126375"/>
            <a:ext cx="540000" cy="540000"/>
          </a:xfrm>
          <a:prstGeom prst="rect">
            <a:avLst/>
          </a:prstGeom>
          <a:noFill/>
          <a:ln w="57150">
            <a:solidFill>
              <a:srgbClr val="00B0F0"/>
            </a:solidFill>
          </a:ln>
          <a:effectLst>
            <a:softEdge rad="25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9" name="Rectangle: Rounded Corners 1098">
            <a:extLst>
              <a:ext uri="{FF2B5EF4-FFF2-40B4-BE49-F238E27FC236}">
                <a16:creationId xmlns:a16="http://schemas.microsoft.com/office/drawing/2014/main" id="{34FCAC61-F5D9-B379-C798-C02018F1CD6A}"/>
              </a:ext>
            </a:extLst>
          </p:cNvPr>
          <p:cNvSpPr/>
          <p:nvPr/>
        </p:nvSpPr>
        <p:spPr>
          <a:xfrm>
            <a:off x="3376012" y="2242067"/>
            <a:ext cx="1260000" cy="45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900" dirty="0">
                <a:solidFill>
                  <a:schemeClr val="tx1"/>
                </a:solidFill>
              </a:rPr>
              <a:t> Cond0mburst</a:t>
            </a:r>
          </a:p>
          <a:p>
            <a:r>
              <a:rPr lang="en-GB" sz="800" dirty="0">
                <a:solidFill>
                  <a:schemeClr val="tx1"/>
                </a:solidFill>
              </a:rPr>
              <a:t> </a:t>
            </a:r>
            <a:r>
              <a:rPr lang="en-GB" sz="900" dirty="0">
                <a:solidFill>
                  <a:schemeClr val="tx1"/>
                </a:solidFill>
              </a:rPr>
              <a:t>Mining Director</a:t>
            </a:r>
            <a:br>
              <a:rPr lang="en-GB" sz="900" dirty="0">
                <a:solidFill>
                  <a:schemeClr val="tx1"/>
                </a:solidFill>
              </a:rPr>
            </a:br>
            <a:r>
              <a:rPr lang="en-GB" sz="800" dirty="0">
                <a:solidFill>
                  <a:schemeClr val="tx1"/>
                </a:solidFill>
              </a:rPr>
              <a:t> </a:t>
            </a:r>
            <a:r>
              <a:rPr lang="en-GB" sz="700" dirty="0">
                <a:solidFill>
                  <a:schemeClr val="tx1"/>
                </a:solidFill>
              </a:rPr>
              <a:t>Infrastructure Co-Lead</a:t>
            </a:r>
          </a:p>
        </p:txBody>
      </p:sp>
      <p:pic>
        <p:nvPicPr>
          <p:cNvPr id="1100" name="Picture 2">
            <a:extLst>
              <a:ext uri="{FF2B5EF4-FFF2-40B4-BE49-F238E27FC236}">
                <a16:creationId xmlns:a16="http://schemas.microsoft.com/office/drawing/2014/main" id="{8DE6D8F5-6999-DDE8-15B9-CD508A25A8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873027" y="2188942"/>
            <a:ext cx="540000" cy="540000"/>
          </a:xfrm>
          <a:prstGeom prst="rect">
            <a:avLst/>
          </a:prstGeom>
          <a:noFill/>
          <a:ln w="57150">
            <a:solidFill>
              <a:srgbClr val="00B0F0"/>
            </a:solidFill>
          </a:ln>
          <a:effectLst>
            <a:softEdge rad="25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1" name="Rectangle: Rounded Corners 1100">
            <a:extLst>
              <a:ext uri="{FF2B5EF4-FFF2-40B4-BE49-F238E27FC236}">
                <a16:creationId xmlns:a16="http://schemas.microsoft.com/office/drawing/2014/main" id="{E2489F35-0F0C-58D1-753C-8171D8763AC2}"/>
              </a:ext>
            </a:extLst>
          </p:cNvPr>
          <p:cNvSpPr/>
          <p:nvPr/>
        </p:nvSpPr>
        <p:spPr>
          <a:xfrm>
            <a:off x="3391662" y="4136875"/>
            <a:ext cx="1260000" cy="45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900" dirty="0">
                <a:solidFill>
                  <a:schemeClr val="tx1"/>
                </a:solidFill>
              </a:rPr>
              <a:t> </a:t>
            </a:r>
            <a:r>
              <a:rPr lang="en-GB" sz="900" dirty="0" err="1">
                <a:solidFill>
                  <a:schemeClr val="tx1"/>
                </a:solidFill>
              </a:rPr>
              <a:t>Aernir</a:t>
            </a:r>
            <a:r>
              <a:rPr lang="en-GB" sz="900" dirty="0">
                <a:solidFill>
                  <a:schemeClr val="tx1"/>
                </a:solidFill>
              </a:rPr>
              <a:t> Ridley</a:t>
            </a:r>
          </a:p>
          <a:p>
            <a:r>
              <a:rPr lang="en-GB" sz="800" dirty="0">
                <a:solidFill>
                  <a:schemeClr val="tx1"/>
                </a:solidFill>
              </a:rPr>
              <a:t> </a:t>
            </a:r>
            <a:r>
              <a:rPr lang="en-GB" sz="900" dirty="0">
                <a:solidFill>
                  <a:schemeClr val="tx1"/>
                </a:solidFill>
              </a:rPr>
              <a:t>IT Director</a:t>
            </a:r>
          </a:p>
        </p:txBody>
      </p:sp>
      <p:sp>
        <p:nvSpPr>
          <p:cNvPr id="1115" name="Rectangle: Rounded Corners 1114">
            <a:extLst>
              <a:ext uri="{FF2B5EF4-FFF2-40B4-BE49-F238E27FC236}">
                <a16:creationId xmlns:a16="http://schemas.microsoft.com/office/drawing/2014/main" id="{348DBEBB-D313-01BD-E1F9-AE469502C41C}"/>
              </a:ext>
            </a:extLst>
          </p:cNvPr>
          <p:cNvSpPr/>
          <p:nvPr/>
        </p:nvSpPr>
        <p:spPr>
          <a:xfrm>
            <a:off x="3391662" y="5986375"/>
            <a:ext cx="1260000" cy="45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900" dirty="0">
                <a:solidFill>
                  <a:schemeClr val="tx1"/>
                </a:solidFill>
              </a:rPr>
              <a:t> Lefty Sock</a:t>
            </a:r>
          </a:p>
          <a:p>
            <a:r>
              <a:rPr lang="en-GB" sz="800" dirty="0">
                <a:solidFill>
                  <a:schemeClr val="tx1"/>
                </a:solidFill>
              </a:rPr>
              <a:t> Shenanigans Director</a:t>
            </a:r>
            <a:endParaRPr lang="en-GB" sz="900" dirty="0">
              <a:solidFill>
                <a:schemeClr val="tx1"/>
              </a:solidFill>
            </a:endParaRPr>
          </a:p>
        </p:txBody>
      </p:sp>
      <p:cxnSp>
        <p:nvCxnSpPr>
          <p:cNvPr id="1146" name="Connector: Elbow 1145">
            <a:extLst>
              <a:ext uri="{FF2B5EF4-FFF2-40B4-BE49-F238E27FC236}">
                <a16:creationId xmlns:a16="http://schemas.microsoft.com/office/drawing/2014/main" id="{E0FD9BF4-D468-C8FA-FDBE-4C3BE7703D32}"/>
              </a:ext>
            </a:extLst>
          </p:cNvPr>
          <p:cNvCxnSpPr>
            <a:cxnSpLocks/>
            <a:stCxn id="34" idx="3"/>
            <a:endCxn id="47" idx="1"/>
          </p:cNvCxnSpPr>
          <p:nvPr/>
        </p:nvCxnSpPr>
        <p:spPr>
          <a:xfrm flipV="1">
            <a:off x="9303324" y="2504250"/>
            <a:ext cx="562846" cy="404446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9" name="Connector: Elbow 1148">
            <a:extLst>
              <a:ext uri="{FF2B5EF4-FFF2-40B4-BE49-F238E27FC236}">
                <a16:creationId xmlns:a16="http://schemas.microsoft.com/office/drawing/2014/main" id="{40E6564D-40FA-B397-C453-DA9E64641E62}"/>
              </a:ext>
            </a:extLst>
          </p:cNvPr>
          <p:cNvCxnSpPr>
            <a:stCxn id="34" idx="3"/>
            <a:endCxn id="49" idx="1"/>
          </p:cNvCxnSpPr>
          <p:nvPr/>
        </p:nvCxnSpPr>
        <p:spPr>
          <a:xfrm>
            <a:off x="9303324" y="2908696"/>
            <a:ext cx="562846" cy="520304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1" name="Rectangle: Rounded Corners 1150">
            <a:extLst>
              <a:ext uri="{FF2B5EF4-FFF2-40B4-BE49-F238E27FC236}">
                <a16:creationId xmlns:a16="http://schemas.microsoft.com/office/drawing/2014/main" id="{83208C5F-3413-6F66-E8F0-4F99FDF413C6}"/>
              </a:ext>
            </a:extLst>
          </p:cNvPr>
          <p:cNvSpPr/>
          <p:nvPr/>
        </p:nvSpPr>
        <p:spPr>
          <a:xfrm>
            <a:off x="1034501" y="1302844"/>
            <a:ext cx="1260000" cy="45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900" dirty="0">
                <a:solidFill>
                  <a:schemeClr val="tx1"/>
                </a:solidFill>
              </a:rPr>
              <a:t> </a:t>
            </a:r>
            <a:r>
              <a:rPr lang="en-GB" sz="900" dirty="0" err="1">
                <a:solidFill>
                  <a:schemeClr val="tx1"/>
                </a:solidFill>
              </a:rPr>
              <a:t>Suffia</a:t>
            </a:r>
            <a:endParaRPr lang="en-GB" sz="900" dirty="0">
              <a:solidFill>
                <a:schemeClr val="tx1"/>
              </a:solidFill>
            </a:endParaRPr>
          </a:p>
          <a:p>
            <a:r>
              <a:rPr lang="en-GB" sz="800" dirty="0">
                <a:solidFill>
                  <a:schemeClr val="tx1"/>
                </a:solidFill>
              </a:rPr>
              <a:t> </a:t>
            </a:r>
            <a:r>
              <a:rPr lang="en-GB" sz="700" dirty="0">
                <a:solidFill>
                  <a:schemeClr val="tx1"/>
                </a:solidFill>
              </a:rPr>
              <a:t>Supply</a:t>
            </a:r>
          </a:p>
        </p:txBody>
      </p:sp>
      <p:pic>
        <p:nvPicPr>
          <p:cNvPr id="1152" name="Picture 2">
            <a:extLst>
              <a:ext uri="{FF2B5EF4-FFF2-40B4-BE49-F238E27FC236}">
                <a16:creationId xmlns:a16="http://schemas.microsoft.com/office/drawing/2014/main" id="{819C5FF2-6FD9-9B4F-CD30-827A29EDB2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31516" y="1249719"/>
            <a:ext cx="540000" cy="540000"/>
          </a:xfrm>
          <a:prstGeom prst="rect">
            <a:avLst/>
          </a:prstGeom>
          <a:noFill/>
          <a:ln w="57150">
            <a:solidFill>
              <a:srgbClr val="00B0F0"/>
            </a:solidFill>
          </a:ln>
          <a:effectLst>
            <a:softEdge rad="25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57" name="Rectangle: Rounded Corners 1156">
            <a:extLst>
              <a:ext uri="{FF2B5EF4-FFF2-40B4-BE49-F238E27FC236}">
                <a16:creationId xmlns:a16="http://schemas.microsoft.com/office/drawing/2014/main" id="{0A86FAEE-5D2A-2859-AFB3-D6B499E83604}"/>
              </a:ext>
            </a:extLst>
          </p:cNvPr>
          <p:cNvSpPr/>
          <p:nvPr/>
        </p:nvSpPr>
        <p:spPr>
          <a:xfrm>
            <a:off x="1034501" y="429670"/>
            <a:ext cx="1260000" cy="45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900" dirty="0">
                <a:solidFill>
                  <a:schemeClr val="tx1"/>
                </a:solidFill>
              </a:rPr>
              <a:t> </a:t>
            </a:r>
            <a:r>
              <a:rPr lang="en-GB" sz="900" dirty="0" err="1">
                <a:solidFill>
                  <a:schemeClr val="tx1"/>
                </a:solidFill>
              </a:rPr>
              <a:t>Yondu</a:t>
            </a:r>
            <a:r>
              <a:rPr lang="en-GB" sz="900" dirty="0">
                <a:solidFill>
                  <a:schemeClr val="tx1"/>
                </a:solidFill>
              </a:rPr>
              <a:t> Quill</a:t>
            </a:r>
          </a:p>
          <a:p>
            <a:r>
              <a:rPr lang="en-GB" sz="800" dirty="0">
                <a:solidFill>
                  <a:schemeClr val="tx1"/>
                </a:solidFill>
              </a:rPr>
              <a:t> Brave Revenue Service</a:t>
            </a:r>
          </a:p>
        </p:txBody>
      </p:sp>
      <p:sp>
        <p:nvSpPr>
          <p:cNvPr id="1160" name="Rectangle: Rounded Corners 1159">
            <a:extLst>
              <a:ext uri="{FF2B5EF4-FFF2-40B4-BE49-F238E27FC236}">
                <a16:creationId xmlns:a16="http://schemas.microsoft.com/office/drawing/2014/main" id="{531F6EAD-6ACF-6373-BCD9-EB8A521F5046}"/>
              </a:ext>
            </a:extLst>
          </p:cNvPr>
          <p:cNvSpPr/>
          <p:nvPr/>
        </p:nvSpPr>
        <p:spPr>
          <a:xfrm>
            <a:off x="1065831" y="4136875"/>
            <a:ext cx="1260000" cy="45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900" dirty="0">
                <a:solidFill>
                  <a:schemeClr val="tx1"/>
                </a:solidFill>
              </a:rPr>
              <a:t> </a:t>
            </a:r>
            <a:r>
              <a:rPr lang="en-GB" sz="900" dirty="0" err="1">
                <a:solidFill>
                  <a:schemeClr val="tx1"/>
                </a:solidFill>
              </a:rPr>
              <a:t>tbd</a:t>
            </a:r>
            <a:endParaRPr lang="en-GB" sz="900" dirty="0">
              <a:solidFill>
                <a:schemeClr val="tx1"/>
              </a:solidFill>
            </a:endParaRPr>
          </a:p>
          <a:p>
            <a:r>
              <a:rPr lang="en-GB" sz="800" dirty="0">
                <a:solidFill>
                  <a:schemeClr val="tx1"/>
                </a:solidFill>
              </a:rPr>
              <a:t> </a:t>
            </a:r>
            <a:r>
              <a:rPr lang="en-GB" sz="900" dirty="0">
                <a:solidFill>
                  <a:schemeClr val="tx1"/>
                </a:solidFill>
              </a:rPr>
              <a:t>IT Administrator</a:t>
            </a:r>
            <a:endParaRPr lang="en-GB" sz="700" dirty="0">
              <a:solidFill>
                <a:schemeClr val="tx1"/>
              </a:solidFill>
            </a:endParaRPr>
          </a:p>
        </p:txBody>
      </p:sp>
      <p:pic>
        <p:nvPicPr>
          <p:cNvPr id="1161" name="Picture 2">
            <a:extLst>
              <a:ext uri="{FF2B5EF4-FFF2-40B4-BE49-F238E27FC236}">
                <a16:creationId xmlns:a16="http://schemas.microsoft.com/office/drawing/2014/main" id="{C0A16F27-0FDE-2EEF-9BC9-B2F06C147B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62846" y="4083750"/>
            <a:ext cx="540000" cy="540000"/>
          </a:xfrm>
          <a:prstGeom prst="rect">
            <a:avLst/>
          </a:prstGeom>
          <a:noFill/>
          <a:ln w="57150">
            <a:solidFill>
              <a:srgbClr val="00B0F0"/>
            </a:solidFill>
          </a:ln>
          <a:effectLst>
            <a:softEdge rad="25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67" name="Rectangle: Rounded Corners 1166">
            <a:extLst>
              <a:ext uri="{FF2B5EF4-FFF2-40B4-BE49-F238E27FC236}">
                <a16:creationId xmlns:a16="http://schemas.microsoft.com/office/drawing/2014/main" id="{42EC0099-FF93-68CA-B381-8B3F837D7BF9}"/>
              </a:ext>
            </a:extLst>
          </p:cNvPr>
          <p:cNvSpPr/>
          <p:nvPr/>
        </p:nvSpPr>
        <p:spPr>
          <a:xfrm>
            <a:off x="3391662" y="5061625"/>
            <a:ext cx="1260000" cy="45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900" dirty="0">
                <a:solidFill>
                  <a:schemeClr val="tx1"/>
                </a:solidFill>
              </a:rPr>
              <a:t> Ted </a:t>
            </a:r>
            <a:r>
              <a:rPr lang="en-GB" sz="900" dirty="0" err="1">
                <a:solidFill>
                  <a:schemeClr val="tx1"/>
                </a:solidFill>
              </a:rPr>
              <a:t>LeBon</a:t>
            </a:r>
            <a:endParaRPr lang="en-GB" sz="900" dirty="0">
              <a:solidFill>
                <a:schemeClr val="tx1"/>
              </a:solidFill>
            </a:endParaRPr>
          </a:p>
          <a:p>
            <a:r>
              <a:rPr lang="en-GB" sz="800" dirty="0">
                <a:solidFill>
                  <a:schemeClr val="tx1"/>
                </a:solidFill>
              </a:rPr>
              <a:t> </a:t>
            </a:r>
            <a:r>
              <a:rPr lang="en-GB" sz="700" dirty="0">
                <a:solidFill>
                  <a:schemeClr val="tx1"/>
                </a:solidFill>
              </a:rPr>
              <a:t>Communication Director</a:t>
            </a:r>
            <a:endParaRPr lang="en-GB" sz="900" dirty="0">
              <a:solidFill>
                <a:schemeClr val="tx1"/>
              </a:solidFill>
            </a:endParaRPr>
          </a:p>
        </p:txBody>
      </p:sp>
      <p:pic>
        <p:nvPicPr>
          <p:cNvPr id="1168" name="Picture 2">
            <a:extLst>
              <a:ext uri="{FF2B5EF4-FFF2-40B4-BE49-F238E27FC236}">
                <a16:creationId xmlns:a16="http://schemas.microsoft.com/office/drawing/2014/main" id="{4A4BB8BC-DE2D-91E6-B640-58AB95D039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888677" y="5008500"/>
            <a:ext cx="540000" cy="540000"/>
          </a:xfrm>
          <a:prstGeom prst="rect">
            <a:avLst/>
          </a:prstGeom>
          <a:noFill/>
          <a:ln w="57150">
            <a:solidFill>
              <a:srgbClr val="00B0F0"/>
            </a:solidFill>
          </a:ln>
          <a:effectLst>
            <a:softEdge rad="25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70" name="Rectangle: Rounded Corners 1169">
            <a:extLst>
              <a:ext uri="{FF2B5EF4-FFF2-40B4-BE49-F238E27FC236}">
                <a16:creationId xmlns:a16="http://schemas.microsoft.com/office/drawing/2014/main" id="{A7FAB4F5-3D54-F34E-CAC6-F29E5633AD03}"/>
              </a:ext>
            </a:extLst>
          </p:cNvPr>
          <p:cNvSpPr/>
          <p:nvPr/>
        </p:nvSpPr>
        <p:spPr>
          <a:xfrm>
            <a:off x="1035692" y="2212637"/>
            <a:ext cx="1260000" cy="45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900" dirty="0">
                <a:solidFill>
                  <a:schemeClr val="tx1"/>
                </a:solidFill>
              </a:rPr>
              <a:t> </a:t>
            </a:r>
            <a:r>
              <a:rPr lang="en-GB" sz="900" dirty="0" err="1">
                <a:solidFill>
                  <a:schemeClr val="tx1"/>
                </a:solidFill>
              </a:rPr>
              <a:t>Dujek</a:t>
            </a:r>
            <a:r>
              <a:rPr lang="en-GB" sz="900" dirty="0">
                <a:solidFill>
                  <a:schemeClr val="tx1"/>
                </a:solidFill>
              </a:rPr>
              <a:t> </a:t>
            </a:r>
            <a:r>
              <a:rPr lang="en-GB" sz="900" dirty="0" err="1">
                <a:solidFill>
                  <a:schemeClr val="tx1"/>
                </a:solidFill>
              </a:rPr>
              <a:t>Oneye</a:t>
            </a:r>
            <a:endParaRPr lang="en-GB" sz="900" dirty="0">
              <a:solidFill>
                <a:schemeClr val="tx1"/>
              </a:solidFill>
            </a:endParaRPr>
          </a:p>
          <a:p>
            <a:r>
              <a:rPr lang="en-GB" sz="800" dirty="0">
                <a:solidFill>
                  <a:schemeClr val="tx1"/>
                </a:solidFill>
              </a:rPr>
              <a:t> </a:t>
            </a:r>
            <a:r>
              <a:rPr lang="en-GB" sz="900" dirty="0">
                <a:solidFill>
                  <a:schemeClr val="tx1"/>
                </a:solidFill>
              </a:rPr>
              <a:t>SRP</a:t>
            </a:r>
            <a:endParaRPr lang="en-GB" sz="700" dirty="0">
              <a:solidFill>
                <a:schemeClr val="tx1"/>
              </a:solidFill>
            </a:endParaRPr>
          </a:p>
        </p:txBody>
      </p:sp>
      <p:pic>
        <p:nvPicPr>
          <p:cNvPr id="1171" name="Picture 2">
            <a:extLst>
              <a:ext uri="{FF2B5EF4-FFF2-40B4-BE49-F238E27FC236}">
                <a16:creationId xmlns:a16="http://schemas.microsoft.com/office/drawing/2014/main" id="{BDA4487D-6A4E-8F6B-7B9B-C15B675B3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32707" y="2159512"/>
            <a:ext cx="540000" cy="540000"/>
          </a:xfrm>
          <a:prstGeom prst="rect">
            <a:avLst/>
          </a:prstGeom>
          <a:noFill/>
          <a:ln w="57150">
            <a:solidFill>
              <a:srgbClr val="00B0F0"/>
            </a:solidFill>
          </a:ln>
          <a:effectLst>
            <a:softEdge rad="25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73" name="Rectangle: Rounded Corners 1172">
            <a:extLst>
              <a:ext uri="{FF2B5EF4-FFF2-40B4-BE49-F238E27FC236}">
                <a16:creationId xmlns:a16="http://schemas.microsoft.com/office/drawing/2014/main" id="{1CC52103-6543-B44B-63F0-6F310E022D07}"/>
              </a:ext>
            </a:extLst>
          </p:cNvPr>
          <p:cNvSpPr/>
          <p:nvPr/>
        </p:nvSpPr>
        <p:spPr>
          <a:xfrm>
            <a:off x="10369155" y="4136875"/>
            <a:ext cx="1260000" cy="45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900" dirty="0">
                <a:solidFill>
                  <a:schemeClr val="tx1"/>
                </a:solidFill>
              </a:rPr>
              <a:t> </a:t>
            </a:r>
            <a:r>
              <a:rPr lang="en-GB" sz="900" dirty="0" err="1">
                <a:solidFill>
                  <a:schemeClr val="tx1"/>
                </a:solidFill>
              </a:rPr>
              <a:t>Alha’zred</a:t>
            </a:r>
            <a:endParaRPr lang="en-GB" sz="900" dirty="0">
              <a:solidFill>
                <a:schemeClr val="tx1"/>
              </a:solidFill>
            </a:endParaRPr>
          </a:p>
          <a:p>
            <a:r>
              <a:rPr lang="en-GB" sz="900" dirty="0">
                <a:solidFill>
                  <a:schemeClr val="tx1"/>
                </a:solidFill>
              </a:rPr>
              <a:t> </a:t>
            </a:r>
            <a:r>
              <a:rPr lang="en-GB" sz="700" dirty="0">
                <a:solidFill>
                  <a:schemeClr val="tx1"/>
                </a:solidFill>
              </a:rPr>
              <a:t>Military 2IC</a:t>
            </a:r>
          </a:p>
        </p:txBody>
      </p:sp>
      <p:cxnSp>
        <p:nvCxnSpPr>
          <p:cNvPr id="1180" name="Connector: Elbow 1179">
            <a:extLst>
              <a:ext uri="{FF2B5EF4-FFF2-40B4-BE49-F238E27FC236}">
                <a16:creationId xmlns:a16="http://schemas.microsoft.com/office/drawing/2014/main" id="{8DC53627-2E4C-23DE-6767-ADE6141E38C2}"/>
              </a:ext>
            </a:extLst>
          </p:cNvPr>
          <p:cNvCxnSpPr>
            <a:stCxn id="1025" idx="3"/>
            <a:endCxn id="1174" idx="1"/>
          </p:cNvCxnSpPr>
          <p:nvPr/>
        </p:nvCxnSpPr>
        <p:spPr>
          <a:xfrm flipV="1">
            <a:off x="9303324" y="4353750"/>
            <a:ext cx="562846" cy="668660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2" name="Connector: Elbow 1181">
            <a:extLst>
              <a:ext uri="{FF2B5EF4-FFF2-40B4-BE49-F238E27FC236}">
                <a16:creationId xmlns:a16="http://schemas.microsoft.com/office/drawing/2014/main" id="{0F2D7303-CC56-CD63-472B-522F81D93B72}"/>
              </a:ext>
            </a:extLst>
          </p:cNvPr>
          <p:cNvCxnSpPr>
            <a:stCxn id="1025" idx="3"/>
            <a:endCxn id="1034" idx="1"/>
          </p:cNvCxnSpPr>
          <p:nvPr/>
        </p:nvCxnSpPr>
        <p:spPr>
          <a:xfrm>
            <a:off x="9303324" y="5022410"/>
            <a:ext cx="562846" cy="256090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6" name="Connector: Elbow 1185">
            <a:extLst>
              <a:ext uri="{FF2B5EF4-FFF2-40B4-BE49-F238E27FC236}">
                <a16:creationId xmlns:a16="http://schemas.microsoft.com/office/drawing/2014/main" id="{05473B00-709E-8C16-05DC-43662F83C434}"/>
              </a:ext>
            </a:extLst>
          </p:cNvPr>
          <p:cNvCxnSpPr>
            <a:cxnSpLocks/>
            <a:stCxn id="1034" idx="1"/>
            <a:endCxn id="1036" idx="1"/>
          </p:cNvCxnSpPr>
          <p:nvPr/>
        </p:nvCxnSpPr>
        <p:spPr>
          <a:xfrm rot="10800000" flipV="1">
            <a:off x="9866170" y="5278500"/>
            <a:ext cx="12700" cy="924750"/>
          </a:xfrm>
          <a:prstGeom prst="bentConnector3">
            <a:avLst>
              <a:gd name="adj1" fmla="val 2303094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2" name="Connector: Elbow 1191">
            <a:extLst>
              <a:ext uri="{FF2B5EF4-FFF2-40B4-BE49-F238E27FC236}">
                <a16:creationId xmlns:a16="http://schemas.microsoft.com/office/drawing/2014/main" id="{EEE492E3-CBF6-A29D-F5AF-20F87382BC95}"/>
              </a:ext>
            </a:extLst>
          </p:cNvPr>
          <p:cNvCxnSpPr>
            <a:stCxn id="24" idx="3"/>
          </p:cNvCxnSpPr>
          <p:nvPr/>
        </p:nvCxnSpPr>
        <p:spPr>
          <a:xfrm flipV="1">
            <a:off x="9303663" y="654750"/>
            <a:ext cx="562677" cy="132107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6" name="Connector: Elbow 1195">
            <a:extLst>
              <a:ext uri="{FF2B5EF4-FFF2-40B4-BE49-F238E27FC236}">
                <a16:creationId xmlns:a16="http://schemas.microsoft.com/office/drawing/2014/main" id="{C7CBF547-DA5C-4CB3-D428-A3DFBF98C630}"/>
              </a:ext>
            </a:extLst>
          </p:cNvPr>
          <p:cNvCxnSpPr>
            <a:endCxn id="28" idx="1"/>
          </p:cNvCxnSpPr>
          <p:nvPr/>
        </p:nvCxnSpPr>
        <p:spPr>
          <a:xfrm rot="10800000" flipV="1">
            <a:off x="9866170" y="654750"/>
            <a:ext cx="170" cy="924750"/>
          </a:xfrm>
          <a:prstGeom prst="bentConnector3">
            <a:avLst>
              <a:gd name="adj1" fmla="val 166320588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1" name="Straight Connector 1200">
            <a:extLst>
              <a:ext uri="{FF2B5EF4-FFF2-40B4-BE49-F238E27FC236}">
                <a16:creationId xmlns:a16="http://schemas.microsoft.com/office/drawing/2014/main" id="{1E6FA1DF-EF3E-67B9-B523-53AC0E7586A8}"/>
              </a:ext>
            </a:extLst>
          </p:cNvPr>
          <p:cNvCxnSpPr>
            <a:stCxn id="1102" idx="1"/>
          </p:cNvCxnSpPr>
          <p:nvPr/>
        </p:nvCxnSpPr>
        <p:spPr>
          <a:xfrm flipH="1">
            <a:off x="2325662" y="4353750"/>
            <a:ext cx="563015" cy="81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7" name="Connector: Elbow 1206">
            <a:extLst>
              <a:ext uri="{FF2B5EF4-FFF2-40B4-BE49-F238E27FC236}">
                <a16:creationId xmlns:a16="http://schemas.microsoft.com/office/drawing/2014/main" id="{C69C68BC-DC8E-FBD1-F63D-C688051324DE}"/>
              </a:ext>
            </a:extLst>
          </p:cNvPr>
          <p:cNvCxnSpPr>
            <a:endCxn id="1170" idx="3"/>
          </p:cNvCxnSpPr>
          <p:nvPr/>
        </p:nvCxnSpPr>
        <p:spPr>
          <a:xfrm rot="10800000" flipV="1">
            <a:off x="2295693" y="654749"/>
            <a:ext cx="592647" cy="1782887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9" name="Connector: Elbow 1208">
            <a:extLst>
              <a:ext uri="{FF2B5EF4-FFF2-40B4-BE49-F238E27FC236}">
                <a16:creationId xmlns:a16="http://schemas.microsoft.com/office/drawing/2014/main" id="{BE5A02CD-8361-11CC-BBA2-7659A487C1B1}"/>
              </a:ext>
            </a:extLst>
          </p:cNvPr>
          <p:cNvCxnSpPr>
            <a:endCxn id="1157" idx="3"/>
          </p:cNvCxnSpPr>
          <p:nvPr/>
        </p:nvCxnSpPr>
        <p:spPr>
          <a:xfrm rot="10800000">
            <a:off x="2294501" y="654670"/>
            <a:ext cx="593838" cy="8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3" name="Connector: Elbow 1212">
            <a:extLst>
              <a:ext uri="{FF2B5EF4-FFF2-40B4-BE49-F238E27FC236}">
                <a16:creationId xmlns:a16="http://schemas.microsoft.com/office/drawing/2014/main" id="{05F0AC07-6D2F-8F7F-6CB8-261AB3BB9B6F}"/>
              </a:ext>
            </a:extLst>
          </p:cNvPr>
          <p:cNvCxnSpPr>
            <a:stCxn id="1116" idx="1"/>
            <a:endCxn id="54" idx="3"/>
          </p:cNvCxnSpPr>
          <p:nvPr/>
        </p:nvCxnSpPr>
        <p:spPr>
          <a:xfrm rot="10800000">
            <a:off x="2325831" y="5286626"/>
            <a:ext cx="562846" cy="916625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5" name="Straight Connector 1214">
            <a:extLst>
              <a:ext uri="{FF2B5EF4-FFF2-40B4-BE49-F238E27FC236}">
                <a16:creationId xmlns:a16="http://schemas.microsoft.com/office/drawing/2014/main" id="{9F6CB65A-B8FE-973C-1592-2CED1D6739C4}"/>
              </a:ext>
            </a:extLst>
          </p:cNvPr>
          <p:cNvCxnSpPr>
            <a:stCxn id="1116" idx="1"/>
            <a:endCxn id="56" idx="3"/>
          </p:cNvCxnSpPr>
          <p:nvPr/>
        </p:nvCxnSpPr>
        <p:spPr>
          <a:xfrm flipH="1">
            <a:off x="2325831" y="6203250"/>
            <a:ext cx="562846" cy="81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7" name="Connector: Elbow 1216">
            <a:extLst>
              <a:ext uri="{FF2B5EF4-FFF2-40B4-BE49-F238E27FC236}">
                <a16:creationId xmlns:a16="http://schemas.microsoft.com/office/drawing/2014/main" id="{C7AB1263-5CE4-EBA7-007B-56BA4EABFF9D}"/>
              </a:ext>
            </a:extLst>
          </p:cNvPr>
          <p:cNvCxnSpPr>
            <a:stCxn id="41" idx="1"/>
            <a:endCxn id="1093" idx="3"/>
          </p:cNvCxnSpPr>
          <p:nvPr/>
        </p:nvCxnSpPr>
        <p:spPr>
          <a:xfrm rot="10800000">
            <a:off x="4651324" y="662876"/>
            <a:ext cx="563184" cy="2225817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9" name="Connector: Elbow 1218">
            <a:extLst>
              <a:ext uri="{FF2B5EF4-FFF2-40B4-BE49-F238E27FC236}">
                <a16:creationId xmlns:a16="http://schemas.microsoft.com/office/drawing/2014/main" id="{B3355579-953A-9D30-C618-67F8C9E02F7F}"/>
              </a:ext>
            </a:extLst>
          </p:cNvPr>
          <p:cNvCxnSpPr>
            <a:stCxn id="41" idx="1"/>
            <a:endCxn id="1095" idx="3"/>
          </p:cNvCxnSpPr>
          <p:nvPr/>
        </p:nvCxnSpPr>
        <p:spPr>
          <a:xfrm rot="10800000">
            <a:off x="4651662" y="1587626"/>
            <a:ext cx="562846" cy="1301067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1" name="Connector: Elbow 1220">
            <a:extLst>
              <a:ext uri="{FF2B5EF4-FFF2-40B4-BE49-F238E27FC236}">
                <a16:creationId xmlns:a16="http://schemas.microsoft.com/office/drawing/2014/main" id="{6E4BCA90-C0E5-1A5B-3F33-84B95B1E5CED}"/>
              </a:ext>
            </a:extLst>
          </p:cNvPr>
          <p:cNvCxnSpPr>
            <a:stCxn id="41" idx="1"/>
            <a:endCxn id="1097" idx="3"/>
          </p:cNvCxnSpPr>
          <p:nvPr/>
        </p:nvCxnSpPr>
        <p:spPr>
          <a:xfrm rot="10800000" flipV="1">
            <a:off x="4640238" y="2888692"/>
            <a:ext cx="574270" cy="515808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3" name="Connector: Elbow 1222">
            <a:extLst>
              <a:ext uri="{FF2B5EF4-FFF2-40B4-BE49-F238E27FC236}">
                <a16:creationId xmlns:a16="http://schemas.microsoft.com/office/drawing/2014/main" id="{DF138E04-30BB-A090-DEDA-7F783BEE81BD}"/>
              </a:ext>
            </a:extLst>
          </p:cNvPr>
          <p:cNvCxnSpPr>
            <a:stCxn id="41" idx="1"/>
            <a:endCxn id="1099" idx="3"/>
          </p:cNvCxnSpPr>
          <p:nvPr/>
        </p:nvCxnSpPr>
        <p:spPr>
          <a:xfrm rot="10800000">
            <a:off x="4636012" y="2467068"/>
            <a:ext cx="578496" cy="42162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5" name="Connector: Elbow 1224">
            <a:extLst>
              <a:ext uri="{FF2B5EF4-FFF2-40B4-BE49-F238E27FC236}">
                <a16:creationId xmlns:a16="http://schemas.microsoft.com/office/drawing/2014/main" id="{9BAFD8C1-5436-85AD-1043-2AC7C2A0D798}"/>
              </a:ext>
            </a:extLst>
          </p:cNvPr>
          <p:cNvCxnSpPr>
            <a:stCxn id="41" idx="1"/>
            <a:endCxn id="1101" idx="3"/>
          </p:cNvCxnSpPr>
          <p:nvPr/>
        </p:nvCxnSpPr>
        <p:spPr>
          <a:xfrm rot="10800000" flipV="1">
            <a:off x="4651662" y="2888691"/>
            <a:ext cx="562846" cy="1473183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7" name="Connector: Elbow 1226">
            <a:extLst>
              <a:ext uri="{FF2B5EF4-FFF2-40B4-BE49-F238E27FC236}">
                <a16:creationId xmlns:a16="http://schemas.microsoft.com/office/drawing/2014/main" id="{06EA4AC8-E552-E92B-BEC3-82408142B7DD}"/>
              </a:ext>
            </a:extLst>
          </p:cNvPr>
          <p:cNvCxnSpPr>
            <a:stCxn id="41" idx="1"/>
            <a:endCxn id="1167" idx="3"/>
          </p:cNvCxnSpPr>
          <p:nvPr/>
        </p:nvCxnSpPr>
        <p:spPr>
          <a:xfrm rot="10800000" flipV="1">
            <a:off x="4651662" y="2888691"/>
            <a:ext cx="562846" cy="2397933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9" name="Connector: Elbow 1228">
            <a:extLst>
              <a:ext uri="{FF2B5EF4-FFF2-40B4-BE49-F238E27FC236}">
                <a16:creationId xmlns:a16="http://schemas.microsoft.com/office/drawing/2014/main" id="{E31E756F-28EC-2014-4D0E-3C98B8089A00}"/>
              </a:ext>
            </a:extLst>
          </p:cNvPr>
          <p:cNvCxnSpPr>
            <a:stCxn id="41" idx="1"/>
            <a:endCxn id="1115" idx="3"/>
          </p:cNvCxnSpPr>
          <p:nvPr/>
        </p:nvCxnSpPr>
        <p:spPr>
          <a:xfrm rot="10800000" flipV="1">
            <a:off x="4651662" y="2888691"/>
            <a:ext cx="562846" cy="3322683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3" name="Connector: Elbow 1232">
            <a:extLst>
              <a:ext uri="{FF2B5EF4-FFF2-40B4-BE49-F238E27FC236}">
                <a16:creationId xmlns:a16="http://schemas.microsoft.com/office/drawing/2014/main" id="{1109FF34-0A54-8F1D-D848-288FEAF6D918}"/>
              </a:ext>
            </a:extLst>
          </p:cNvPr>
          <p:cNvCxnSpPr>
            <a:stCxn id="40" idx="3"/>
            <a:endCxn id="33" idx="1"/>
          </p:cNvCxnSpPr>
          <p:nvPr/>
        </p:nvCxnSpPr>
        <p:spPr>
          <a:xfrm flipV="1">
            <a:off x="6977493" y="1843714"/>
            <a:ext cx="562846" cy="1053103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7" name="Connector: Elbow 1236">
            <a:extLst>
              <a:ext uri="{FF2B5EF4-FFF2-40B4-BE49-F238E27FC236}">
                <a16:creationId xmlns:a16="http://schemas.microsoft.com/office/drawing/2014/main" id="{EF4F84F0-DC65-50AD-13ED-B689E675A123}"/>
              </a:ext>
            </a:extLst>
          </p:cNvPr>
          <p:cNvCxnSpPr>
            <a:stCxn id="38" idx="3"/>
            <a:endCxn id="1027" idx="1"/>
          </p:cNvCxnSpPr>
          <p:nvPr/>
        </p:nvCxnSpPr>
        <p:spPr>
          <a:xfrm>
            <a:off x="6977493" y="3964715"/>
            <a:ext cx="562846" cy="1049570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9" name="Connector: Elbow 1238">
            <a:extLst>
              <a:ext uri="{FF2B5EF4-FFF2-40B4-BE49-F238E27FC236}">
                <a16:creationId xmlns:a16="http://schemas.microsoft.com/office/drawing/2014/main" id="{BB4C8E1B-FB9B-62A2-9663-637931E963A9}"/>
              </a:ext>
            </a:extLst>
          </p:cNvPr>
          <p:cNvCxnSpPr>
            <a:stCxn id="38" idx="3"/>
            <a:endCxn id="1031" idx="1"/>
          </p:cNvCxnSpPr>
          <p:nvPr/>
        </p:nvCxnSpPr>
        <p:spPr>
          <a:xfrm>
            <a:off x="6977493" y="3964715"/>
            <a:ext cx="562846" cy="2106427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1" name="Connector: Elbow 1240">
            <a:extLst>
              <a:ext uri="{FF2B5EF4-FFF2-40B4-BE49-F238E27FC236}">
                <a16:creationId xmlns:a16="http://schemas.microsoft.com/office/drawing/2014/main" id="{D54EE66E-7991-F495-A4B7-3EE73F4BCB17}"/>
              </a:ext>
            </a:extLst>
          </p:cNvPr>
          <p:cNvCxnSpPr>
            <a:stCxn id="39" idx="1"/>
            <a:endCxn id="1101" idx="3"/>
          </p:cNvCxnSpPr>
          <p:nvPr/>
        </p:nvCxnSpPr>
        <p:spPr>
          <a:xfrm rot="10800000" flipV="1">
            <a:off x="4651662" y="3943241"/>
            <a:ext cx="562846" cy="418633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3" name="Connector: Elbow 1242">
            <a:extLst>
              <a:ext uri="{FF2B5EF4-FFF2-40B4-BE49-F238E27FC236}">
                <a16:creationId xmlns:a16="http://schemas.microsoft.com/office/drawing/2014/main" id="{1D266263-0835-B2E1-6710-FEFD597465ED}"/>
              </a:ext>
            </a:extLst>
          </p:cNvPr>
          <p:cNvCxnSpPr>
            <a:stCxn id="40" idx="3"/>
            <a:endCxn id="1024" idx="1"/>
          </p:cNvCxnSpPr>
          <p:nvPr/>
        </p:nvCxnSpPr>
        <p:spPr>
          <a:xfrm>
            <a:off x="6977493" y="2896817"/>
            <a:ext cx="562845" cy="1060611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5" name="Connector: Elbow 1244">
            <a:extLst>
              <a:ext uri="{FF2B5EF4-FFF2-40B4-BE49-F238E27FC236}">
                <a16:creationId xmlns:a16="http://schemas.microsoft.com/office/drawing/2014/main" id="{B8F1F159-1670-5227-DF18-383DA0459D5D}"/>
              </a:ext>
            </a:extLst>
          </p:cNvPr>
          <p:cNvCxnSpPr>
            <a:stCxn id="1028" idx="1"/>
            <a:endCxn id="33" idx="1"/>
          </p:cNvCxnSpPr>
          <p:nvPr/>
        </p:nvCxnSpPr>
        <p:spPr>
          <a:xfrm rot="10800000" flipH="1" flipV="1">
            <a:off x="7539663" y="786856"/>
            <a:ext cx="676" cy="1056857"/>
          </a:xfrm>
          <a:prstGeom prst="bentConnector3">
            <a:avLst>
              <a:gd name="adj1" fmla="val -41566124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81BB408E-17A0-4F62-00D5-B92F381F102E}"/>
              </a:ext>
            </a:extLst>
          </p:cNvPr>
          <p:cNvGrpSpPr/>
          <p:nvPr/>
        </p:nvGrpSpPr>
        <p:grpSpPr>
          <a:xfrm>
            <a:off x="5214508" y="2618692"/>
            <a:ext cx="1762985" cy="540000"/>
            <a:chOff x="5214508" y="2618692"/>
            <a:chExt cx="1762985" cy="540000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C646A032-F0F0-F6CF-1019-60E33CEBD617}"/>
                </a:ext>
              </a:extLst>
            </p:cNvPr>
            <p:cNvSpPr/>
            <p:nvPr/>
          </p:nvSpPr>
          <p:spPr>
            <a:xfrm>
              <a:off x="5717493" y="2671817"/>
              <a:ext cx="1260000" cy="45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900" dirty="0">
                  <a:solidFill>
                    <a:schemeClr val="tx1"/>
                  </a:solidFill>
                </a:rPr>
                <a:t> Jinx </a:t>
              </a:r>
              <a:r>
                <a:rPr lang="en-GB" sz="900" dirty="0" err="1">
                  <a:solidFill>
                    <a:schemeClr val="tx1"/>
                  </a:solidFill>
                </a:rPr>
                <a:t>De’Caire</a:t>
              </a:r>
              <a:endParaRPr lang="en-GB" sz="900" dirty="0">
                <a:solidFill>
                  <a:schemeClr val="tx1"/>
                </a:solidFill>
              </a:endParaRPr>
            </a:p>
            <a:p>
              <a:r>
                <a:rPr lang="en-GB" sz="800" dirty="0">
                  <a:solidFill>
                    <a:schemeClr val="tx1"/>
                  </a:solidFill>
                </a:rPr>
                <a:t> CEO</a:t>
              </a:r>
            </a:p>
          </p:txBody>
        </p:sp>
        <p:pic>
          <p:nvPicPr>
            <p:cNvPr id="41" name="Picture 2">
              <a:extLst>
                <a:ext uri="{FF2B5EF4-FFF2-40B4-BE49-F238E27FC236}">
                  <a16:creationId xmlns:a16="http://schemas.microsoft.com/office/drawing/2014/main" id="{0C437F64-1D94-B1AF-9A60-0F472137A8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5214508" y="2618692"/>
              <a:ext cx="540000" cy="540000"/>
            </a:xfrm>
            <a:prstGeom prst="rect">
              <a:avLst/>
            </a:prstGeom>
            <a:noFill/>
            <a:ln w="57150">
              <a:solidFill>
                <a:srgbClr val="00B0F0"/>
              </a:solidFill>
            </a:ln>
            <a:effectLst>
              <a:softEdge rad="254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9" name="Picture 2">
            <a:extLst>
              <a:ext uri="{FF2B5EF4-FFF2-40B4-BE49-F238E27FC236}">
                <a16:creationId xmlns:a16="http://schemas.microsoft.com/office/drawing/2014/main" id="{7A0D44AE-D6AA-EE5E-7B03-B90BFE6AFD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14508" y="3673242"/>
            <a:ext cx="540000" cy="540000"/>
          </a:xfrm>
          <a:prstGeom prst="rect">
            <a:avLst/>
          </a:prstGeom>
          <a:noFill/>
          <a:ln w="57150">
            <a:solidFill>
              <a:srgbClr val="00B0F0"/>
            </a:solidFill>
          </a:ln>
          <a:effectLst>
            <a:softEdge rad="25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>
            <a:extLst>
              <a:ext uri="{FF2B5EF4-FFF2-40B4-BE49-F238E27FC236}">
                <a16:creationId xmlns:a16="http://schemas.microsoft.com/office/drawing/2014/main" id="{07A9909F-038B-99EB-8AA2-99B558F51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540339" y="1573714"/>
            <a:ext cx="540000" cy="540000"/>
          </a:xfrm>
          <a:prstGeom prst="rect">
            <a:avLst/>
          </a:prstGeom>
          <a:noFill/>
          <a:ln w="57150">
            <a:solidFill>
              <a:srgbClr val="00B0F0"/>
            </a:solidFill>
          </a:ln>
          <a:effectLst>
            <a:softEdge rad="25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2">
            <a:extLst>
              <a:ext uri="{FF2B5EF4-FFF2-40B4-BE49-F238E27FC236}">
                <a16:creationId xmlns:a16="http://schemas.microsoft.com/office/drawing/2014/main" id="{99324E38-4959-F867-83B9-D4AE4F7E7F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540339" y="4744285"/>
            <a:ext cx="540000" cy="540000"/>
          </a:xfrm>
          <a:prstGeom prst="rect">
            <a:avLst/>
          </a:prstGeom>
          <a:noFill/>
          <a:ln w="57150">
            <a:solidFill>
              <a:srgbClr val="00B0F0"/>
            </a:solidFill>
          </a:ln>
          <a:effectLst>
            <a:softEdge rad="25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49" name="Connector: Elbow 1248">
            <a:extLst>
              <a:ext uri="{FF2B5EF4-FFF2-40B4-BE49-F238E27FC236}">
                <a16:creationId xmlns:a16="http://schemas.microsoft.com/office/drawing/2014/main" id="{3369E1B3-D821-8836-EA6C-F3A95D7C2F12}"/>
              </a:ext>
            </a:extLst>
          </p:cNvPr>
          <p:cNvCxnSpPr>
            <a:endCxn id="35" idx="1"/>
          </p:cNvCxnSpPr>
          <p:nvPr/>
        </p:nvCxnSpPr>
        <p:spPr>
          <a:xfrm>
            <a:off x="6977493" y="2888691"/>
            <a:ext cx="562846" cy="11880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5" name="Picture 2">
            <a:extLst>
              <a:ext uri="{FF2B5EF4-FFF2-40B4-BE49-F238E27FC236}">
                <a16:creationId xmlns:a16="http://schemas.microsoft.com/office/drawing/2014/main" id="{A33D995E-F68D-801A-7469-9512946968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540339" y="2630571"/>
            <a:ext cx="540000" cy="540000"/>
          </a:xfrm>
          <a:prstGeom prst="rect">
            <a:avLst/>
          </a:prstGeom>
          <a:noFill/>
          <a:ln w="57150">
            <a:solidFill>
              <a:srgbClr val="00B0F0"/>
            </a:solidFill>
          </a:ln>
          <a:effectLst>
            <a:softEdge rad="25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" name="Picture 2">
            <a:extLst>
              <a:ext uri="{FF2B5EF4-FFF2-40B4-BE49-F238E27FC236}">
                <a16:creationId xmlns:a16="http://schemas.microsoft.com/office/drawing/2014/main" id="{A6323B67-93AB-8A50-0B40-DEE3553D79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540338" y="3687428"/>
            <a:ext cx="540000" cy="540000"/>
          </a:xfrm>
          <a:prstGeom prst="rect">
            <a:avLst/>
          </a:prstGeom>
          <a:noFill/>
          <a:ln w="57150">
            <a:solidFill>
              <a:srgbClr val="00B0F0"/>
            </a:solidFill>
          </a:ln>
          <a:effectLst>
            <a:softEdge rad="25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2">
            <a:extLst>
              <a:ext uri="{FF2B5EF4-FFF2-40B4-BE49-F238E27FC236}">
                <a16:creationId xmlns:a16="http://schemas.microsoft.com/office/drawing/2014/main" id="{AEDC32B1-147B-6AC6-ECCA-05563D4BAB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866170" y="5008500"/>
            <a:ext cx="540000" cy="540000"/>
          </a:xfrm>
          <a:prstGeom prst="rect">
            <a:avLst/>
          </a:prstGeom>
          <a:noFill/>
          <a:ln w="57150">
            <a:solidFill>
              <a:srgbClr val="00B0F0"/>
            </a:solidFill>
          </a:ln>
          <a:effectLst>
            <a:softEdge rad="25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4" name="Picture 2">
            <a:extLst>
              <a:ext uri="{FF2B5EF4-FFF2-40B4-BE49-F238E27FC236}">
                <a16:creationId xmlns:a16="http://schemas.microsoft.com/office/drawing/2014/main" id="{BE93E1CB-6ECC-864B-3AF0-40247DD813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866170" y="4083750"/>
            <a:ext cx="540000" cy="540000"/>
          </a:xfrm>
          <a:prstGeom prst="rect">
            <a:avLst/>
          </a:prstGeom>
          <a:noFill/>
          <a:ln w="57150">
            <a:solidFill>
              <a:srgbClr val="00B0F0"/>
            </a:solidFill>
          </a:ln>
          <a:effectLst>
            <a:softEdge rad="25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>
            <a:extLst>
              <a:ext uri="{FF2B5EF4-FFF2-40B4-BE49-F238E27FC236}">
                <a16:creationId xmlns:a16="http://schemas.microsoft.com/office/drawing/2014/main" id="{0BE26149-020B-0961-20C2-A475166D71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866170" y="2234250"/>
            <a:ext cx="540000" cy="540000"/>
          </a:xfrm>
          <a:prstGeom prst="rect">
            <a:avLst/>
          </a:prstGeom>
          <a:noFill/>
          <a:ln w="57150">
            <a:solidFill>
              <a:srgbClr val="00B0F0"/>
            </a:solidFill>
          </a:ln>
          <a:effectLst>
            <a:softEdge rad="25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2">
            <a:extLst>
              <a:ext uri="{FF2B5EF4-FFF2-40B4-BE49-F238E27FC236}">
                <a16:creationId xmlns:a16="http://schemas.microsoft.com/office/drawing/2014/main" id="{3283F5A4-2759-556D-36F8-308361FC72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866170" y="5933250"/>
            <a:ext cx="540000" cy="540000"/>
          </a:xfrm>
          <a:prstGeom prst="rect">
            <a:avLst/>
          </a:prstGeom>
          <a:noFill/>
          <a:ln w="57150">
            <a:solidFill>
              <a:srgbClr val="00B0F0"/>
            </a:solidFill>
          </a:ln>
          <a:effectLst>
            <a:softEdge rad="25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>
            <a:extLst>
              <a:ext uri="{FF2B5EF4-FFF2-40B4-BE49-F238E27FC236}">
                <a16:creationId xmlns:a16="http://schemas.microsoft.com/office/drawing/2014/main" id="{131BB28C-906B-2EE7-6C3A-5C84BE72A9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866170" y="3159000"/>
            <a:ext cx="540000" cy="540000"/>
          </a:xfrm>
          <a:prstGeom prst="rect">
            <a:avLst/>
          </a:prstGeom>
          <a:noFill/>
          <a:ln w="57150">
            <a:solidFill>
              <a:srgbClr val="00B0F0"/>
            </a:solidFill>
          </a:ln>
          <a:effectLst>
            <a:softEdge rad="25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6" name="Picture 2">
            <a:extLst>
              <a:ext uri="{FF2B5EF4-FFF2-40B4-BE49-F238E27FC236}">
                <a16:creationId xmlns:a16="http://schemas.microsoft.com/office/drawing/2014/main" id="{68C5ABA6-C6E6-0A4C-2510-8C57579DC2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888677" y="5933250"/>
            <a:ext cx="540000" cy="540000"/>
          </a:xfrm>
          <a:prstGeom prst="rect">
            <a:avLst/>
          </a:prstGeom>
          <a:noFill/>
          <a:ln w="57150">
            <a:solidFill>
              <a:srgbClr val="00B0F0"/>
            </a:solidFill>
          </a:ln>
          <a:effectLst>
            <a:softEdge rad="25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84893C5B-366B-701A-7047-F214A6684F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6170" y="1309500"/>
            <a:ext cx="540000" cy="540000"/>
          </a:xfrm>
          <a:prstGeom prst="rect">
            <a:avLst/>
          </a:prstGeom>
          <a:noFill/>
          <a:ln w="57150">
            <a:solidFill>
              <a:srgbClr val="00B0F0"/>
            </a:solidFill>
          </a:ln>
          <a:effectLst>
            <a:softEdge rad="25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51" name="Rectangle: Rounded Corners 1250">
            <a:extLst>
              <a:ext uri="{FF2B5EF4-FFF2-40B4-BE49-F238E27FC236}">
                <a16:creationId xmlns:a16="http://schemas.microsoft.com/office/drawing/2014/main" id="{5B6A5428-AD69-8F82-D226-058B391F277F}"/>
              </a:ext>
            </a:extLst>
          </p:cNvPr>
          <p:cNvSpPr/>
          <p:nvPr/>
        </p:nvSpPr>
        <p:spPr>
          <a:xfrm>
            <a:off x="1062185" y="3186878"/>
            <a:ext cx="1260000" cy="45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900" dirty="0">
                <a:solidFill>
                  <a:schemeClr val="tx1"/>
                </a:solidFill>
              </a:rPr>
              <a:t> </a:t>
            </a:r>
            <a:r>
              <a:rPr lang="en-GB" sz="900" dirty="0" err="1">
                <a:solidFill>
                  <a:schemeClr val="tx1"/>
                </a:solidFill>
              </a:rPr>
              <a:t>tbd</a:t>
            </a:r>
            <a:endParaRPr lang="en-GB" sz="900" dirty="0">
              <a:solidFill>
                <a:schemeClr val="tx1"/>
              </a:solidFill>
            </a:endParaRPr>
          </a:p>
          <a:p>
            <a:r>
              <a:rPr lang="en-GB" sz="800" dirty="0">
                <a:solidFill>
                  <a:schemeClr val="tx1"/>
                </a:solidFill>
              </a:rPr>
              <a:t> </a:t>
            </a:r>
            <a:r>
              <a:rPr lang="en-GB" sz="900" dirty="0">
                <a:solidFill>
                  <a:schemeClr val="tx1"/>
                </a:solidFill>
              </a:rPr>
              <a:t>Industry</a:t>
            </a:r>
            <a:endParaRPr lang="en-GB" sz="700" dirty="0">
              <a:solidFill>
                <a:schemeClr val="tx1"/>
              </a:solidFill>
            </a:endParaRPr>
          </a:p>
        </p:txBody>
      </p:sp>
      <p:cxnSp>
        <p:nvCxnSpPr>
          <p:cNvPr id="1263" name="Connector: Elbow 1262">
            <a:extLst>
              <a:ext uri="{FF2B5EF4-FFF2-40B4-BE49-F238E27FC236}">
                <a16:creationId xmlns:a16="http://schemas.microsoft.com/office/drawing/2014/main" id="{DBFD9946-152D-128D-1EF8-9CD79B8CAC0C}"/>
              </a:ext>
            </a:extLst>
          </p:cNvPr>
          <p:cNvCxnSpPr>
            <a:endCxn id="1151" idx="3"/>
          </p:cNvCxnSpPr>
          <p:nvPr/>
        </p:nvCxnSpPr>
        <p:spPr>
          <a:xfrm rot="10800000" flipV="1">
            <a:off x="2294501" y="654750"/>
            <a:ext cx="593838" cy="873094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0" name="Connector: Elbow 1269">
            <a:extLst>
              <a:ext uri="{FF2B5EF4-FFF2-40B4-BE49-F238E27FC236}">
                <a16:creationId xmlns:a16="http://schemas.microsoft.com/office/drawing/2014/main" id="{CE1FC193-89A8-2243-E09C-94C021E5CE69}"/>
              </a:ext>
            </a:extLst>
          </p:cNvPr>
          <p:cNvCxnSpPr>
            <a:stCxn id="1097" idx="2"/>
            <a:endCxn id="1251" idx="2"/>
          </p:cNvCxnSpPr>
          <p:nvPr/>
        </p:nvCxnSpPr>
        <p:spPr>
          <a:xfrm rot="5400000">
            <a:off x="2847523" y="2474163"/>
            <a:ext cx="7378" cy="2318053"/>
          </a:xfrm>
          <a:prstGeom prst="bentConnector3">
            <a:avLst>
              <a:gd name="adj1" fmla="val 3198401"/>
            </a:avLst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272" name="Picture 2">
            <a:extLst>
              <a:ext uri="{FF2B5EF4-FFF2-40B4-BE49-F238E27FC236}">
                <a16:creationId xmlns:a16="http://schemas.microsoft.com/office/drawing/2014/main" id="{E06FEDE1-A8C9-202C-996F-36B34474C9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876788" y="384669"/>
            <a:ext cx="526500" cy="540000"/>
          </a:xfrm>
          <a:prstGeom prst="rect">
            <a:avLst/>
          </a:prstGeom>
          <a:noFill/>
          <a:ln w="57150">
            <a:solidFill>
              <a:srgbClr val="00B0F0"/>
            </a:solidFill>
          </a:ln>
          <a:effectLst>
            <a:softEdge rad="25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77" name="Connector: Elbow 1276">
            <a:extLst>
              <a:ext uri="{FF2B5EF4-FFF2-40B4-BE49-F238E27FC236}">
                <a16:creationId xmlns:a16="http://schemas.microsoft.com/office/drawing/2014/main" id="{F97951F8-24B8-0295-C824-0EAB3EA11286}"/>
              </a:ext>
            </a:extLst>
          </p:cNvPr>
          <p:cNvCxnSpPr>
            <a:cxnSpLocks/>
            <a:stCxn id="1151" idx="3"/>
            <a:endCxn id="1251" idx="3"/>
          </p:cNvCxnSpPr>
          <p:nvPr/>
        </p:nvCxnSpPr>
        <p:spPr>
          <a:xfrm>
            <a:off x="2294501" y="1527844"/>
            <a:ext cx="27684" cy="1884034"/>
          </a:xfrm>
          <a:prstGeom prst="bentConnector3">
            <a:avLst>
              <a:gd name="adj1" fmla="val 108631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31" name="Picture 2">
            <a:extLst>
              <a:ext uri="{FF2B5EF4-FFF2-40B4-BE49-F238E27FC236}">
                <a16:creationId xmlns:a16="http://schemas.microsoft.com/office/drawing/2014/main" id="{4591A3F8-5CD3-4211-75E9-3FE39FAB51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540339" y="5801142"/>
            <a:ext cx="540000" cy="540000"/>
          </a:xfrm>
          <a:prstGeom prst="rect">
            <a:avLst/>
          </a:prstGeom>
          <a:noFill/>
          <a:ln w="57150">
            <a:solidFill>
              <a:srgbClr val="00B0F0"/>
            </a:solidFill>
          </a:ln>
          <a:effectLst>
            <a:softEdge rad="25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2" name="Picture 2">
            <a:extLst>
              <a:ext uri="{FF2B5EF4-FFF2-40B4-BE49-F238E27FC236}">
                <a16:creationId xmlns:a16="http://schemas.microsoft.com/office/drawing/2014/main" id="{3327C934-5618-E9DF-A2E3-E550E7C16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888677" y="4083750"/>
            <a:ext cx="540000" cy="540000"/>
          </a:xfrm>
          <a:prstGeom prst="rect">
            <a:avLst/>
          </a:prstGeom>
          <a:noFill/>
          <a:ln w="57150">
            <a:solidFill>
              <a:srgbClr val="00B0F0"/>
            </a:solidFill>
          </a:ln>
          <a:effectLst>
            <a:softEdge rad="25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80" name="Picture 2">
            <a:extLst>
              <a:ext uri="{FF2B5EF4-FFF2-40B4-BE49-F238E27FC236}">
                <a16:creationId xmlns:a16="http://schemas.microsoft.com/office/drawing/2014/main" id="{D5B7C62B-F64A-84C6-7498-C529FEB5F9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866622" y="404626"/>
            <a:ext cx="540000" cy="540000"/>
          </a:xfrm>
          <a:prstGeom prst="rect">
            <a:avLst/>
          </a:prstGeom>
          <a:noFill/>
          <a:ln w="57150">
            <a:solidFill>
              <a:srgbClr val="00B0F0"/>
            </a:solidFill>
          </a:ln>
          <a:effectLst>
            <a:softEdge rad="25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9BD3E27-9E95-A620-CD88-A2D57DE76B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51929" y="3133753"/>
            <a:ext cx="540000" cy="540000"/>
          </a:xfrm>
          <a:prstGeom prst="rect">
            <a:avLst/>
          </a:prstGeom>
          <a:noFill/>
          <a:ln w="57150">
            <a:solidFill>
              <a:srgbClr val="00B0F0"/>
            </a:solidFill>
          </a:ln>
          <a:effectLst>
            <a:softEdge rad="25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B95344A4-B8C2-6919-6BA2-0CA3D028BF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32366" y="375057"/>
            <a:ext cx="540000" cy="540000"/>
          </a:xfrm>
          <a:prstGeom prst="rect">
            <a:avLst/>
          </a:prstGeom>
          <a:noFill/>
          <a:ln w="57150">
            <a:solidFill>
              <a:srgbClr val="00B0F0"/>
            </a:solidFill>
          </a:ln>
          <a:effectLst>
            <a:softEdge rad="25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7622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461B55-21C2-EE5F-A0F2-E1D3F7E8F3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06" y="1549"/>
            <a:ext cx="12192000" cy="6858000"/>
          </a:xfrm>
          <a:prstGeom prst="rect">
            <a:avLst/>
          </a:prstGeom>
        </p:spPr>
      </p:pic>
      <p:pic>
        <p:nvPicPr>
          <p:cNvPr id="15" name="Picture 14" descr="A piece of bread on a black background&#10;&#10;Description automatically generated">
            <a:extLst>
              <a:ext uri="{FF2B5EF4-FFF2-40B4-BE49-F238E27FC236}">
                <a16:creationId xmlns:a16="http://schemas.microsoft.com/office/drawing/2014/main" id="{6CFC5339-32CD-6B9F-0091-0D781E470607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794" y="219642"/>
            <a:ext cx="1940785" cy="19642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78607BD-8F05-0D5A-A28E-73B9D7FC57C2}"/>
              </a:ext>
            </a:extLst>
          </p:cNvPr>
          <p:cNvSpPr txBox="1"/>
          <p:nvPr/>
        </p:nvSpPr>
        <p:spPr>
          <a:xfrm>
            <a:off x="4992172" y="1296077"/>
            <a:ext cx="2207656" cy="30777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EVE Alpha" panose="02000800000000000000" pitchFamily="2" charset="0"/>
              </a:rPr>
              <a:t>BREADERSHIP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3BC2BEF-6370-5F98-C892-D4C71DDBE989}"/>
              </a:ext>
            </a:extLst>
          </p:cNvPr>
          <p:cNvSpPr/>
          <p:nvPr/>
        </p:nvSpPr>
        <p:spPr>
          <a:xfrm>
            <a:off x="10369325" y="437875"/>
            <a:ext cx="1260000" cy="45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900" dirty="0">
                <a:solidFill>
                  <a:schemeClr val="tx1"/>
                </a:solidFill>
              </a:rPr>
              <a:t> Bagel</a:t>
            </a:r>
          </a:p>
          <a:p>
            <a:r>
              <a:rPr lang="en-GB" sz="800" dirty="0">
                <a:solidFill>
                  <a:schemeClr val="tx1"/>
                </a:solidFill>
              </a:rPr>
              <a:t> Indy Corp Recruitment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8EAC6C05-A93B-E6CA-CB3C-2264EB28D202}"/>
              </a:ext>
            </a:extLst>
          </p:cNvPr>
          <p:cNvSpPr/>
          <p:nvPr/>
        </p:nvSpPr>
        <p:spPr>
          <a:xfrm>
            <a:off x="8043663" y="561857"/>
            <a:ext cx="1260000" cy="45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900" dirty="0">
                <a:solidFill>
                  <a:schemeClr val="tx1"/>
                </a:solidFill>
              </a:rPr>
              <a:t> Bread</a:t>
            </a:r>
          </a:p>
          <a:p>
            <a:r>
              <a:rPr lang="en-GB" sz="900" dirty="0">
                <a:solidFill>
                  <a:schemeClr val="tx1"/>
                </a:solidFill>
              </a:rPr>
              <a:t> United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DE7E436-6B1F-298F-7AF0-E5FB4A4A0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539663" y="516857"/>
            <a:ext cx="540000" cy="540000"/>
          </a:xfrm>
          <a:prstGeom prst="rect">
            <a:avLst/>
          </a:prstGeom>
          <a:solidFill>
            <a:srgbClr val="3F3F3F"/>
          </a:solidFill>
          <a:ln w="38100">
            <a:solidFill>
              <a:srgbClr val="156082"/>
            </a:solidFill>
          </a:ln>
        </p:spPr>
      </p:pic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09E221B-8F7E-CC1F-CBF6-3D3EE9992C37}"/>
              </a:ext>
            </a:extLst>
          </p:cNvPr>
          <p:cNvSpPr/>
          <p:nvPr/>
        </p:nvSpPr>
        <p:spPr>
          <a:xfrm>
            <a:off x="10369155" y="1362625"/>
            <a:ext cx="1260000" cy="45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900" dirty="0">
                <a:solidFill>
                  <a:schemeClr val="tx1"/>
                </a:solidFill>
              </a:rPr>
              <a:t> Sourdough</a:t>
            </a:r>
          </a:p>
          <a:p>
            <a:r>
              <a:rPr lang="en-GB" sz="900" dirty="0">
                <a:solidFill>
                  <a:schemeClr val="tx1"/>
                </a:solidFill>
              </a:rPr>
              <a:t> Brave Empire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0A3BDB7C-0F56-FED4-84F9-F51E6BE5899C}"/>
              </a:ext>
            </a:extLst>
          </p:cNvPr>
          <p:cNvSpPr/>
          <p:nvPr/>
        </p:nvSpPr>
        <p:spPr>
          <a:xfrm>
            <a:off x="8043324" y="1626839"/>
            <a:ext cx="1260000" cy="45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900" dirty="0">
                <a:solidFill>
                  <a:schemeClr val="tx1"/>
                </a:solidFill>
              </a:rPr>
              <a:t> Pretzel</a:t>
            </a:r>
          </a:p>
          <a:p>
            <a:r>
              <a:rPr lang="en-GB" sz="800" dirty="0">
                <a:solidFill>
                  <a:schemeClr val="tx1"/>
                </a:solidFill>
              </a:rPr>
              <a:t> Diplomacy Director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BA7BE8B-7308-5E75-CDAB-13DC10DE0C3D}"/>
              </a:ext>
            </a:extLst>
          </p:cNvPr>
          <p:cNvSpPr/>
          <p:nvPr/>
        </p:nvSpPr>
        <p:spPr>
          <a:xfrm>
            <a:off x="8043324" y="2683696"/>
            <a:ext cx="1260000" cy="45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900" dirty="0">
                <a:solidFill>
                  <a:schemeClr val="tx1"/>
                </a:solidFill>
              </a:rPr>
              <a:t> Biscuit</a:t>
            </a:r>
          </a:p>
          <a:p>
            <a:r>
              <a:rPr lang="en-GB" sz="800" dirty="0">
                <a:solidFill>
                  <a:schemeClr val="tx1"/>
                </a:solidFill>
              </a:rPr>
              <a:t> Recruitment Director</a:t>
            </a:r>
            <a:br>
              <a:rPr lang="en-GB" sz="800" dirty="0">
                <a:solidFill>
                  <a:schemeClr val="tx1"/>
                </a:solidFill>
              </a:rPr>
            </a:br>
            <a:r>
              <a:rPr lang="en-GB" sz="800" dirty="0">
                <a:solidFill>
                  <a:schemeClr val="tx1"/>
                </a:solidFill>
              </a:rPr>
              <a:t> </a:t>
            </a:r>
            <a:r>
              <a:rPr lang="en-GB" sz="700" dirty="0">
                <a:solidFill>
                  <a:schemeClr val="tx1"/>
                </a:solidFill>
              </a:rPr>
              <a:t>and Corp Coordination</a:t>
            </a:r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705BBAAF-AB36-E6B6-C467-3F1BC87A7A08}"/>
              </a:ext>
            </a:extLst>
          </p:cNvPr>
          <p:cNvSpPr/>
          <p:nvPr/>
        </p:nvSpPr>
        <p:spPr>
          <a:xfrm>
            <a:off x="5717493" y="3739715"/>
            <a:ext cx="1260000" cy="45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900" dirty="0">
                <a:solidFill>
                  <a:schemeClr val="tx1"/>
                </a:solidFill>
              </a:rPr>
              <a:t> Biscuit</a:t>
            </a:r>
          </a:p>
          <a:p>
            <a:r>
              <a:rPr lang="en-GB" sz="800" dirty="0">
                <a:solidFill>
                  <a:schemeClr val="tx1"/>
                </a:solidFill>
              </a:rPr>
              <a:t> Chief of Staff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C646A032-F0F0-F6CF-1019-60E33CEBD617}"/>
              </a:ext>
            </a:extLst>
          </p:cNvPr>
          <p:cNvSpPr/>
          <p:nvPr/>
        </p:nvSpPr>
        <p:spPr>
          <a:xfrm>
            <a:off x="5717493" y="2671817"/>
            <a:ext cx="1260000" cy="45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900" dirty="0">
                <a:solidFill>
                  <a:schemeClr val="tx1"/>
                </a:solidFill>
              </a:rPr>
              <a:t> Breadstick</a:t>
            </a:r>
          </a:p>
          <a:p>
            <a:r>
              <a:rPr lang="en-GB" sz="800" dirty="0">
                <a:solidFill>
                  <a:schemeClr val="tx1"/>
                </a:solidFill>
              </a:rPr>
              <a:t> CEO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BBE04344-6132-7771-95CA-D3E8734DB833}"/>
              </a:ext>
            </a:extLst>
          </p:cNvPr>
          <p:cNvSpPr/>
          <p:nvPr/>
        </p:nvSpPr>
        <p:spPr>
          <a:xfrm>
            <a:off x="10369155" y="2294049"/>
            <a:ext cx="1260000" cy="45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900" dirty="0">
                <a:solidFill>
                  <a:schemeClr val="tx1"/>
                </a:solidFill>
              </a:rPr>
              <a:t> Pumpernickel</a:t>
            </a:r>
          </a:p>
          <a:p>
            <a:r>
              <a:rPr lang="en-GB" sz="800" dirty="0">
                <a:solidFill>
                  <a:schemeClr val="tx1"/>
                </a:solidFill>
              </a:rPr>
              <a:t> </a:t>
            </a:r>
            <a:r>
              <a:rPr lang="en-GB" sz="700" dirty="0">
                <a:solidFill>
                  <a:schemeClr val="tx1"/>
                </a:solidFill>
              </a:rPr>
              <a:t>Corporation Recruitment</a:t>
            </a:r>
            <a:br>
              <a:rPr lang="en-GB" sz="700" dirty="0">
                <a:solidFill>
                  <a:schemeClr val="tx1"/>
                </a:solidFill>
              </a:rPr>
            </a:br>
            <a:r>
              <a:rPr lang="en-GB" sz="700" dirty="0">
                <a:solidFill>
                  <a:schemeClr val="tx1"/>
                </a:solidFill>
              </a:rPr>
              <a:t> </a:t>
            </a:r>
            <a:r>
              <a:rPr lang="en-GB" sz="600" dirty="0">
                <a:solidFill>
                  <a:schemeClr val="tx1"/>
                </a:solidFill>
              </a:rPr>
              <a:t>and Corp Coordination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DA1BB7F7-5947-332C-0187-760AE80F73E7}"/>
              </a:ext>
            </a:extLst>
          </p:cNvPr>
          <p:cNvSpPr/>
          <p:nvPr/>
        </p:nvSpPr>
        <p:spPr>
          <a:xfrm>
            <a:off x="10369155" y="3212125"/>
            <a:ext cx="1260000" cy="45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900" dirty="0">
                <a:solidFill>
                  <a:schemeClr val="tx1"/>
                </a:solidFill>
              </a:rPr>
              <a:t> Challah</a:t>
            </a:r>
          </a:p>
          <a:p>
            <a:r>
              <a:rPr lang="en-GB" sz="900" dirty="0">
                <a:solidFill>
                  <a:schemeClr val="tx1"/>
                </a:solidFill>
              </a:rPr>
              <a:t> People Recruitment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72259DDD-4325-46D8-0D17-DF8902DF948D}"/>
              </a:ext>
            </a:extLst>
          </p:cNvPr>
          <p:cNvSpPr/>
          <p:nvPr/>
        </p:nvSpPr>
        <p:spPr>
          <a:xfrm>
            <a:off x="1065831" y="5061625"/>
            <a:ext cx="1260000" cy="45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900" dirty="0">
                <a:solidFill>
                  <a:schemeClr val="tx1"/>
                </a:solidFill>
              </a:rPr>
              <a:t> Crumpet</a:t>
            </a:r>
          </a:p>
          <a:p>
            <a:r>
              <a:rPr lang="en-GB" sz="800" dirty="0">
                <a:solidFill>
                  <a:schemeClr val="tx1"/>
                </a:solidFill>
              </a:rPr>
              <a:t> </a:t>
            </a:r>
            <a:r>
              <a:rPr lang="en-GB" sz="700" dirty="0">
                <a:solidFill>
                  <a:schemeClr val="tx1"/>
                </a:solidFill>
              </a:rPr>
              <a:t>Special Interest Groups</a:t>
            </a:r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0D9ECF1F-F609-11AD-A770-8D72C93236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62846" y="5008500"/>
            <a:ext cx="540000" cy="540000"/>
          </a:xfrm>
          <a:prstGeom prst="rect">
            <a:avLst/>
          </a:prstGeom>
          <a:noFill/>
          <a:ln w="57150">
            <a:solidFill>
              <a:srgbClr val="156082"/>
            </a:solidFill>
          </a:ln>
          <a:effectLst>
            <a:softEdge rad="25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23AB05DA-717F-2D2C-A4B0-4905F0B1B9CF}"/>
              </a:ext>
            </a:extLst>
          </p:cNvPr>
          <p:cNvSpPr/>
          <p:nvPr/>
        </p:nvSpPr>
        <p:spPr>
          <a:xfrm>
            <a:off x="1065831" y="5986375"/>
            <a:ext cx="1260000" cy="45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900" dirty="0">
                <a:solidFill>
                  <a:schemeClr val="tx1"/>
                </a:solidFill>
              </a:rPr>
              <a:t> Teacake</a:t>
            </a:r>
          </a:p>
          <a:p>
            <a:r>
              <a:rPr lang="en-GB" sz="900" dirty="0">
                <a:solidFill>
                  <a:schemeClr val="tx1"/>
                </a:solidFill>
              </a:rPr>
              <a:t> Events</a:t>
            </a:r>
          </a:p>
        </p:txBody>
      </p:sp>
      <p:pic>
        <p:nvPicPr>
          <p:cNvPr id="57" name="Picture 2">
            <a:extLst>
              <a:ext uri="{FF2B5EF4-FFF2-40B4-BE49-F238E27FC236}">
                <a16:creationId xmlns:a16="http://schemas.microsoft.com/office/drawing/2014/main" id="{8A5269B3-D087-63FB-434D-4C58AE9C12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62846" y="5933250"/>
            <a:ext cx="540000" cy="540000"/>
          </a:xfrm>
          <a:prstGeom prst="rect">
            <a:avLst/>
          </a:prstGeom>
          <a:noFill/>
          <a:ln w="57150">
            <a:solidFill>
              <a:srgbClr val="156082"/>
            </a:solidFill>
          </a:ln>
          <a:effectLst>
            <a:softEdge rad="25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47C0C5DF-7325-709A-F9F3-A6924D6DE182}"/>
              </a:ext>
            </a:extLst>
          </p:cNvPr>
          <p:cNvSpPr/>
          <p:nvPr/>
        </p:nvSpPr>
        <p:spPr>
          <a:xfrm>
            <a:off x="5717493" y="4794265"/>
            <a:ext cx="1260000" cy="45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900" dirty="0">
                <a:solidFill>
                  <a:schemeClr val="tx1"/>
                </a:solidFill>
              </a:rPr>
              <a:t> </a:t>
            </a:r>
            <a:r>
              <a:rPr lang="en-GB" sz="900" dirty="0" err="1">
                <a:solidFill>
                  <a:schemeClr val="tx1"/>
                </a:solidFill>
              </a:rPr>
              <a:t>Bastone</a:t>
            </a:r>
            <a:endParaRPr lang="en-GB" sz="900" dirty="0">
              <a:solidFill>
                <a:schemeClr val="tx1"/>
              </a:solidFill>
            </a:endParaRPr>
          </a:p>
          <a:p>
            <a:r>
              <a:rPr lang="en-GB" sz="800" dirty="0">
                <a:solidFill>
                  <a:schemeClr val="tx1"/>
                </a:solidFill>
              </a:rPr>
              <a:t> Executive Staff</a:t>
            </a:r>
          </a:p>
        </p:txBody>
      </p:sp>
      <p:pic>
        <p:nvPicPr>
          <p:cNvPr id="59" name="Picture 2">
            <a:extLst>
              <a:ext uri="{FF2B5EF4-FFF2-40B4-BE49-F238E27FC236}">
                <a16:creationId xmlns:a16="http://schemas.microsoft.com/office/drawing/2014/main" id="{1A3C3715-642C-CD6C-A672-384A95257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14508" y="4750652"/>
            <a:ext cx="540000" cy="540000"/>
          </a:xfrm>
          <a:prstGeom prst="rect">
            <a:avLst/>
          </a:prstGeom>
          <a:noFill/>
          <a:ln w="57150">
            <a:solidFill>
              <a:srgbClr val="156082"/>
            </a:solidFill>
          </a:ln>
          <a:effectLst>
            <a:softEdge rad="25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6C811C62-504B-CB3D-524E-06CCEB5488E7}"/>
              </a:ext>
            </a:extLst>
          </p:cNvPr>
          <p:cNvSpPr/>
          <p:nvPr/>
        </p:nvSpPr>
        <p:spPr>
          <a:xfrm>
            <a:off x="8043323" y="3740553"/>
            <a:ext cx="1260000" cy="45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900" dirty="0">
                <a:solidFill>
                  <a:schemeClr val="tx1"/>
                </a:solidFill>
              </a:rPr>
              <a:t> Banana Bread</a:t>
            </a:r>
          </a:p>
          <a:p>
            <a:r>
              <a:rPr lang="en-GB" sz="800" dirty="0">
                <a:solidFill>
                  <a:schemeClr val="tx1"/>
                </a:solidFill>
              </a:rPr>
              <a:t> Classiness Director</a:t>
            </a:r>
          </a:p>
        </p:txBody>
      </p:sp>
      <p:sp>
        <p:nvSpPr>
          <p:cNvPr id="1025" name="Rectangle: Rounded Corners 1024">
            <a:extLst>
              <a:ext uri="{FF2B5EF4-FFF2-40B4-BE49-F238E27FC236}">
                <a16:creationId xmlns:a16="http://schemas.microsoft.com/office/drawing/2014/main" id="{F6BD9AC0-91B2-2C24-59BF-C1F7AFBDE781}"/>
              </a:ext>
            </a:extLst>
          </p:cNvPr>
          <p:cNvSpPr/>
          <p:nvPr/>
        </p:nvSpPr>
        <p:spPr>
          <a:xfrm>
            <a:off x="8043324" y="4797410"/>
            <a:ext cx="1260000" cy="45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900" dirty="0">
                <a:solidFill>
                  <a:schemeClr val="tx1"/>
                </a:solidFill>
              </a:rPr>
              <a:t> Pain</a:t>
            </a:r>
          </a:p>
          <a:p>
            <a:r>
              <a:rPr lang="en-GB" sz="800" dirty="0">
                <a:solidFill>
                  <a:schemeClr val="tx1"/>
                </a:solidFill>
              </a:rPr>
              <a:t> Military Director</a:t>
            </a:r>
          </a:p>
        </p:txBody>
      </p:sp>
      <p:sp>
        <p:nvSpPr>
          <p:cNvPr id="1029" name="Rectangle: Rounded Corners 1028">
            <a:extLst>
              <a:ext uri="{FF2B5EF4-FFF2-40B4-BE49-F238E27FC236}">
                <a16:creationId xmlns:a16="http://schemas.microsoft.com/office/drawing/2014/main" id="{284D8259-79DA-8402-D0A0-1A199141A0D6}"/>
              </a:ext>
            </a:extLst>
          </p:cNvPr>
          <p:cNvSpPr/>
          <p:nvPr/>
        </p:nvSpPr>
        <p:spPr>
          <a:xfrm>
            <a:off x="8043324" y="5854267"/>
            <a:ext cx="1260000" cy="45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900" dirty="0">
                <a:solidFill>
                  <a:schemeClr val="tx1"/>
                </a:solidFill>
              </a:rPr>
              <a:t> Baguette</a:t>
            </a:r>
          </a:p>
          <a:p>
            <a:r>
              <a:rPr lang="en-GB" sz="800" dirty="0">
                <a:solidFill>
                  <a:schemeClr val="tx1"/>
                </a:solidFill>
              </a:rPr>
              <a:t> Dojo Director</a:t>
            </a:r>
          </a:p>
        </p:txBody>
      </p:sp>
      <p:sp>
        <p:nvSpPr>
          <p:cNvPr id="1033" name="Rectangle: Rounded Corners 1032">
            <a:extLst>
              <a:ext uri="{FF2B5EF4-FFF2-40B4-BE49-F238E27FC236}">
                <a16:creationId xmlns:a16="http://schemas.microsoft.com/office/drawing/2014/main" id="{A42CEE19-006A-1853-9646-398F47AE6648}"/>
              </a:ext>
            </a:extLst>
          </p:cNvPr>
          <p:cNvSpPr/>
          <p:nvPr/>
        </p:nvSpPr>
        <p:spPr>
          <a:xfrm>
            <a:off x="10369155" y="5061625"/>
            <a:ext cx="1260000" cy="45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900" dirty="0">
                <a:solidFill>
                  <a:schemeClr val="tx1"/>
                </a:solidFill>
              </a:rPr>
              <a:t> Cheese Loaf</a:t>
            </a:r>
          </a:p>
          <a:p>
            <a:r>
              <a:rPr lang="en-GB" sz="800" dirty="0">
                <a:solidFill>
                  <a:schemeClr val="tx1"/>
                </a:solidFill>
              </a:rPr>
              <a:t> </a:t>
            </a:r>
            <a:r>
              <a:rPr lang="en-GB" sz="900" dirty="0">
                <a:solidFill>
                  <a:schemeClr val="tx1"/>
                </a:solidFill>
              </a:rPr>
              <a:t>Chief of Staff</a:t>
            </a:r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035" name="Rectangle: Rounded Corners 1034">
            <a:extLst>
              <a:ext uri="{FF2B5EF4-FFF2-40B4-BE49-F238E27FC236}">
                <a16:creationId xmlns:a16="http://schemas.microsoft.com/office/drawing/2014/main" id="{B0CA2A93-85AB-0EEA-8167-B370BABD855B}"/>
              </a:ext>
            </a:extLst>
          </p:cNvPr>
          <p:cNvSpPr/>
          <p:nvPr/>
        </p:nvSpPr>
        <p:spPr>
          <a:xfrm>
            <a:off x="10369155" y="5986375"/>
            <a:ext cx="1260000" cy="45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900" dirty="0">
                <a:solidFill>
                  <a:schemeClr val="tx1"/>
                </a:solidFill>
              </a:rPr>
              <a:t> Panini</a:t>
            </a:r>
          </a:p>
          <a:p>
            <a:r>
              <a:rPr lang="en-GB" sz="1050" dirty="0">
                <a:solidFill>
                  <a:schemeClr val="tx1"/>
                </a:solidFill>
              </a:rPr>
              <a:t> </a:t>
            </a:r>
            <a:r>
              <a:rPr lang="en-GB" sz="900" dirty="0">
                <a:solidFill>
                  <a:schemeClr val="tx1"/>
                </a:solidFill>
              </a:rPr>
              <a:t>Recon</a:t>
            </a:r>
          </a:p>
        </p:txBody>
      </p:sp>
      <p:cxnSp>
        <p:nvCxnSpPr>
          <p:cNvPr id="1051" name="Straight Connector 1050">
            <a:extLst>
              <a:ext uri="{FF2B5EF4-FFF2-40B4-BE49-F238E27FC236}">
                <a16:creationId xmlns:a16="http://schemas.microsoft.com/office/drawing/2014/main" id="{1318AEFE-0446-4D7E-3E2B-C564A4195954}"/>
              </a:ext>
            </a:extLst>
          </p:cNvPr>
          <p:cNvCxnSpPr>
            <a:stCxn id="40" idx="2"/>
            <a:endCxn id="38" idx="0"/>
          </p:cNvCxnSpPr>
          <p:nvPr/>
        </p:nvCxnSpPr>
        <p:spPr>
          <a:xfrm>
            <a:off x="6347493" y="3121817"/>
            <a:ext cx="0" cy="6178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3" name="Straight Connector 1052">
            <a:extLst>
              <a:ext uri="{FF2B5EF4-FFF2-40B4-BE49-F238E27FC236}">
                <a16:creationId xmlns:a16="http://schemas.microsoft.com/office/drawing/2014/main" id="{1F2071F0-BCAA-8F0A-52B0-1B89999BDFEC}"/>
              </a:ext>
            </a:extLst>
          </p:cNvPr>
          <p:cNvCxnSpPr>
            <a:stCxn id="38" idx="2"/>
            <a:endCxn id="58" idx="0"/>
          </p:cNvCxnSpPr>
          <p:nvPr/>
        </p:nvCxnSpPr>
        <p:spPr>
          <a:xfrm>
            <a:off x="6347493" y="4189715"/>
            <a:ext cx="0" cy="6045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3" name="Rectangle: Rounded Corners 1092">
            <a:extLst>
              <a:ext uri="{FF2B5EF4-FFF2-40B4-BE49-F238E27FC236}">
                <a16:creationId xmlns:a16="http://schemas.microsoft.com/office/drawing/2014/main" id="{58E8AB26-7F99-6A18-9BFC-14B50C17FC06}"/>
              </a:ext>
            </a:extLst>
          </p:cNvPr>
          <p:cNvSpPr/>
          <p:nvPr/>
        </p:nvSpPr>
        <p:spPr>
          <a:xfrm>
            <a:off x="3391324" y="437875"/>
            <a:ext cx="1260000" cy="45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900" dirty="0">
                <a:solidFill>
                  <a:schemeClr val="tx1"/>
                </a:solidFill>
              </a:rPr>
              <a:t> Ciabatta</a:t>
            </a:r>
          </a:p>
          <a:p>
            <a:r>
              <a:rPr lang="en-GB" sz="800" dirty="0">
                <a:solidFill>
                  <a:schemeClr val="tx1"/>
                </a:solidFill>
              </a:rPr>
              <a:t> </a:t>
            </a:r>
            <a:r>
              <a:rPr lang="en-GB" sz="900" dirty="0">
                <a:solidFill>
                  <a:schemeClr val="tx1"/>
                </a:solidFill>
              </a:rPr>
              <a:t>Finance</a:t>
            </a:r>
          </a:p>
        </p:txBody>
      </p:sp>
      <p:sp>
        <p:nvSpPr>
          <p:cNvPr id="1095" name="Rectangle: Rounded Corners 1094">
            <a:extLst>
              <a:ext uri="{FF2B5EF4-FFF2-40B4-BE49-F238E27FC236}">
                <a16:creationId xmlns:a16="http://schemas.microsoft.com/office/drawing/2014/main" id="{0DD20147-6764-7F63-B831-36BE75E5717D}"/>
              </a:ext>
            </a:extLst>
          </p:cNvPr>
          <p:cNvSpPr/>
          <p:nvPr/>
        </p:nvSpPr>
        <p:spPr>
          <a:xfrm>
            <a:off x="3391662" y="1362625"/>
            <a:ext cx="1260000" cy="45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900" dirty="0">
                <a:solidFill>
                  <a:schemeClr val="tx1"/>
                </a:solidFill>
              </a:rPr>
              <a:t> Cornbread</a:t>
            </a:r>
          </a:p>
          <a:p>
            <a:r>
              <a:rPr lang="en-GB" sz="800" dirty="0">
                <a:solidFill>
                  <a:schemeClr val="tx1"/>
                </a:solidFill>
              </a:rPr>
              <a:t> </a:t>
            </a:r>
            <a:r>
              <a:rPr lang="en-GB" sz="900" dirty="0">
                <a:solidFill>
                  <a:schemeClr val="tx1"/>
                </a:solidFill>
              </a:rPr>
              <a:t>Logistics Director</a:t>
            </a:r>
            <a:br>
              <a:rPr lang="en-GB" sz="900" dirty="0">
                <a:solidFill>
                  <a:schemeClr val="tx1"/>
                </a:solidFill>
              </a:rPr>
            </a:br>
            <a:r>
              <a:rPr lang="en-GB" sz="800" dirty="0">
                <a:solidFill>
                  <a:schemeClr val="tx1"/>
                </a:solidFill>
              </a:rPr>
              <a:t> </a:t>
            </a:r>
            <a:r>
              <a:rPr lang="en-GB" sz="700" dirty="0">
                <a:solidFill>
                  <a:schemeClr val="tx1"/>
                </a:solidFill>
              </a:rPr>
              <a:t>Infrastructure Co-Lead</a:t>
            </a:r>
          </a:p>
        </p:txBody>
      </p:sp>
      <p:pic>
        <p:nvPicPr>
          <p:cNvPr id="1096" name="Picture 2">
            <a:extLst>
              <a:ext uri="{FF2B5EF4-FFF2-40B4-BE49-F238E27FC236}">
                <a16:creationId xmlns:a16="http://schemas.microsoft.com/office/drawing/2014/main" id="{AB0110BF-2FF6-B214-A4BA-E593272625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888677" y="1309500"/>
            <a:ext cx="540000" cy="540000"/>
          </a:xfrm>
          <a:prstGeom prst="rect">
            <a:avLst/>
          </a:prstGeom>
          <a:noFill/>
          <a:ln w="57150">
            <a:solidFill>
              <a:srgbClr val="156082"/>
            </a:solidFill>
          </a:ln>
          <a:effectLst>
            <a:softEdge rad="25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7" name="Rectangle: Rounded Corners 1096">
            <a:extLst>
              <a:ext uri="{FF2B5EF4-FFF2-40B4-BE49-F238E27FC236}">
                <a16:creationId xmlns:a16="http://schemas.microsoft.com/office/drawing/2014/main" id="{79BEA278-B06A-4B92-F541-1E29FD1C2747}"/>
              </a:ext>
            </a:extLst>
          </p:cNvPr>
          <p:cNvSpPr/>
          <p:nvPr/>
        </p:nvSpPr>
        <p:spPr>
          <a:xfrm>
            <a:off x="3380238" y="3179500"/>
            <a:ext cx="1260000" cy="45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900" dirty="0">
                <a:solidFill>
                  <a:schemeClr val="tx1"/>
                </a:solidFill>
              </a:rPr>
              <a:t> </a:t>
            </a:r>
            <a:r>
              <a:rPr lang="en-GB" sz="900" dirty="0" err="1">
                <a:solidFill>
                  <a:schemeClr val="tx1"/>
                </a:solidFill>
              </a:rPr>
              <a:t>Vanocka</a:t>
            </a:r>
            <a:endParaRPr lang="en-GB" sz="900" dirty="0">
              <a:solidFill>
                <a:schemeClr val="tx1"/>
              </a:solidFill>
            </a:endParaRPr>
          </a:p>
          <a:p>
            <a:r>
              <a:rPr lang="en-GB" sz="800" dirty="0">
                <a:solidFill>
                  <a:schemeClr val="tx1"/>
                </a:solidFill>
              </a:rPr>
              <a:t> </a:t>
            </a:r>
            <a:r>
              <a:rPr lang="en-GB" sz="900" dirty="0">
                <a:solidFill>
                  <a:schemeClr val="tx1"/>
                </a:solidFill>
              </a:rPr>
              <a:t>Industry Director</a:t>
            </a:r>
            <a:r>
              <a:rPr lang="en-GB" sz="800" dirty="0">
                <a:solidFill>
                  <a:schemeClr val="tx1"/>
                </a:solidFill>
              </a:rPr>
              <a:t>   </a:t>
            </a:r>
            <a:br>
              <a:rPr lang="en-GB" sz="800" dirty="0">
                <a:solidFill>
                  <a:schemeClr val="tx1"/>
                </a:solidFill>
              </a:rPr>
            </a:br>
            <a:r>
              <a:rPr lang="en-GB" sz="800" dirty="0">
                <a:solidFill>
                  <a:schemeClr val="tx1"/>
                </a:solidFill>
              </a:rPr>
              <a:t> </a:t>
            </a:r>
            <a:r>
              <a:rPr lang="en-GB" sz="700" dirty="0">
                <a:solidFill>
                  <a:schemeClr val="tx1"/>
                </a:solidFill>
              </a:rPr>
              <a:t>Infrastructure Co-Lead</a:t>
            </a:r>
          </a:p>
        </p:txBody>
      </p:sp>
      <p:pic>
        <p:nvPicPr>
          <p:cNvPr id="1098" name="Picture 2">
            <a:extLst>
              <a:ext uri="{FF2B5EF4-FFF2-40B4-BE49-F238E27FC236}">
                <a16:creationId xmlns:a16="http://schemas.microsoft.com/office/drawing/2014/main" id="{94FE266A-20BD-141C-9AA5-477E49117B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877253" y="3126375"/>
            <a:ext cx="540000" cy="540000"/>
          </a:xfrm>
          <a:prstGeom prst="rect">
            <a:avLst/>
          </a:prstGeom>
          <a:noFill/>
          <a:ln w="57150">
            <a:solidFill>
              <a:srgbClr val="156082"/>
            </a:solidFill>
          </a:ln>
          <a:effectLst>
            <a:softEdge rad="25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9" name="Rectangle: Rounded Corners 1098">
            <a:extLst>
              <a:ext uri="{FF2B5EF4-FFF2-40B4-BE49-F238E27FC236}">
                <a16:creationId xmlns:a16="http://schemas.microsoft.com/office/drawing/2014/main" id="{34FCAC61-F5D9-B379-C798-C02018F1CD6A}"/>
              </a:ext>
            </a:extLst>
          </p:cNvPr>
          <p:cNvSpPr/>
          <p:nvPr/>
        </p:nvSpPr>
        <p:spPr>
          <a:xfrm>
            <a:off x="3376012" y="2242067"/>
            <a:ext cx="1260000" cy="45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900" dirty="0">
                <a:solidFill>
                  <a:schemeClr val="tx1"/>
                </a:solidFill>
              </a:rPr>
              <a:t> Naan</a:t>
            </a:r>
          </a:p>
          <a:p>
            <a:r>
              <a:rPr lang="en-GB" sz="800" dirty="0">
                <a:solidFill>
                  <a:schemeClr val="tx1"/>
                </a:solidFill>
              </a:rPr>
              <a:t> </a:t>
            </a:r>
            <a:r>
              <a:rPr lang="en-GB" sz="900" dirty="0">
                <a:solidFill>
                  <a:schemeClr val="tx1"/>
                </a:solidFill>
              </a:rPr>
              <a:t>Mining Director</a:t>
            </a:r>
            <a:br>
              <a:rPr lang="en-GB" sz="900" dirty="0">
                <a:solidFill>
                  <a:schemeClr val="tx1"/>
                </a:solidFill>
              </a:rPr>
            </a:br>
            <a:r>
              <a:rPr lang="en-GB" sz="800" dirty="0">
                <a:solidFill>
                  <a:schemeClr val="tx1"/>
                </a:solidFill>
              </a:rPr>
              <a:t> </a:t>
            </a:r>
            <a:r>
              <a:rPr lang="en-GB" sz="700" dirty="0">
                <a:solidFill>
                  <a:schemeClr val="tx1"/>
                </a:solidFill>
              </a:rPr>
              <a:t>Infrastructure Co-Lead</a:t>
            </a:r>
          </a:p>
        </p:txBody>
      </p:sp>
      <p:pic>
        <p:nvPicPr>
          <p:cNvPr id="1100" name="Picture 2">
            <a:extLst>
              <a:ext uri="{FF2B5EF4-FFF2-40B4-BE49-F238E27FC236}">
                <a16:creationId xmlns:a16="http://schemas.microsoft.com/office/drawing/2014/main" id="{8DE6D8F5-6999-DDE8-15B9-CD508A25A8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873027" y="2188942"/>
            <a:ext cx="540000" cy="540000"/>
          </a:xfrm>
          <a:prstGeom prst="rect">
            <a:avLst/>
          </a:prstGeom>
          <a:noFill/>
          <a:ln w="57150">
            <a:solidFill>
              <a:srgbClr val="156082"/>
            </a:solidFill>
          </a:ln>
          <a:effectLst>
            <a:softEdge rad="25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1" name="Rectangle: Rounded Corners 1100">
            <a:extLst>
              <a:ext uri="{FF2B5EF4-FFF2-40B4-BE49-F238E27FC236}">
                <a16:creationId xmlns:a16="http://schemas.microsoft.com/office/drawing/2014/main" id="{E2489F35-0F0C-58D1-753C-8171D8763AC2}"/>
              </a:ext>
            </a:extLst>
          </p:cNvPr>
          <p:cNvSpPr/>
          <p:nvPr/>
        </p:nvSpPr>
        <p:spPr>
          <a:xfrm>
            <a:off x="3391662" y="4136875"/>
            <a:ext cx="1260000" cy="45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900" dirty="0">
                <a:solidFill>
                  <a:schemeClr val="tx1"/>
                </a:solidFill>
              </a:rPr>
              <a:t> Zucchini Bread</a:t>
            </a:r>
          </a:p>
          <a:p>
            <a:r>
              <a:rPr lang="en-GB" sz="800" dirty="0">
                <a:solidFill>
                  <a:schemeClr val="tx1"/>
                </a:solidFill>
              </a:rPr>
              <a:t> </a:t>
            </a:r>
            <a:r>
              <a:rPr lang="en-GB" sz="900" dirty="0">
                <a:solidFill>
                  <a:schemeClr val="tx1"/>
                </a:solidFill>
              </a:rPr>
              <a:t>IT Director</a:t>
            </a:r>
          </a:p>
        </p:txBody>
      </p:sp>
      <p:sp>
        <p:nvSpPr>
          <p:cNvPr id="1115" name="Rectangle: Rounded Corners 1114">
            <a:extLst>
              <a:ext uri="{FF2B5EF4-FFF2-40B4-BE49-F238E27FC236}">
                <a16:creationId xmlns:a16="http://schemas.microsoft.com/office/drawing/2014/main" id="{348DBEBB-D313-01BD-E1F9-AE469502C41C}"/>
              </a:ext>
            </a:extLst>
          </p:cNvPr>
          <p:cNvSpPr/>
          <p:nvPr/>
        </p:nvSpPr>
        <p:spPr>
          <a:xfrm>
            <a:off x="3391662" y="5986375"/>
            <a:ext cx="1260000" cy="45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900" dirty="0">
                <a:solidFill>
                  <a:schemeClr val="tx1"/>
                </a:solidFill>
              </a:rPr>
              <a:t> Breadcrumbs</a:t>
            </a:r>
          </a:p>
          <a:p>
            <a:r>
              <a:rPr lang="en-GB" sz="800" dirty="0">
                <a:solidFill>
                  <a:schemeClr val="tx1"/>
                </a:solidFill>
              </a:rPr>
              <a:t> Shenanigans Director</a:t>
            </a:r>
            <a:endParaRPr lang="en-GB" sz="900" dirty="0">
              <a:solidFill>
                <a:schemeClr val="tx1"/>
              </a:solidFill>
            </a:endParaRPr>
          </a:p>
        </p:txBody>
      </p:sp>
      <p:cxnSp>
        <p:nvCxnSpPr>
          <p:cNvPr id="1146" name="Connector: Elbow 1145">
            <a:extLst>
              <a:ext uri="{FF2B5EF4-FFF2-40B4-BE49-F238E27FC236}">
                <a16:creationId xmlns:a16="http://schemas.microsoft.com/office/drawing/2014/main" id="{E0FD9BF4-D468-C8FA-FDBE-4C3BE7703D32}"/>
              </a:ext>
            </a:extLst>
          </p:cNvPr>
          <p:cNvCxnSpPr>
            <a:cxnSpLocks/>
            <a:stCxn id="34" idx="3"/>
            <a:endCxn id="47" idx="1"/>
          </p:cNvCxnSpPr>
          <p:nvPr/>
        </p:nvCxnSpPr>
        <p:spPr>
          <a:xfrm flipV="1">
            <a:off x="9303324" y="2504250"/>
            <a:ext cx="562846" cy="404446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9" name="Connector: Elbow 1148">
            <a:extLst>
              <a:ext uri="{FF2B5EF4-FFF2-40B4-BE49-F238E27FC236}">
                <a16:creationId xmlns:a16="http://schemas.microsoft.com/office/drawing/2014/main" id="{40E6564D-40FA-B397-C453-DA9E64641E62}"/>
              </a:ext>
            </a:extLst>
          </p:cNvPr>
          <p:cNvCxnSpPr>
            <a:stCxn id="34" idx="3"/>
            <a:endCxn id="49" idx="1"/>
          </p:cNvCxnSpPr>
          <p:nvPr/>
        </p:nvCxnSpPr>
        <p:spPr>
          <a:xfrm>
            <a:off x="9303324" y="2908696"/>
            <a:ext cx="562846" cy="520304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1" name="Rectangle: Rounded Corners 1150">
            <a:extLst>
              <a:ext uri="{FF2B5EF4-FFF2-40B4-BE49-F238E27FC236}">
                <a16:creationId xmlns:a16="http://schemas.microsoft.com/office/drawing/2014/main" id="{83208C5F-3413-6F66-E8F0-4F99FDF413C6}"/>
              </a:ext>
            </a:extLst>
          </p:cNvPr>
          <p:cNvSpPr/>
          <p:nvPr/>
        </p:nvSpPr>
        <p:spPr>
          <a:xfrm>
            <a:off x="1034501" y="1302844"/>
            <a:ext cx="1260000" cy="45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900" dirty="0">
                <a:solidFill>
                  <a:schemeClr val="tx1"/>
                </a:solidFill>
              </a:rPr>
              <a:t> Soda Bread</a:t>
            </a:r>
          </a:p>
          <a:p>
            <a:r>
              <a:rPr lang="en-GB" sz="800" dirty="0">
                <a:solidFill>
                  <a:schemeClr val="tx1"/>
                </a:solidFill>
              </a:rPr>
              <a:t> </a:t>
            </a:r>
            <a:r>
              <a:rPr lang="en-GB" sz="700" dirty="0">
                <a:solidFill>
                  <a:schemeClr val="tx1"/>
                </a:solidFill>
              </a:rPr>
              <a:t>Supply</a:t>
            </a:r>
          </a:p>
        </p:txBody>
      </p:sp>
      <p:pic>
        <p:nvPicPr>
          <p:cNvPr id="1152" name="Picture 2">
            <a:extLst>
              <a:ext uri="{FF2B5EF4-FFF2-40B4-BE49-F238E27FC236}">
                <a16:creationId xmlns:a16="http://schemas.microsoft.com/office/drawing/2014/main" id="{819C5FF2-6FD9-9B4F-CD30-827A29EDB2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31516" y="1249719"/>
            <a:ext cx="540000" cy="540000"/>
          </a:xfrm>
          <a:prstGeom prst="rect">
            <a:avLst/>
          </a:prstGeom>
          <a:noFill/>
          <a:ln w="57150">
            <a:solidFill>
              <a:srgbClr val="156082"/>
            </a:solidFill>
          </a:ln>
          <a:effectLst>
            <a:softEdge rad="25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57" name="Rectangle: Rounded Corners 1156">
            <a:extLst>
              <a:ext uri="{FF2B5EF4-FFF2-40B4-BE49-F238E27FC236}">
                <a16:creationId xmlns:a16="http://schemas.microsoft.com/office/drawing/2014/main" id="{0A86FAEE-5D2A-2859-AFB3-D6B499E83604}"/>
              </a:ext>
            </a:extLst>
          </p:cNvPr>
          <p:cNvSpPr/>
          <p:nvPr/>
        </p:nvSpPr>
        <p:spPr>
          <a:xfrm>
            <a:off x="1034501" y="429670"/>
            <a:ext cx="1260000" cy="45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900" dirty="0">
                <a:solidFill>
                  <a:schemeClr val="tx1"/>
                </a:solidFill>
              </a:rPr>
              <a:t> Potato Bread</a:t>
            </a:r>
          </a:p>
          <a:p>
            <a:r>
              <a:rPr lang="en-GB" sz="800" dirty="0">
                <a:solidFill>
                  <a:schemeClr val="tx1"/>
                </a:solidFill>
              </a:rPr>
              <a:t> Brave Revenue Service</a:t>
            </a:r>
          </a:p>
        </p:txBody>
      </p:sp>
      <p:pic>
        <p:nvPicPr>
          <p:cNvPr id="1158" name="Picture 2">
            <a:extLst>
              <a:ext uri="{FF2B5EF4-FFF2-40B4-BE49-F238E27FC236}">
                <a16:creationId xmlns:a16="http://schemas.microsoft.com/office/drawing/2014/main" id="{6121DADD-7324-6D10-16CA-78D6CE4D7A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31516" y="376545"/>
            <a:ext cx="540000" cy="540000"/>
          </a:xfrm>
          <a:prstGeom prst="rect">
            <a:avLst/>
          </a:prstGeom>
          <a:noFill/>
          <a:ln w="57150">
            <a:solidFill>
              <a:srgbClr val="156082"/>
            </a:solidFill>
          </a:ln>
          <a:effectLst>
            <a:softEdge rad="25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60" name="Rectangle: Rounded Corners 1159">
            <a:extLst>
              <a:ext uri="{FF2B5EF4-FFF2-40B4-BE49-F238E27FC236}">
                <a16:creationId xmlns:a16="http://schemas.microsoft.com/office/drawing/2014/main" id="{531F6EAD-6ACF-6373-BCD9-EB8A521F5046}"/>
              </a:ext>
            </a:extLst>
          </p:cNvPr>
          <p:cNvSpPr/>
          <p:nvPr/>
        </p:nvSpPr>
        <p:spPr>
          <a:xfrm>
            <a:off x="1065831" y="4136875"/>
            <a:ext cx="1260000" cy="45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900" dirty="0">
                <a:solidFill>
                  <a:schemeClr val="tx1"/>
                </a:solidFill>
              </a:rPr>
              <a:t> Croissant</a:t>
            </a:r>
          </a:p>
          <a:p>
            <a:r>
              <a:rPr lang="en-GB" sz="800" dirty="0">
                <a:solidFill>
                  <a:schemeClr val="tx1"/>
                </a:solidFill>
              </a:rPr>
              <a:t> </a:t>
            </a:r>
            <a:r>
              <a:rPr lang="en-GB" sz="900" dirty="0">
                <a:solidFill>
                  <a:schemeClr val="tx1"/>
                </a:solidFill>
              </a:rPr>
              <a:t>IT Administrator</a:t>
            </a:r>
            <a:endParaRPr lang="en-GB" sz="700" dirty="0">
              <a:solidFill>
                <a:schemeClr val="tx1"/>
              </a:solidFill>
            </a:endParaRPr>
          </a:p>
        </p:txBody>
      </p:sp>
      <p:pic>
        <p:nvPicPr>
          <p:cNvPr id="1161" name="Picture 2">
            <a:extLst>
              <a:ext uri="{FF2B5EF4-FFF2-40B4-BE49-F238E27FC236}">
                <a16:creationId xmlns:a16="http://schemas.microsoft.com/office/drawing/2014/main" id="{C0A16F27-0FDE-2EEF-9BC9-B2F06C147B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62846" y="4083750"/>
            <a:ext cx="540000" cy="540000"/>
          </a:xfrm>
          <a:prstGeom prst="rect">
            <a:avLst/>
          </a:prstGeom>
          <a:noFill/>
          <a:ln w="57150">
            <a:solidFill>
              <a:srgbClr val="156082"/>
            </a:solidFill>
          </a:ln>
          <a:effectLst>
            <a:softEdge rad="25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67" name="Rectangle: Rounded Corners 1166">
            <a:extLst>
              <a:ext uri="{FF2B5EF4-FFF2-40B4-BE49-F238E27FC236}">
                <a16:creationId xmlns:a16="http://schemas.microsoft.com/office/drawing/2014/main" id="{42EC0099-FF93-68CA-B381-8B3F837D7BF9}"/>
              </a:ext>
            </a:extLst>
          </p:cNvPr>
          <p:cNvSpPr/>
          <p:nvPr/>
        </p:nvSpPr>
        <p:spPr>
          <a:xfrm>
            <a:off x="3391662" y="5061625"/>
            <a:ext cx="1260000" cy="45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900" dirty="0">
                <a:solidFill>
                  <a:schemeClr val="tx1"/>
                </a:solidFill>
              </a:rPr>
              <a:t> English Muffin</a:t>
            </a:r>
          </a:p>
          <a:p>
            <a:r>
              <a:rPr lang="en-GB" sz="800" dirty="0">
                <a:solidFill>
                  <a:schemeClr val="tx1"/>
                </a:solidFill>
              </a:rPr>
              <a:t> </a:t>
            </a:r>
            <a:r>
              <a:rPr lang="en-GB" sz="700" dirty="0">
                <a:solidFill>
                  <a:schemeClr val="tx1"/>
                </a:solidFill>
              </a:rPr>
              <a:t>Communication Director</a:t>
            </a:r>
            <a:endParaRPr lang="en-GB" sz="900" dirty="0">
              <a:solidFill>
                <a:schemeClr val="tx1"/>
              </a:solidFill>
            </a:endParaRPr>
          </a:p>
        </p:txBody>
      </p:sp>
      <p:pic>
        <p:nvPicPr>
          <p:cNvPr id="1168" name="Picture 2">
            <a:extLst>
              <a:ext uri="{FF2B5EF4-FFF2-40B4-BE49-F238E27FC236}">
                <a16:creationId xmlns:a16="http://schemas.microsoft.com/office/drawing/2014/main" id="{4A4BB8BC-DE2D-91E6-B640-58AB95D039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888677" y="5008500"/>
            <a:ext cx="540000" cy="540000"/>
          </a:xfrm>
          <a:prstGeom prst="rect">
            <a:avLst/>
          </a:prstGeom>
          <a:noFill/>
          <a:ln w="57150">
            <a:solidFill>
              <a:srgbClr val="156082"/>
            </a:solidFill>
          </a:ln>
          <a:effectLst>
            <a:softEdge rad="25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70" name="Rectangle: Rounded Corners 1169">
            <a:extLst>
              <a:ext uri="{FF2B5EF4-FFF2-40B4-BE49-F238E27FC236}">
                <a16:creationId xmlns:a16="http://schemas.microsoft.com/office/drawing/2014/main" id="{A7FAB4F5-3D54-F34E-CAC6-F29E5633AD03}"/>
              </a:ext>
            </a:extLst>
          </p:cNvPr>
          <p:cNvSpPr/>
          <p:nvPr/>
        </p:nvSpPr>
        <p:spPr>
          <a:xfrm>
            <a:off x="1035692" y="2212637"/>
            <a:ext cx="1260000" cy="45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900" dirty="0">
                <a:solidFill>
                  <a:schemeClr val="tx1"/>
                </a:solidFill>
              </a:rPr>
              <a:t> Lefse</a:t>
            </a:r>
          </a:p>
          <a:p>
            <a:r>
              <a:rPr lang="en-GB" sz="800" dirty="0">
                <a:solidFill>
                  <a:schemeClr val="tx1"/>
                </a:solidFill>
              </a:rPr>
              <a:t> </a:t>
            </a:r>
            <a:r>
              <a:rPr lang="en-GB" sz="900" dirty="0">
                <a:solidFill>
                  <a:schemeClr val="tx1"/>
                </a:solidFill>
              </a:rPr>
              <a:t>SRP</a:t>
            </a:r>
            <a:endParaRPr lang="en-GB" sz="700" dirty="0">
              <a:solidFill>
                <a:schemeClr val="tx1"/>
              </a:solidFill>
            </a:endParaRPr>
          </a:p>
        </p:txBody>
      </p:sp>
      <p:pic>
        <p:nvPicPr>
          <p:cNvPr id="1171" name="Picture 2">
            <a:extLst>
              <a:ext uri="{FF2B5EF4-FFF2-40B4-BE49-F238E27FC236}">
                <a16:creationId xmlns:a16="http://schemas.microsoft.com/office/drawing/2014/main" id="{BDA4487D-6A4E-8F6B-7B9B-C15B675B3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32707" y="2161657"/>
            <a:ext cx="540000" cy="535710"/>
          </a:xfrm>
          <a:prstGeom prst="rect">
            <a:avLst/>
          </a:prstGeom>
          <a:noFill/>
          <a:ln w="57150">
            <a:solidFill>
              <a:srgbClr val="156082"/>
            </a:solidFill>
          </a:ln>
          <a:effectLst>
            <a:softEdge rad="25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73" name="Rectangle: Rounded Corners 1172">
            <a:extLst>
              <a:ext uri="{FF2B5EF4-FFF2-40B4-BE49-F238E27FC236}">
                <a16:creationId xmlns:a16="http://schemas.microsoft.com/office/drawing/2014/main" id="{1CC52103-6543-B44B-63F0-6F310E022D07}"/>
              </a:ext>
            </a:extLst>
          </p:cNvPr>
          <p:cNvSpPr/>
          <p:nvPr/>
        </p:nvSpPr>
        <p:spPr>
          <a:xfrm>
            <a:off x="10369155" y="4136875"/>
            <a:ext cx="1260000" cy="45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900" dirty="0">
                <a:solidFill>
                  <a:schemeClr val="tx1"/>
                </a:solidFill>
              </a:rPr>
              <a:t> Focaccia</a:t>
            </a:r>
          </a:p>
          <a:p>
            <a:r>
              <a:rPr lang="en-GB" sz="900" dirty="0">
                <a:solidFill>
                  <a:schemeClr val="tx1"/>
                </a:solidFill>
              </a:rPr>
              <a:t> </a:t>
            </a:r>
            <a:r>
              <a:rPr lang="en-GB" sz="700" dirty="0">
                <a:solidFill>
                  <a:schemeClr val="tx1"/>
                </a:solidFill>
              </a:rPr>
              <a:t>Military 2IC</a:t>
            </a:r>
          </a:p>
        </p:txBody>
      </p:sp>
      <p:cxnSp>
        <p:nvCxnSpPr>
          <p:cNvPr id="1180" name="Connector: Elbow 1179">
            <a:extLst>
              <a:ext uri="{FF2B5EF4-FFF2-40B4-BE49-F238E27FC236}">
                <a16:creationId xmlns:a16="http://schemas.microsoft.com/office/drawing/2014/main" id="{8DC53627-2E4C-23DE-6767-ADE6141E38C2}"/>
              </a:ext>
            </a:extLst>
          </p:cNvPr>
          <p:cNvCxnSpPr>
            <a:stCxn id="1025" idx="3"/>
            <a:endCxn id="1174" idx="1"/>
          </p:cNvCxnSpPr>
          <p:nvPr/>
        </p:nvCxnSpPr>
        <p:spPr>
          <a:xfrm flipV="1">
            <a:off x="9303324" y="4353750"/>
            <a:ext cx="562846" cy="668660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2" name="Connector: Elbow 1181">
            <a:extLst>
              <a:ext uri="{FF2B5EF4-FFF2-40B4-BE49-F238E27FC236}">
                <a16:creationId xmlns:a16="http://schemas.microsoft.com/office/drawing/2014/main" id="{0F2D7303-CC56-CD63-472B-522F81D93B72}"/>
              </a:ext>
            </a:extLst>
          </p:cNvPr>
          <p:cNvCxnSpPr>
            <a:stCxn id="1025" idx="3"/>
            <a:endCxn id="1034" idx="1"/>
          </p:cNvCxnSpPr>
          <p:nvPr/>
        </p:nvCxnSpPr>
        <p:spPr>
          <a:xfrm>
            <a:off x="9303324" y="5022410"/>
            <a:ext cx="562846" cy="256090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6" name="Connector: Elbow 1185">
            <a:extLst>
              <a:ext uri="{FF2B5EF4-FFF2-40B4-BE49-F238E27FC236}">
                <a16:creationId xmlns:a16="http://schemas.microsoft.com/office/drawing/2014/main" id="{05473B00-709E-8C16-05DC-43662F83C434}"/>
              </a:ext>
            </a:extLst>
          </p:cNvPr>
          <p:cNvCxnSpPr>
            <a:cxnSpLocks/>
            <a:stCxn id="1034" idx="1"/>
            <a:endCxn id="1036" idx="1"/>
          </p:cNvCxnSpPr>
          <p:nvPr/>
        </p:nvCxnSpPr>
        <p:spPr>
          <a:xfrm rot="10800000" flipV="1">
            <a:off x="9866170" y="5278500"/>
            <a:ext cx="12700" cy="924750"/>
          </a:xfrm>
          <a:prstGeom prst="bentConnector3">
            <a:avLst>
              <a:gd name="adj1" fmla="val 2303094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2" name="Connector: Elbow 1191">
            <a:extLst>
              <a:ext uri="{FF2B5EF4-FFF2-40B4-BE49-F238E27FC236}">
                <a16:creationId xmlns:a16="http://schemas.microsoft.com/office/drawing/2014/main" id="{EEE492E3-CBF6-A29D-F5AF-20F87382BC95}"/>
              </a:ext>
            </a:extLst>
          </p:cNvPr>
          <p:cNvCxnSpPr>
            <a:stCxn id="24" idx="3"/>
          </p:cNvCxnSpPr>
          <p:nvPr/>
        </p:nvCxnSpPr>
        <p:spPr>
          <a:xfrm flipV="1">
            <a:off x="9303663" y="654750"/>
            <a:ext cx="562677" cy="132107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6" name="Connector: Elbow 1195">
            <a:extLst>
              <a:ext uri="{FF2B5EF4-FFF2-40B4-BE49-F238E27FC236}">
                <a16:creationId xmlns:a16="http://schemas.microsoft.com/office/drawing/2014/main" id="{C7CBF547-DA5C-4CB3-D428-A3DFBF98C630}"/>
              </a:ext>
            </a:extLst>
          </p:cNvPr>
          <p:cNvCxnSpPr>
            <a:endCxn id="28" idx="1"/>
          </p:cNvCxnSpPr>
          <p:nvPr/>
        </p:nvCxnSpPr>
        <p:spPr>
          <a:xfrm rot="10800000" flipV="1">
            <a:off x="9866170" y="654750"/>
            <a:ext cx="170" cy="924750"/>
          </a:xfrm>
          <a:prstGeom prst="bentConnector3">
            <a:avLst>
              <a:gd name="adj1" fmla="val 166320588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1" name="Straight Connector 1200">
            <a:extLst>
              <a:ext uri="{FF2B5EF4-FFF2-40B4-BE49-F238E27FC236}">
                <a16:creationId xmlns:a16="http://schemas.microsoft.com/office/drawing/2014/main" id="{1E6FA1DF-EF3E-67B9-B523-53AC0E7586A8}"/>
              </a:ext>
            </a:extLst>
          </p:cNvPr>
          <p:cNvCxnSpPr>
            <a:stCxn id="1102" idx="1"/>
          </p:cNvCxnSpPr>
          <p:nvPr/>
        </p:nvCxnSpPr>
        <p:spPr>
          <a:xfrm flipH="1">
            <a:off x="2325662" y="4353750"/>
            <a:ext cx="563015" cy="81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7" name="Connector: Elbow 1206">
            <a:extLst>
              <a:ext uri="{FF2B5EF4-FFF2-40B4-BE49-F238E27FC236}">
                <a16:creationId xmlns:a16="http://schemas.microsoft.com/office/drawing/2014/main" id="{C69C68BC-DC8E-FBD1-F63D-C688051324DE}"/>
              </a:ext>
            </a:extLst>
          </p:cNvPr>
          <p:cNvCxnSpPr>
            <a:endCxn id="1170" idx="3"/>
          </p:cNvCxnSpPr>
          <p:nvPr/>
        </p:nvCxnSpPr>
        <p:spPr>
          <a:xfrm rot="10800000" flipV="1">
            <a:off x="2295693" y="654749"/>
            <a:ext cx="592647" cy="1782887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9" name="Connector: Elbow 1208">
            <a:extLst>
              <a:ext uri="{FF2B5EF4-FFF2-40B4-BE49-F238E27FC236}">
                <a16:creationId xmlns:a16="http://schemas.microsoft.com/office/drawing/2014/main" id="{BE5A02CD-8361-11CC-BBA2-7659A487C1B1}"/>
              </a:ext>
            </a:extLst>
          </p:cNvPr>
          <p:cNvCxnSpPr>
            <a:endCxn id="1157" idx="3"/>
          </p:cNvCxnSpPr>
          <p:nvPr/>
        </p:nvCxnSpPr>
        <p:spPr>
          <a:xfrm rot="10800000">
            <a:off x="2294501" y="654670"/>
            <a:ext cx="593838" cy="8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3" name="Connector: Elbow 1212">
            <a:extLst>
              <a:ext uri="{FF2B5EF4-FFF2-40B4-BE49-F238E27FC236}">
                <a16:creationId xmlns:a16="http://schemas.microsoft.com/office/drawing/2014/main" id="{05F0AC07-6D2F-8F7F-6CB8-261AB3BB9B6F}"/>
              </a:ext>
            </a:extLst>
          </p:cNvPr>
          <p:cNvCxnSpPr>
            <a:stCxn id="1116" idx="1"/>
            <a:endCxn id="54" idx="3"/>
          </p:cNvCxnSpPr>
          <p:nvPr/>
        </p:nvCxnSpPr>
        <p:spPr>
          <a:xfrm rot="10800000">
            <a:off x="2325831" y="5286626"/>
            <a:ext cx="562846" cy="916625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5" name="Straight Connector 1214">
            <a:extLst>
              <a:ext uri="{FF2B5EF4-FFF2-40B4-BE49-F238E27FC236}">
                <a16:creationId xmlns:a16="http://schemas.microsoft.com/office/drawing/2014/main" id="{9F6CB65A-B8FE-973C-1592-2CED1D6739C4}"/>
              </a:ext>
            </a:extLst>
          </p:cNvPr>
          <p:cNvCxnSpPr>
            <a:stCxn id="1116" idx="1"/>
            <a:endCxn id="56" idx="3"/>
          </p:cNvCxnSpPr>
          <p:nvPr/>
        </p:nvCxnSpPr>
        <p:spPr>
          <a:xfrm flipH="1">
            <a:off x="2325831" y="6203250"/>
            <a:ext cx="562846" cy="81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7" name="Connector: Elbow 1216">
            <a:extLst>
              <a:ext uri="{FF2B5EF4-FFF2-40B4-BE49-F238E27FC236}">
                <a16:creationId xmlns:a16="http://schemas.microsoft.com/office/drawing/2014/main" id="{C7AB1263-5CE4-EBA7-007B-56BA4EABFF9D}"/>
              </a:ext>
            </a:extLst>
          </p:cNvPr>
          <p:cNvCxnSpPr>
            <a:stCxn id="41" idx="1"/>
            <a:endCxn id="1093" idx="3"/>
          </p:cNvCxnSpPr>
          <p:nvPr/>
        </p:nvCxnSpPr>
        <p:spPr>
          <a:xfrm rot="10800000">
            <a:off x="4651324" y="662876"/>
            <a:ext cx="563184" cy="2225817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9" name="Connector: Elbow 1218">
            <a:extLst>
              <a:ext uri="{FF2B5EF4-FFF2-40B4-BE49-F238E27FC236}">
                <a16:creationId xmlns:a16="http://schemas.microsoft.com/office/drawing/2014/main" id="{B3355579-953A-9D30-C618-67F8C9E02F7F}"/>
              </a:ext>
            </a:extLst>
          </p:cNvPr>
          <p:cNvCxnSpPr>
            <a:stCxn id="41" idx="1"/>
            <a:endCxn id="1095" idx="3"/>
          </p:cNvCxnSpPr>
          <p:nvPr/>
        </p:nvCxnSpPr>
        <p:spPr>
          <a:xfrm rot="10800000">
            <a:off x="4651662" y="1587626"/>
            <a:ext cx="562846" cy="1301067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1" name="Connector: Elbow 1220">
            <a:extLst>
              <a:ext uri="{FF2B5EF4-FFF2-40B4-BE49-F238E27FC236}">
                <a16:creationId xmlns:a16="http://schemas.microsoft.com/office/drawing/2014/main" id="{6E4BCA90-C0E5-1A5B-3F33-84B95B1E5CED}"/>
              </a:ext>
            </a:extLst>
          </p:cNvPr>
          <p:cNvCxnSpPr>
            <a:stCxn id="41" idx="1"/>
            <a:endCxn id="1097" idx="3"/>
          </p:cNvCxnSpPr>
          <p:nvPr/>
        </p:nvCxnSpPr>
        <p:spPr>
          <a:xfrm rot="10800000" flipV="1">
            <a:off x="4640238" y="2888692"/>
            <a:ext cx="574270" cy="515808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3" name="Connector: Elbow 1222">
            <a:extLst>
              <a:ext uri="{FF2B5EF4-FFF2-40B4-BE49-F238E27FC236}">
                <a16:creationId xmlns:a16="http://schemas.microsoft.com/office/drawing/2014/main" id="{DF138E04-30BB-A090-DEDA-7F783BEE81BD}"/>
              </a:ext>
            </a:extLst>
          </p:cNvPr>
          <p:cNvCxnSpPr>
            <a:stCxn id="41" idx="1"/>
            <a:endCxn id="1099" idx="3"/>
          </p:cNvCxnSpPr>
          <p:nvPr/>
        </p:nvCxnSpPr>
        <p:spPr>
          <a:xfrm rot="10800000">
            <a:off x="4636012" y="2467068"/>
            <a:ext cx="578496" cy="42162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5" name="Connector: Elbow 1224">
            <a:extLst>
              <a:ext uri="{FF2B5EF4-FFF2-40B4-BE49-F238E27FC236}">
                <a16:creationId xmlns:a16="http://schemas.microsoft.com/office/drawing/2014/main" id="{9BAFD8C1-5436-85AD-1043-2AC7C2A0D798}"/>
              </a:ext>
            </a:extLst>
          </p:cNvPr>
          <p:cNvCxnSpPr>
            <a:stCxn id="41" idx="1"/>
            <a:endCxn id="1101" idx="3"/>
          </p:cNvCxnSpPr>
          <p:nvPr/>
        </p:nvCxnSpPr>
        <p:spPr>
          <a:xfrm rot="10800000" flipV="1">
            <a:off x="4651662" y="2888691"/>
            <a:ext cx="562846" cy="1473183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7" name="Connector: Elbow 1226">
            <a:extLst>
              <a:ext uri="{FF2B5EF4-FFF2-40B4-BE49-F238E27FC236}">
                <a16:creationId xmlns:a16="http://schemas.microsoft.com/office/drawing/2014/main" id="{06EA4AC8-E552-E92B-BEC3-82408142B7DD}"/>
              </a:ext>
            </a:extLst>
          </p:cNvPr>
          <p:cNvCxnSpPr>
            <a:stCxn id="41" idx="1"/>
            <a:endCxn id="1167" idx="3"/>
          </p:cNvCxnSpPr>
          <p:nvPr/>
        </p:nvCxnSpPr>
        <p:spPr>
          <a:xfrm rot="10800000" flipV="1">
            <a:off x="4651662" y="2888691"/>
            <a:ext cx="562846" cy="2397933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9" name="Connector: Elbow 1228">
            <a:extLst>
              <a:ext uri="{FF2B5EF4-FFF2-40B4-BE49-F238E27FC236}">
                <a16:creationId xmlns:a16="http://schemas.microsoft.com/office/drawing/2014/main" id="{E31E756F-28EC-2014-4D0E-3C98B8089A00}"/>
              </a:ext>
            </a:extLst>
          </p:cNvPr>
          <p:cNvCxnSpPr>
            <a:stCxn id="41" idx="1"/>
            <a:endCxn id="1115" idx="3"/>
          </p:cNvCxnSpPr>
          <p:nvPr/>
        </p:nvCxnSpPr>
        <p:spPr>
          <a:xfrm rot="10800000" flipV="1">
            <a:off x="4651662" y="2888691"/>
            <a:ext cx="562846" cy="3322683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3" name="Connector: Elbow 1232">
            <a:extLst>
              <a:ext uri="{FF2B5EF4-FFF2-40B4-BE49-F238E27FC236}">
                <a16:creationId xmlns:a16="http://schemas.microsoft.com/office/drawing/2014/main" id="{1109FF34-0A54-8F1D-D848-288FEAF6D918}"/>
              </a:ext>
            </a:extLst>
          </p:cNvPr>
          <p:cNvCxnSpPr>
            <a:stCxn id="40" idx="3"/>
            <a:endCxn id="33" idx="1"/>
          </p:cNvCxnSpPr>
          <p:nvPr/>
        </p:nvCxnSpPr>
        <p:spPr>
          <a:xfrm flipV="1">
            <a:off x="6977493" y="1843714"/>
            <a:ext cx="562846" cy="1053103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7" name="Connector: Elbow 1236">
            <a:extLst>
              <a:ext uri="{FF2B5EF4-FFF2-40B4-BE49-F238E27FC236}">
                <a16:creationId xmlns:a16="http://schemas.microsoft.com/office/drawing/2014/main" id="{EF4F84F0-DC65-50AD-13ED-B689E675A123}"/>
              </a:ext>
            </a:extLst>
          </p:cNvPr>
          <p:cNvCxnSpPr>
            <a:stCxn id="38" idx="3"/>
            <a:endCxn id="1027" idx="1"/>
          </p:cNvCxnSpPr>
          <p:nvPr/>
        </p:nvCxnSpPr>
        <p:spPr>
          <a:xfrm>
            <a:off x="6977493" y="3964715"/>
            <a:ext cx="562846" cy="1049570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9" name="Connector: Elbow 1238">
            <a:extLst>
              <a:ext uri="{FF2B5EF4-FFF2-40B4-BE49-F238E27FC236}">
                <a16:creationId xmlns:a16="http://schemas.microsoft.com/office/drawing/2014/main" id="{BB4C8E1B-FB9B-62A2-9663-637931E963A9}"/>
              </a:ext>
            </a:extLst>
          </p:cNvPr>
          <p:cNvCxnSpPr>
            <a:stCxn id="38" idx="3"/>
            <a:endCxn id="1031" idx="1"/>
          </p:cNvCxnSpPr>
          <p:nvPr/>
        </p:nvCxnSpPr>
        <p:spPr>
          <a:xfrm>
            <a:off x="6977493" y="3964715"/>
            <a:ext cx="562846" cy="2106427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1" name="Connector: Elbow 1240">
            <a:extLst>
              <a:ext uri="{FF2B5EF4-FFF2-40B4-BE49-F238E27FC236}">
                <a16:creationId xmlns:a16="http://schemas.microsoft.com/office/drawing/2014/main" id="{D54EE66E-7991-F495-A4B7-3EE73F4BCB17}"/>
              </a:ext>
            </a:extLst>
          </p:cNvPr>
          <p:cNvCxnSpPr>
            <a:stCxn id="39" idx="1"/>
            <a:endCxn id="1101" idx="3"/>
          </p:cNvCxnSpPr>
          <p:nvPr/>
        </p:nvCxnSpPr>
        <p:spPr>
          <a:xfrm rot="10800000" flipV="1">
            <a:off x="4651662" y="3943241"/>
            <a:ext cx="562846" cy="418633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3" name="Connector: Elbow 1242">
            <a:extLst>
              <a:ext uri="{FF2B5EF4-FFF2-40B4-BE49-F238E27FC236}">
                <a16:creationId xmlns:a16="http://schemas.microsoft.com/office/drawing/2014/main" id="{1D266263-0835-B2E1-6710-FEFD597465ED}"/>
              </a:ext>
            </a:extLst>
          </p:cNvPr>
          <p:cNvCxnSpPr>
            <a:stCxn id="40" idx="3"/>
            <a:endCxn id="1024" idx="1"/>
          </p:cNvCxnSpPr>
          <p:nvPr/>
        </p:nvCxnSpPr>
        <p:spPr>
          <a:xfrm>
            <a:off x="6977493" y="2896817"/>
            <a:ext cx="562845" cy="1060611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5" name="Connector: Elbow 1244">
            <a:extLst>
              <a:ext uri="{FF2B5EF4-FFF2-40B4-BE49-F238E27FC236}">
                <a16:creationId xmlns:a16="http://schemas.microsoft.com/office/drawing/2014/main" id="{B8F1F159-1670-5227-DF18-383DA0459D5D}"/>
              </a:ext>
            </a:extLst>
          </p:cNvPr>
          <p:cNvCxnSpPr>
            <a:stCxn id="1028" idx="1"/>
            <a:endCxn id="33" idx="1"/>
          </p:cNvCxnSpPr>
          <p:nvPr/>
        </p:nvCxnSpPr>
        <p:spPr>
          <a:xfrm rot="10800000" flipH="1" flipV="1">
            <a:off x="7539663" y="786856"/>
            <a:ext cx="676" cy="1056857"/>
          </a:xfrm>
          <a:prstGeom prst="bentConnector3">
            <a:avLst>
              <a:gd name="adj1" fmla="val -41566124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1" name="Picture 2">
            <a:extLst>
              <a:ext uri="{FF2B5EF4-FFF2-40B4-BE49-F238E27FC236}">
                <a16:creationId xmlns:a16="http://schemas.microsoft.com/office/drawing/2014/main" id="{0C437F64-1D94-B1AF-9A60-0F472137A8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14508" y="2618692"/>
            <a:ext cx="540000" cy="540000"/>
          </a:xfrm>
          <a:prstGeom prst="rect">
            <a:avLst/>
          </a:prstGeom>
          <a:noFill/>
          <a:ln w="57150">
            <a:solidFill>
              <a:srgbClr val="156082"/>
            </a:solidFill>
          </a:ln>
          <a:effectLst>
            <a:softEdge rad="25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>
            <a:extLst>
              <a:ext uri="{FF2B5EF4-FFF2-40B4-BE49-F238E27FC236}">
                <a16:creationId xmlns:a16="http://schemas.microsoft.com/office/drawing/2014/main" id="{7A0D44AE-D6AA-EE5E-7B03-B90BFE6AFD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14508" y="3673242"/>
            <a:ext cx="540000" cy="540000"/>
          </a:xfrm>
          <a:prstGeom prst="rect">
            <a:avLst/>
          </a:prstGeom>
          <a:noFill/>
          <a:ln w="57150">
            <a:solidFill>
              <a:srgbClr val="156082"/>
            </a:solidFill>
          </a:ln>
          <a:effectLst>
            <a:softEdge rad="25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>
            <a:extLst>
              <a:ext uri="{FF2B5EF4-FFF2-40B4-BE49-F238E27FC236}">
                <a16:creationId xmlns:a16="http://schemas.microsoft.com/office/drawing/2014/main" id="{07A9909F-038B-99EB-8AA2-99B558F51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540339" y="1573714"/>
            <a:ext cx="540000" cy="540000"/>
          </a:xfrm>
          <a:prstGeom prst="rect">
            <a:avLst/>
          </a:prstGeom>
          <a:noFill/>
          <a:ln w="57150">
            <a:solidFill>
              <a:srgbClr val="156082"/>
            </a:solidFill>
          </a:ln>
          <a:effectLst>
            <a:softEdge rad="25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2">
            <a:extLst>
              <a:ext uri="{FF2B5EF4-FFF2-40B4-BE49-F238E27FC236}">
                <a16:creationId xmlns:a16="http://schemas.microsoft.com/office/drawing/2014/main" id="{99324E38-4959-F867-83B9-D4AE4F7E7F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540339" y="4764575"/>
            <a:ext cx="540000" cy="499421"/>
          </a:xfrm>
          <a:prstGeom prst="rect">
            <a:avLst/>
          </a:prstGeom>
          <a:noFill/>
          <a:ln w="57150">
            <a:solidFill>
              <a:srgbClr val="156082"/>
            </a:solidFill>
          </a:ln>
          <a:effectLst>
            <a:softEdge rad="25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49" name="Connector: Elbow 1248">
            <a:extLst>
              <a:ext uri="{FF2B5EF4-FFF2-40B4-BE49-F238E27FC236}">
                <a16:creationId xmlns:a16="http://schemas.microsoft.com/office/drawing/2014/main" id="{3369E1B3-D821-8836-EA6C-F3A95D7C2F12}"/>
              </a:ext>
            </a:extLst>
          </p:cNvPr>
          <p:cNvCxnSpPr>
            <a:endCxn id="35" idx="1"/>
          </p:cNvCxnSpPr>
          <p:nvPr/>
        </p:nvCxnSpPr>
        <p:spPr>
          <a:xfrm>
            <a:off x="6977493" y="2888691"/>
            <a:ext cx="562846" cy="11880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5" name="Picture 2">
            <a:extLst>
              <a:ext uri="{FF2B5EF4-FFF2-40B4-BE49-F238E27FC236}">
                <a16:creationId xmlns:a16="http://schemas.microsoft.com/office/drawing/2014/main" id="{A33D995E-F68D-801A-7469-9512946968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540339" y="2630571"/>
            <a:ext cx="540000" cy="540000"/>
          </a:xfrm>
          <a:prstGeom prst="rect">
            <a:avLst/>
          </a:prstGeom>
          <a:noFill/>
          <a:ln w="57150">
            <a:solidFill>
              <a:srgbClr val="156082"/>
            </a:solidFill>
          </a:ln>
          <a:effectLst>
            <a:softEdge rad="25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" name="Picture 2">
            <a:extLst>
              <a:ext uri="{FF2B5EF4-FFF2-40B4-BE49-F238E27FC236}">
                <a16:creationId xmlns:a16="http://schemas.microsoft.com/office/drawing/2014/main" id="{A6323B67-93AB-8A50-0B40-DEE3553D79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540338" y="3687428"/>
            <a:ext cx="540000" cy="540000"/>
          </a:xfrm>
          <a:prstGeom prst="rect">
            <a:avLst/>
          </a:prstGeom>
          <a:noFill/>
          <a:ln w="57150">
            <a:solidFill>
              <a:srgbClr val="156082"/>
            </a:solidFill>
          </a:ln>
          <a:effectLst>
            <a:softEdge rad="25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2">
            <a:extLst>
              <a:ext uri="{FF2B5EF4-FFF2-40B4-BE49-F238E27FC236}">
                <a16:creationId xmlns:a16="http://schemas.microsoft.com/office/drawing/2014/main" id="{AEDC32B1-147B-6AC6-ECCA-05563D4BAB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866170" y="5008500"/>
            <a:ext cx="540000" cy="540000"/>
          </a:xfrm>
          <a:prstGeom prst="rect">
            <a:avLst/>
          </a:prstGeom>
          <a:noFill/>
          <a:ln w="57150">
            <a:solidFill>
              <a:srgbClr val="156082"/>
            </a:solidFill>
          </a:ln>
          <a:effectLst>
            <a:softEdge rad="25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4" name="Picture 2">
            <a:extLst>
              <a:ext uri="{FF2B5EF4-FFF2-40B4-BE49-F238E27FC236}">
                <a16:creationId xmlns:a16="http://schemas.microsoft.com/office/drawing/2014/main" id="{BE93E1CB-6ECC-864B-3AF0-40247DD813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866170" y="4083750"/>
            <a:ext cx="540000" cy="540000"/>
          </a:xfrm>
          <a:prstGeom prst="rect">
            <a:avLst/>
          </a:prstGeom>
          <a:noFill/>
          <a:ln w="57150">
            <a:solidFill>
              <a:srgbClr val="156082"/>
            </a:solidFill>
          </a:ln>
          <a:effectLst>
            <a:softEdge rad="25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>
            <a:extLst>
              <a:ext uri="{FF2B5EF4-FFF2-40B4-BE49-F238E27FC236}">
                <a16:creationId xmlns:a16="http://schemas.microsoft.com/office/drawing/2014/main" id="{0BE26149-020B-0961-20C2-A475166D71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866170" y="2234250"/>
            <a:ext cx="540000" cy="540000"/>
          </a:xfrm>
          <a:prstGeom prst="rect">
            <a:avLst/>
          </a:prstGeom>
          <a:noFill/>
          <a:ln w="57150">
            <a:solidFill>
              <a:srgbClr val="156082"/>
            </a:solidFill>
          </a:ln>
          <a:effectLst>
            <a:softEdge rad="25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2">
            <a:extLst>
              <a:ext uri="{FF2B5EF4-FFF2-40B4-BE49-F238E27FC236}">
                <a16:creationId xmlns:a16="http://schemas.microsoft.com/office/drawing/2014/main" id="{3283F5A4-2759-556D-36F8-308361FC72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866170" y="5933250"/>
            <a:ext cx="540000" cy="540000"/>
          </a:xfrm>
          <a:prstGeom prst="rect">
            <a:avLst/>
          </a:prstGeom>
          <a:noFill/>
          <a:ln w="57150">
            <a:solidFill>
              <a:srgbClr val="156082"/>
            </a:solidFill>
          </a:ln>
          <a:effectLst>
            <a:softEdge rad="25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>
            <a:extLst>
              <a:ext uri="{FF2B5EF4-FFF2-40B4-BE49-F238E27FC236}">
                <a16:creationId xmlns:a16="http://schemas.microsoft.com/office/drawing/2014/main" id="{131BB28C-906B-2EE7-6C3A-5C84BE72A9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866170" y="3159000"/>
            <a:ext cx="540000" cy="540000"/>
          </a:xfrm>
          <a:prstGeom prst="rect">
            <a:avLst/>
          </a:prstGeom>
          <a:noFill/>
          <a:ln w="57150">
            <a:solidFill>
              <a:srgbClr val="156082"/>
            </a:solidFill>
          </a:ln>
          <a:effectLst>
            <a:softEdge rad="25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6" name="Picture 2">
            <a:extLst>
              <a:ext uri="{FF2B5EF4-FFF2-40B4-BE49-F238E27FC236}">
                <a16:creationId xmlns:a16="http://schemas.microsoft.com/office/drawing/2014/main" id="{68C5ABA6-C6E6-0A4C-2510-8C57579DC2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888677" y="5933250"/>
            <a:ext cx="540000" cy="540000"/>
          </a:xfrm>
          <a:prstGeom prst="rect">
            <a:avLst/>
          </a:prstGeom>
          <a:noFill/>
          <a:ln w="57150">
            <a:solidFill>
              <a:srgbClr val="156082"/>
            </a:solidFill>
          </a:ln>
          <a:effectLst>
            <a:softEdge rad="25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84893C5B-366B-701A-7047-F214A6684F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866170" y="1309500"/>
            <a:ext cx="540000" cy="540000"/>
          </a:xfrm>
          <a:prstGeom prst="rect">
            <a:avLst/>
          </a:prstGeom>
          <a:noFill/>
          <a:ln w="57150">
            <a:solidFill>
              <a:srgbClr val="156082"/>
            </a:solidFill>
          </a:ln>
          <a:effectLst>
            <a:softEdge rad="25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51" name="Rectangle: Rounded Corners 1250">
            <a:extLst>
              <a:ext uri="{FF2B5EF4-FFF2-40B4-BE49-F238E27FC236}">
                <a16:creationId xmlns:a16="http://schemas.microsoft.com/office/drawing/2014/main" id="{5B6A5428-AD69-8F82-D226-058B391F277F}"/>
              </a:ext>
            </a:extLst>
          </p:cNvPr>
          <p:cNvSpPr/>
          <p:nvPr/>
        </p:nvSpPr>
        <p:spPr>
          <a:xfrm>
            <a:off x="1062185" y="3186878"/>
            <a:ext cx="1260000" cy="45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900" dirty="0">
                <a:solidFill>
                  <a:schemeClr val="tx1"/>
                </a:solidFill>
              </a:rPr>
              <a:t> Tortilla</a:t>
            </a:r>
          </a:p>
          <a:p>
            <a:r>
              <a:rPr lang="en-GB" sz="800" dirty="0">
                <a:solidFill>
                  <a:schemeClr val="tx1"/>
                </a:solidFill>
              </a:rPr>
              <a:t> </a:t>
            </a:r>
            <a:r>
              <a:rPr lang="en-GB" sz="900" dirty="0">
                <a:solidFill>
                  <a:schemeClr val="tx1"/>
                </a:solidFill>
              </a:rPr>
              <a:t>Industry</a:t>
            </a:r>
            <a:endParaRPr lang="en-GB" sz="700" dirty="0">
              <a:solidFill>
                <a:schemeClr val="tx1"/>
              </a:solidFill>
            </a:endParaRPr>
          </a:p>
        </p:txBody>
      </p:sp>
      <p:pic>
        <p:nvPicPr>
          <p:cNvPr id="1252" name="Picture 2">
            <a:extLst>
              <a:ext uri="{FF2B5EF4-FFF2-40B4-BE49-F238E27FC236}">
                <a16:creationId xmlns:a16="http://schemas.microsoft.com/office/drawing/2014/main" id="{BF3B72EF-6296-0114-C2ED-A2C75BDFDA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59200" y="3133753"/>
            <a:ext cx="540000" cy="540000"/>
          </a:xfrm>
          <a:prstGeom prst="rect">
            <a:avLst/>
          </a:prstGeom>
          <a:noFill/>
          <a:ln w="57150">
            <a:solidFill>
              <a:srgbClr val="156082"/>
            </a:solidFill>
          </a:ln>
          <a:effectLst>
            <a:softEdge rad="25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63" name="Connector: Elbow 1262">
            <a:extLst>
              <a:ext uri="{FF2B5EF4-FFF2-40B4-BE49-F238E27FC236}">
                <a16:creationId xmlns:a16="http://schemas.microsoft.com/office/drawing/2014/main" id="{DBFD9946-152D-128D-1EF8-9CD79B8CAC0C}"/>
              </a:ext>
            </a:extLst>
          </p:cNvPr>
          <p:cNvCxnSpPr>
            <a:endCxn id="1151" idx="3"/>
          </p:cNvCxnSpPr>
          <p:nvPr/>
        </p:nvCxnSpPr>
        <p:spPr>
          <a:xfrm rot="10800000" flipV="1">
            <a:off x="2294501" y="654750"/>
            <a:ext cx="593838" cy="873094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0" name="Connector: Elbow 1269">
            <a:extLst>
              <a:ext uri="{FF2B5EF4-FFF2-40B4-BE49-F238E27FC236}">
                <a16:creationId xmlns:a16="http://schemas.microsoft.com/office/drawing/2014/main" id="{CE1FC193-89A8-2243-E09C-94C021E5CE69}"/>
              </a:ext>
            </a:extLst>
          </p:cNvPr>
          <p:cNvCxnSpPr>
            <a:stCxn id="1097" idx="2"/>
            <a:endCxn id="1251" idx="2"/>
          </p:cNvCxnSpPr>
          <p:nvPr/>
        </p:nvCxnSpPr>
        <p:spPr>
          <a:xfrm rot="5400000">
            <a:off x="2847523" y="2474163"/>
            <a:ext cx="7378" cy="2318053"/>
          </a:xfrm>
          <a:prstGeom prst="bentConnector3">
            <a:avLst>
              <a:gd name="adj1" fmla="val 3198401"/>
            </a:avLst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273" name="Picture 2">
            <a:extLst>
              <a:ext uri="{FF2B5EF4-FFF2-40B4-BE49-F238E27FC236}">
                <a16:creationId xmlns:a16="http://schemas.microsoft.com/office/drawing/2014/main" id="{B8C7EAB8-B973-DEB6-9575-B49342FB25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870277" y="399451"/>
            <a:ext cx="540000" cy="540000"/>
          </a:xfrm>
          <a:prstGeom prst="rect">
            <a:avLst/>
          </a:prstGeom>
          <a:noFill/>
          <a:ln w="57150">
            <a:solidFill>
              <a:srgbClr val="156082"/>
            </a:solidFill>
          </a:ln>
          <a:effectLst>
            <a:softEdge rad="25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77" name="Connector: Elbow 1276">
            <a:extLst>
              <a:ext uri="{FF2B5EF4-FFF2-40B4-BE49-F238E27FC236}">
                <a16:creationId xmlns:a16="http://schemas.microsoft.com/office/drawing/2014/main" id="{F97951F8-24B8-0295-C824-0EAB3EA11286}"/>
              </a:ext>
            </a:extLst>
          </p:cNvPr>
          <p:cNvCxnSpPr>
            <a:cxnSpLocks/>
            <a:stCxn id="1151" idx="3"/>
            <a:endCxn id="1251" idx="3"/>
          </p:cNvCxnSpPr>
          <p:nvPr/>
        </p:nvCxnSpPr>
        <p:spPr>
          <a:xfrm>
            <a:off x="2294501" y="1527844"/>
            <a:ext cx="27684" cy="1884034"/>
          </a:xfrm>
          <a:prstGeom prst="bentConnector3">
            <a:avLst>
              <a:gd name="adj1" fmla="val 108631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31" name="Picture 2">
            <a:extLst>
              <a:ext uri="{FF2B5EF4-FFF2-40B4-BE49-F238E27FC236}">
                <a16:creationId xmlns:a16="http://schemas.microsoft.com/office/drawing/2014/main" id="{4591A3F8-5CD3-4211-75E9-3FE39FAB51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540339" y="5801142"/>
            <a:ext cx="540000" cy="540000"/>
          </a:xfrm>
          <a:prstGeom prst="rect">
            <a:avLst/>
          </a:prstGeom>
          <a:noFill/>
          <a:ln w="57150">
            <a:solidFill>
              <a:srgbClr val="156082"/>
            </a:solidFill>
          </a:ln>
          <a:effectLst>
            <a:softEdge rad="25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2" name="Picture 2">
            <a:extLst>
              <a:ext uri="{FF2B5EF4-FFF2-40B4-BE49-F238E27FC236}">
                <a16:creationId xmlns:a16="http://schemas.microsoft.com/office/drawing/2014/main" id="{3327C934-5618-E9DF-A2E3-E550E7C16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888677" y="4083750"/>
            <a:ext cx="540000" cy="540000"/>
          </a:xfrm>
          <a:prstGeom prst="rect">
            <a:avLst/>
          </a:prstGeom>
          <a:noFill/>
          <a:ln w="57150">
            <a:solidFill>
              <a:srgbClr val="156082"/>
            </a:solidFill>
          </a:ln>
          <a:effectLst>
            <a:softEdge rad="25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50A404F-74FA-66A4-8BBB-BC8232A6BA7F}"/>
              </a:ext>
            </a:extLst>
          </p:cNvPr>
          <p:cNvSpPr/>
          <p:nvPr/>
        </p:nvSpPr>
        <p:spPr>
          <a:xfrm>
            <a:off x="5098555" y="818597"/>
            <a:ext cx="200657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EVE Alpha" panose="02000800000000000000" pitchFamily="2" charset="0"/>
              </a:rPr>
              <a:t>BRAVE</a:t>
            </a:r>
            <a:endParaRPr lang="en-US" sz="28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EVE Alpha" panose="02000800000000000000" pitchFamily="2" charset="0"/>
            </a:endParaRPr>
          </a:p>
        </p:txBody>
      </p:sp>
      <p:pic>
        <p:nvPicPr>
          <p:cNvPr id="1272" name="Picture 2">
            <a:extLst>
              <a:ext uri="{FF2B5EF4-FFF2-40B4-BE49-F238E27FC236}">
                <a16:creationId xmlns:a16="http://schemas.microsoft.com/office/drawing/2014/main" id="{E06FEDE1-A8C9-202C-996F-36B34474C9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877658" y="392289"/>
            <a:ext cx="540000" cy="540000"/>
          </a:xfrm>
          <a:prstGeom prst="rect">
            <a:avLst/>
          </a:prstGeom>
          <a:noFill/>
          <a:ln w="57150">
            <a:solidFill>
              <a:srgbClr val="156082"/>
            </a:solidFill>
          </a:ln>
          <a:effectLst>
            <a:softEdge rad="25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3708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367</Words>
  <Application>Microsoft Office PowerPoint</Application>
  <PresentationFormat>Widescreen</PresentationFormat>
  <Paragraphs>124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EVE Alpha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2024-08-22T18:53:25Z</dcterms:created>
  <dcterms:modified xsi:type="dcterms:W3CDTF">2025-04-02T18:50:57Z</dcterms:modified>
</cp:coreProperties>
</file>