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B1318-CF01-4D43-9E23-85FDAA61135D}" v="281" dt="2024-08-15T19:59:5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67" autoAdjust="0"/>
  </p:normalViewPr>
  <p:slideViewPr>
    <p:cSldViewPr snapToGrid="0">
      <p:cViewPr varScale="1">
        <p:scale>
          <a:sx n="102" d="100"/>
          <a:sy n="102" d="100"/>
        </p:scale>
        <p:origin x="586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AB11-1530-4979-8986-DB5079D81E9A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591C5-F339-4D0B-B5E8-23CF561F7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1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B123B-F879-CCB9-4FC8-4F748AE0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4A24D-3E5F-C1EA-DAF9-BE1FB02DE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0CBDC-2502-FB5D-CE70-09E1DEA1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F59E4-0D69-D703-2097-B44D584CB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4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D83-48B5-BF0E-0077-5507A927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5D6D-7AA4-B74E-3EA8-C74A7B4D7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B942-B5B4-482F-E81B-80C34CD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B3BB-2A77-50BC-8DFB-E6CFAF4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10F-C60A-9C33-A832-C05C5F73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3C7-EAA0-94B0-42A5-D0C183A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925A-C10B-FAA2-863A-2F71F3F6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727C-52EA-E34B-31FC-8F5E353C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9171-D991-D1D6-BA6C-79855E1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F174-5AAB-5118-56BD-0C52AF4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5D839-D2F0-65F7-FC60-B98C68D51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10C8-A63C-3D66-0FF2-14D71D9B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7DAF-C3F8-142C-A16B-37AB997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6225-49CB-600A-3147-63D95E0F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BA2F-0086-D798-7649-400FD464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8D12-598E-F7F6-B083-5AB27D31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036-DC89-67AC-9D46-6A6ED56A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966-70D1-7D24-A5C6-56C16A3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5FCF-1CB0-AF32-8751-0F54A3B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BC9A-BDF2-FD09-E177-65E58CB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2A2-6F49-0F61-ADBA-ED376B98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D165-6241-AE8F-2344-A32261A7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7229-4101-FF50-14E7-B08E53A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B711-D80E-849A-E436-E917F0D9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B25-8D2C-D143-AF9C-C27C2A5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0B2A-6572-8750-2535-5AEAAB6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BD52-2183-3351-5272-C907562C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F4D4-C1C7-BFDE-081C-05FBDEA9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85EBB-9DD8-ACAD-0EC5-FEFC077B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6CFF-83B8-6F9A-2AC5-80ACC93C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03B-1BB9-5827-0C5B-4428010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906-00E0-61DE-95B1-45FE4817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1907-3EF8-2FB4-4596-7AD4CDCC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F1B3-622E-98FF-A9B2-E992F8D4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1EC58-D04D-14A0-1840-A6CF5CE1F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7013-DEA5-E45B-14F8-3D052EA18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83459-EC6C-EB64-E996-8B22AF2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2ACB5-B401-B3C7-1D96-E93E3E3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FE38-9503-3052-2DFF-936E4CA6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BD2-5C73-5CD3-C7BD-2832A220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29DEE-BDA7-1553-208B-B4DF7E9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D6BC-DE81-4D52-CCE5-802EA49E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DCFD-685B-B304-9E04-3336B25E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CE0DD-BE21-290A-3475-0B941F30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1329-F652-C5AA-EC82-5D7A24C6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D76-1074-2B98-02E0-10A34C8E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51C-973A-52E6-963B-9B0ECADB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0C7A-5198-0D1E-078E-505A30B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96B88-34DE-9EE0-9FC8-F819BCA7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5A6F-5267-14B2-4306-0BC1BD9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AE78-BF09-0C13-10C5-1F50F5A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7F3B-4203-067C-15AB-2724CBA4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02C-A0C1-29DE-A1F2-6FFD58D1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44A5D-BB6F-93FB-6593-D0444677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A7A80-C526-262C-6263-8B9EFEFF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46CC-2DCA-B64E-0768-B601703C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C9E1-6AC7-649F-43B8-286831E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8353-F2DA-FED8-E12D-D0C00519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70D7B-A15C-C5EF-3404-AAE4A961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3242-27D6-7EAA-AB90-BF9D3EC2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101D-8197-0347-9CD3-EB8126CE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6F2AD-4EEB-49BC-BF6B-BBCD376DEAA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296E-5FB1-E749-6C04-73897593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388D-8282-F283-DD76-125DA567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9" Type="http://schemas.openxmlformats.org/officeDocument/2006/relationships/image" Target="../media/image39.jpeg"/><Relationship Id="rId21" Type="http://schemas.openxmlformats.org/officeDocument/2006/relationships/image" Target="../media/image21.jpeg"/><Relationship Id="rId34" Type="http://schemas.openxmlformats.org/officeDocument/2006/relationships/image" Target="../media/image34.jpeg"/><Relationship Id="rId42" Type="http://schemas.openxmlformats.org/officeDocument/2006/relationships/image" Target="../media/image42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jpeg"/><Relationship Id="rId41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32" Type="http://schemas.openxmlformats.org/officeDocument/2006/relationships/image" Target="../media/image32.jpeg"/><Relationship Id="rId37" Type="http://schemas.openxmlformats.org/officeDocument/2006/relationships/image" Target="../media/image37.jpeg"/><Relationship Id="rId40" Type="http://schemas.openxmlformats.org/officeDocument/2006/relationships/image" Target="../media/image40.jpeg"/><Relationship Id="rId5" Type="http://schemas.openxmlformats.org/officeDocument/2006/relationships/image" Target="../media/image4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36" Type="http://schemas.openxmlformats.org/officeDocument/2006/relationships/image" Target="../media/image36.jpe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Relationship Id="rId30" Type="http://schemas.openxmlformats.org/officeDocument/2006/relationships/image" Target="../media/image30.jpeg"/><Relationship Id="rId35" Type="http://schemas.openxmlformats.org/officeDocument/2006/relationships/image" Target="../media/image35.jpeg"/><Relationship Id="rId43" Type="http://schemas.openxmlformats.org/officeDocument/2006/relationships/image" Target="../media/image43.jpeg"/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33" Type="http://schemas.openxmlformats.org/officeDocument/2006/relationships/image" Target="../media/image33.png"/><Relationship Id="rId38" Type="http://schemas.openxmlformats.org/officeDocument/2006/relationships/image" Target="../media/image3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61B55-21C2-EE5F-A0F2-E1D3F7E8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701" y="-159731"/>
            <a:ext cx="12488237" cy="7193712"/>
          </a:xfrm>
          <a:prstGeom prst="rect">
            <a:avLst/>
          </a:prstGeom>
        </p:spPr>
      </p:pic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E32F475D-D9B9-EAEF-FFFF-761B816F694F}"/>
              </a:ext>
            </a:extLst>
          </p:cNvPr>
          <p:cNvGrpSpPr/>
          <p:nvPr/>
        </p:nvGrpSpPr>
        <p:grpSpPr>
          <a:xfrm>
            <a:off x="5212948" y="182437"/>
            <a:ext cx="1765090" cy="1765090"/>
            <a:chOff x="5009169" y="161410"/>
            <a:chExt cx="2173662" cy="21736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9DFCFA-E6B2-F57D-AD73-53DB20E1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9169" y="161410"/>
              <a:ext cx="2173662" cy="21736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607BD-8F05-0D5A-A28E-73B9D7FC57C2}"/>
                </a:ext>
              </a:extLst>
            </p:cNvPr>
            <p:cNvSpPr txBox="1"/>
            <p:nvPr/>
          </p:nvSpPr>
          <p:spPr>
            <a:xfrm>
              <a:off x="5354220" y="1532828"/>
              <a:ext cx="1484806" cy="4169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EVE Alpha" panose="02000800000000000000" pitchFamily="2" charset="0"/>
                </a:rPr>
                <a:t>LEADERSHIP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AC6C05-A93B-E6CA-CB3C-2264EB28D202}"/>
              </a:ext>
            </a:extLst>
          </p:cNvPr>
          <p:cNvSpPr/>
          <p:nvPr/>
        </p:nvSpPr>
        <p:spPr>
          <a:xfrm>
            <a:off x="8043663" y="7380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Blade </a:t>
            </a:r>
            <a:r>
              <a:rPr lang="en-GB" sz="1000" dirty="0" err="1">
                <a:solidFill>
                  <a:schemeClr val="tx1"/>
                </a:solidFill>
              </a:rPr>
              <a:t>Reiper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</a:rPr>
              <a:t>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5BBAAF-AB36-E6B6-C467-3F1BC87A7A08}"/>
              </a:ext>
            </a:extLst>
          </p:cNvPr>
          <p:cNvSpPr/>
          <p:nvPr/>
        </p:nvSpPr>
        <p:spPr>
          <a:xfrm>
            <a:off x="5717493" y="375512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Sadism Evolved</a:t>
            </a:r>
          </a:p>
          <a:p>
            <a:r>
              <a:rPr lang="en-GB" sz="800" dirty="0">
                <a:solidFill>
                  <a:schemeClr val="tx1"/>
                </a:solidFill>
              </a:rPr>
              <a:t> Second in Command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AB05DA-717F-2D2C-A4B0-4905F0B1B9CF}"/>
              </a:ext>
            </a:extLst>
          </p:cNvPr>
          <p:cNvSpPr/>
          <p:nvPr/>
        </p:nvSpPr>
        <p:spPr>
          <a:xfrm>
            <a:off x="1065831" y="58542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Events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318AEFE-0446-4D7E-3E2B-C564A419595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33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A0DE0E7-DCD4-6D51-8D32-9F7C581BEDB2}"/>
              </a:ext>
            </a:extLst>
          </p:cNvPr>
          <p:cNvGrpSpPr/>
          <p:nvPr/>
        </p:nvGrpSpPr>
        <p:grpSpPr>
          <a:xfrm>
            <a:off x="2888677" y="1573714"/>
            <a:ext cx="1762985" cy="540000"/>
            <a:chOff x="2888677" y="1309500"/>
            <a:chExt cx="1762985" cy="540000"/>
          </a:xfrm>
        </p:grpSpPr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0DD20147-6764-7F63-B831-36BE75E5717D}"/>
                </a:ext>
              </a:extLst>
            </p:cNvPr>
            <p:cNvSpPr/>
            <p:nvPr/>
          </p:nvSpPr>
          <p:spPr>
            <a:xfrm>
              <a:off x="3391662" y="1362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Arian </a:t>
              </a:r>
              <a:r>
                <a:rPr lang="en-GB" sz="900" dirty="0" err="1">
                  <a:solidFill>
                    <a:schemeClr val="tx1"/>
                  </a:solidFill>
                </a:rPr>
                <a:t>Felou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Logistics Director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pic>
          <p:nvPicPr>
            <p:cNvPr id="1096" name="Picture 2">
              <a:extLst>
                <a:ext uri="{FF2B5EF4-FFF2-40B4-BE49-F238E27FC236}">
                  <a16:creationId xmlns:a16="http://schemas.microsoft.com/office/drawing/2014/main" id="{AB0110BF-2FF6-B214-A4BA-E59327262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1309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D37DB43-7CF8-5596-51EB-BCCF5BD46D7E}"/>
              </a:ext>
            </a:extLst>
          </p:cNvPr>
          <p:cNvGrpSpPr/>
          <p:nvPr/>
        </p:nvGrpSpPr>
        <p:grpSpPr>
          <a:xfrm>
            <a:off x="2873027" y="2615160"/>
            <a:ext cx="1762985" cy="540000"/>
            <a:chOff x="2873027" y="2173531"/>
            <a:chExt cx="1762985" cy="540000"/>
          </a:xfrm>
        </p:grpSpPr>
        <p:sp>
          <p:nvSpPr>
            <p:cNvPr id="1099" name="Rectangle: Rounded Corners 1098">
              <a:extLst>
                <a:ext uri="{FF2B5EF4-FFF2-40B4-BE49-F238E27FC236}">
                  <a16:creationId xmlns:a16="http://schemas.microsoft.com/office/drawing/2014/main" id="{34FCAC61-F5D9-B379-C798-C02018F1CD6A}"/>
                </a:ext>
              </a:extLst>
            </p:cNvPr>
            <p:cNvSpPr/>
            <p:nvPr/>
          </p:nvSpPr>
          <p:spPr>
            <a:xfrm>
              <a:off x="3376012" y="2226656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Kara </a:t>
              </a:r>
              <a:r>
                <a:rPr lang="en-GB" sz="900" dirty="0" err="1">
                  <a:solidFill>
                    <a:schemeClr val="tx1"/>
                  </a:solidFill>
                </a:rPr>
                <a:t>Mabonar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800" dirty="0">
                  <a:solidFill>
                    <a:schemeClr val="tx1"/>
                  </a:solidFill>
                </a:rPr>
                <a:t>Infrastructure Director</a:t>
              </a:r>
            </a:p>
          </p:txBody>
        </p:sp>
        <p:pic>
          <p:nvPicPr>
            <p:cNvPr id="1100" name="Picture 2">
              <a:extLst>
                <a:ext uri="{FF2B5EF4-FFF2-40B4-BE49-F238E27FC236}">
                  <a16:creationId xmlns:a16="http://schemas.microsoft.com/office/drawing/2014/main" id="{8DE6D8F5-6999-DDE8-15B9-CD508A25A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3027" y="2173531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E0FD9BF4-D468-C8FA-FDBE-4C3BE7703D32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 flipV="1">
            <a:off x="9303324" y="2812448"/>
            <a:ext cx="556932" cy="6246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7C23851-C85C-D111-5F57-BF9F0D05EBED}"/>
              </a:ext>
            </a:extLst>
          </p:cNvPr>
          <p:cNvGrpSpPr/>
          <p:nvPr/>
        </p:nvGrpSpPr>
        <p:grpSpPr>
          <a:xfrm>
            <a:off x="531516" y="1573714"/>
            <a:ext cx="1762985" cy="540000"/>
            <a:chOff x="531516" y="1249719"/>
            <a:chExt cx="1762985" cy="540000"/>
          </a:xfrm>
        </p:grpSpPr>
        <p:sp>
          <p:nvSpPr>
            <p:cNvPr id="1151" name="Rectangle: Rounded Corners 1150">
              <a:extLst>
                <a:ext uri="{FF2B5EF4-FFF2-40B4-BE49-F238E27FC236}">
                  <a16:creationId xmlns:a16="http://schemas.microsoft.com/office/drawing/2014/main" id="{83208C5F-3413-6F66-E8F0-4F99FDF413C6}"/>
                </a:ext>
              </a:extLst>
            </p:cNvPr>
            <p:cNvSpPr/>
            <p:nvPr/>
          </p:nvSpPr>
          <p:spPr>
            <a:xfrm>
              <a:off x="1034501" y="1302844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Suffia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Supply</a:t>
              </a:r>
            </a:p>
          </p:txBody>
        </p:sp>
        <p:pic>
          <p:nvPicPr>
            <p:cNvPr id="1152" name="Picture 2">
              <a:extLst>
                <a:ext uri="{FF2B5EF4-FFF2-40B4-BE49-F238E27FC236}">
                  <a16:creationId xmlns:a16="http://schemas.microsoft.com/office/drawing/2014/main" id="{819C5FF2-6FD9-9B4F-CD30-827A29EDB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1516" y="1249719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023E2C47-AF23-94AF-6E5D-E15EB54AB71D}"/>
              </a:ext>
            </a:extLst>
          </p:cNvPr>
          <p:cNvGrpSpPr/>
          <p:nvPr/>
        </p:nvGrpSpPr>
        <p:grpSpPr>
          <a:xfrm>
            <a:off x="562846" y="3687428"/>
            <a:ext cx="1762985" cy="540000"/>
            <a:chOff x="562846" y="4083750"/>
            <a:chExt cx="1762985" cy="540000"/>
          </a:xfrm>
        </p:grpSpPr>
        <p:sp>
          <p:nvSpPr>
            <p:cNvPr id="1160" name="Rectangle: Rounded Corners 1159">
              <a:extLst>
                <a:ext uri="{FF2B5EF4-FFF2-40B4-BE49-F238E27FC236}">
                  <a16:creationId xmlns:a16="http://schemas.microsoft.com/office/drawing/2014/main" id="{531F6EAD-6ACF-6373-BCD9-EB8A521F5046}"/>
                </a:ext>
              </a:extLst>
            </p:cNvPr>
            <p:cNvSpPr/>
            <p:nvPr/>
          </p:nvSpPr>
          <p:spPr>
            <a:xfrm>
              <a:off x="1065831" y="4136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tbd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IT Administrator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pic>
          <p:nvPicPr>
            <p:cNvPr id="1161" name="Picture 2">
              <a:extLst>
                <a:ext uri="{FF2B5EF4-FFF2-40B4-BE49-F238E27FC236}">
                  <a16:creationId xmlns:a16="http://schemas.microsoft.com/office/drawing/2014/main" id="{C0A16F27-0FDE-2EEF-9BC9-B2F06C147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2846" y="40837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242F57-C8B4-FC87-8253-E7679572FB5D}"/>
              </a:ext>
            </a:extLst>
          </p:cNvPr>
          <p:cNvGrpSpPr/>
          <p:nvPr/>
        </p:nvGrpSpPr>
        <p:grpSpPr>
          <a:xfrm>
            <a:off x="2888677" y="4744285"/>
            <a:ext cx="1762985" cy="540000"/>
            <a:chOff x="2888677" y="5008500"/>
            <a:chExt cx="1762985" cy="540000"/>
          </a:xfrm>
        </p:grpSpPr>
        <p:sp>
          <p:nvSpPr>
            <p:cNvPr id="1167" name="Rectangle: Rounded Corners 1166">
              <a:extLst>
                <a:ext uri="{FF2B5EF4-FFF2-40B4-BE49-F238E27FC236}">
                  <a16:creationId xmlns:a16="http://schemas.microsoft.com/office/drawing/2014/main" id="{42EC0099-FF93-68CA-B381-8B3F837D7BF9}"/>
                </a:ext>
              </a:extLst>
            </p:cNvPr>
            <p:cNvSpPr/>
            <p:nvPr/>
          </p:nvSpPr>
          <p:spPr>
            <a:xfrm>
              <a:off x="3391662" y="5061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Ted </a:t>
              </a:r>
              <a:r>
                <a:rPr lang="en-GB" sz="900" dirty="0" err="1">
                  <a:solidFill>
                    <a:schemeClr val="tx1"/>
                  </a:solidFill>
                </a:rPr>
                <a:t>LeBon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Communication Director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168" name="Picture 2">
              <a:extLst>
                <a:ext uri="{FF2B5EF4-FFF2-40B4-BE49-F238E27FC236}">
                  <a16:creationId xmlns:a16="http://schemas.microsoft.com/office/drawing/2014/main" id="{4A4BB8BC-DE2D-91E6-B640-58AB95D0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5008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0" name="Rectangle: Rounded Corners 1169">
            <a:extLst>
              <a:ext uri="{FF2B5EF4-FFF2-40B4-BE49-F238E27FC236}">
                <a16:creationId xmlns:a16="http://schemas.microsoft.com/office/drawing/2014/main" id="{A7FAB4F5-3D54-F34E-CAC6-F29E5633AD03}"/>
              </a:ext>
            </a:extLst>
          </p:cNvPr>
          <p:cNvSpPr/>
          <p:nvPr/>
        </p:nvSpPr>
        <p:spPr>
          <a:xfrm>
            <a:off x="1035692" y="26836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 Lead</a:t>
            </a:r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8DC53627-2E4C-23DE-6767-ADE6141E38C2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3881056"/>
            <a:ext cx="562846" cy="7890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0F2D7303-CC56-CD63-472B-522F81D93B72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 flipV="1">
            <a:off x="9303324" y="4662000"/>
            <a:ext cx="562846" cy="81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5473B00-709E-8C16-05DC-43662F83C434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4662000"/>
            <a:ext cx="12700" cy="822038"/>
          </a:xfrm>
          <a:prstGeom prst="bentConnector3">
            <a:avLst>
              <a:gd name="adj1" fmla="val 232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E6FA1DF-EF3E-67B9-B523-53AC0E7586A8}"/>
              </a:ext>
            </a:extLst>
          </p:cNvPr>
          <p:cNvCxnSpPr>
            <a:cxnSpLocks/>
            <a:stCxn id="1102" idx="1"/>
            <a:endCxn id="1160" idx="3"/>
          </p:cNvCxnSpPr>
          <p:nvPr/>
        </p:nvCxnSpPr>
        <p:spPr>
          <a:xfrm flipH="1">
            <a:off x="2325831" y="3957428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C69C68BC-DC8E-FBD1-F63D-C688051324DE}"/>
              </a:ext>
            </a:extLst>
          </p:cNvPr>
          <p:cNvCxnSpPr>
            <a:cxnSpLocks/>
            <a:stCxn id="1272" idx="1"/>
            <a:endCxn id="1170" idx="3"/>
          </p:cNvCxnSpPr>
          <p:nvPr/>
        </p:nvCxnSpPr>
        <p:spPr>
          <a:xfrm rot="10800000" flipV="1">
            <a:off x="2295692" y="786856"/>
            <a:ext cx="581096" cy="21218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BE5A02CD-8361-11CC-BBA2-7659A487C1B1}"/>
              </a:ext>
            </a:extLst>
          </p:cNvPr>
          <p:cNvCxnSpPr>
            <a:cxnSpLocks/>
            <a:stCxn id="1272" idx="1"/>
            <a:endCxn id="1157" idx="3"/>
          </p:cNvCxnSpPr>
          <p:nvPr/>
        </p:nvCxnSpPr>
        <p:spPr>
          <a:xfrm rot="10800000">
            <a:off x="2294502" y="786197"/>
            <a:ext cx="582287" cy="6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05F0AC07-6D2F-8F7F-6CB8-261AB3BB9B6F}"/>
              </a:ext>
            </a:extLst>
          </p:cNvPr>
          <p:cNvCxnSpPr>
            <a:stCxn id="1116" idx="1"/>
            <a:endCxn id="54" idx="3"/>
          </p:cNvCxnSpPr>
          <p:nvPr/>
        </p:nvCxnSpPr>
        <p:spPr>
          <a:xfrm rot="10800000">
            <a:off x="2325831" y="5026568"/>
            <a:ext cx="562846" cy="10445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9F6CB65A-B8FE-973C-1592-2CED1D6739C4}"/>
              </a:ext>
            </a:extLst>
          </p:cNvPr>
          <p:cNvCxnSpPr>
            <a:stCxn id="1116" idx="1"/>
            <a:endCxn id="56" idx="3"/>
          </p:cNvCxnSpPr>
          <p:nvPr/>
        </p:nvCxnSpPr>
        <p:spPr>
          <a:xfrm flipH="1">
            <a:off x="2325831" y="6071142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C7AB1263-5CE4-EBA7-007B-56BA4EABFF9D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795064"/>
            <a:ext cx="563184" cy="209362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B3355579-953A-9D30-C618-67F8C9E02F7F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851840"/>
            <a:ext cx="562846" cy="103685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DF138E04-30BB-A090-DEDA-7F783BEE81BD}"/>
              </a:ext>
            </a:extLst>
          </p:cNvPr>
          <p:cNvCxnSpPr>
            <a:cxnSpLocks/>
            <a:stCxn id="41" idx="1"/>
            <a:endCxn id="1099" idx="3"/>
          </p:cNvCxnSpPr>
          <p:nvPr/>
        </p:nvCxnSpPr>
        <p:spPr>
          <a:xfrm rot="10800000" flipV="1">
            <a:off x="4636012" y="2888691"/>
            <a:ext cx="578496" cy="4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9BAFD8C1-5436-85AD-1043-2AC7C2A0D798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07686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06EA4AC8-E552-E92B-BEC3-82408142B7D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2"/>
            <a:ext cx="562846" cy="21337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E31E756F-28EC-2014-4D0E-3C98B8089A0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1905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EF4F84F0-DC65-50AD-13ED-B689E675A123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80126"/>
            <a:ext cx="562846" cy="6818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BB4C8E1B-FB9B-62A2-9663-637931E963A9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 flipV="1">
            <a:off x="6977493" y="3429000"/>
            <a:ext cx="562846" cy="55112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D54EE66E-7991-F495-A4B7-3EE73F4BCB17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58653"/>
            <a:ext cx="562846" cy="69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B8F1F159-1670-5227-DF18-383DA0459D5D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6977493" y="966759"/>
            <a:ext cx="573996" cy="1930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BB408E-17A0-4F62-00D5-B92F381F102E}"/>
              </a:ext>
            </a:extLst>
          </p:cNvPr>
          <p:cNvGrpSpPr/>
          <p:nvPr/>
        </p:nvGrpSpPr>
        <p:grpSpPr>
          <a:xfrm>
            <a:off x="5214508" y="2618692"/>
            <a:ext cx="1762985" cy="540000"/>
            <a:chOff x="5214508" y="2618692"/>
            <a:chExt cx="1762985" cy="540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646A032-F0F0-F6CF-1019-60E33CEBD617}"/>
                </a:ext>
              </a:extLst>
            </p:cNvPr>
            <p:cNvSpPr/>
            <p:nvPr/>
          </p:nvSpPr>
          <p:spPr>
            <a:xfrm>
              <a:off x="5717493" y="267181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Jinx </a:t>
              </a:r>
              <a:r>
                <a:rPr lang="en-GB" sz="900" dirty="0" err="1">
                  <a:solidFill>
                    <a:schemeClr val="tx1"/>
                  </a:solidFill>
                </a:rPr>
                <a:t>De’Caire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CEO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C437F64-1D94-B1AF-9A60-0F472137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14508" y="2618692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7A0D44AE-D6AA-EE5E-7B03-B90BFE6A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8865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BDB7C-0F56-FED4-84F9-F51E6BE5899C}"/>
              </a:ext>
            </a:extLst>
          </p:cNvPr>
          <p:cNvSpPr/>
          <p:nvPr/>
        </p:nvSpPr>
        <p:spPr>
          <a:xfrm>
            <a:off x="8043324" y="1979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Professor Push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07A9909F-038B-99EB-8AA2-99B558F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9260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3BAE9-9D4E-6AA8-C2CB-3FCD460E3DD0}"/>
              </a:ext>
            </a:extLst>
          </p:cNvPr>
          <p:cNvGrpSpPr/>
          <p:nvPr/>
        </p:nvGrpSpPr>
        <p:grpSpPr>
          <a:xfrm>
            <a:off x="7540339" y="4392000"/>
            <a:ext cx="1762985" cy="540000"/>
            <a:chOff x="7540339" y="4744285"/>
            <a:chExt cx="1762985" cy="540000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F6BD9AC0-91B2-2C24-59BF-C1F7AFBDE781}"/>
                </a:ext>
              </a:extLst>
            </p:cNvPr>
            <p:cNvSpPr/>
            <p:nvPr/>
          </p:nvSpPr>
          <p:spPr>
            <a:xfrm>
              <a:off x="8043324" y="4797410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Shattered Armer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Military Director</a:t>
              </a:r>
            </a:p>
          </p:txBody>
        </p:sp>
        <p:pic>
          <p:nvPicPr>
            <p:cNvPr id="1027" name="Picture 2">
              <a:extLst>
                <a:ext uri="{FF2B5EF4-FFF2-40B4-BE49-F238E27FC236}">
                  <a16:creationId xmlns:a16="http://schemas.microsoft.com/office/drawing/2014/main" id="{99324E38-4959-F867-83B9-D4AE4F7E7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0339" y="4744285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9C6828-53A2-2FEC-68A7-563568DC2645}"/>
              </a:ext>
            </a:extLst>
          </p:cNvPr>
          <p:cNvGrpSpPr/>
          <p:nvPr/>
        </p:nvGrpSpPr>
        <p:grpSpPr>
          <a:xfrm>
            <a:off x="7540339" y="3159000"/>
            <a:ext cx="1762985" cy="540000"/>
            <a:chOff x="7540339" y="2630571"/>
            <a:chExt cx="1762985" cy="5400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BA7BE8B-7308-5E75-CDAB-13DC10DE0C3D}"/>
                </a:ext>
              </a:extLst>
            </p:cNvPr>
            <p:cNvSpPr/>
            <p:nvPr/>
          </p:nvSpPr>
          <p:spPr>
            <a:xfrm>
              <a:off x="8043324" y="2683696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 Jesse </a:t>
              </a:r>
              <a:r>
                <a:rPr lang="en-GB" sz="1000" dirty="0" err="1">
                  <a:solidFill>
                    <a:schemeClr val="tx1"/>
                  </a:solidFill>
                </a:rPr>
                <a:t>Takona</a:t>
              </a:r>
              <a:endParaRPr lang="en-GB" sz="1000" dirty="0">
                <a:solidFill>
                  <a:schemeClr val="tx1"/>
                </a:solidFill>
              </a:endParaRPr>
            </a:p>
            <a:p>
              <a:r>
                <a:rPr lang="en-GB" sz="900" dirty="0">
                  <a:solidFill>
                    <a:schemeClr val="tx1"/>
                  </a:solidFill>
                </a:rPr>
                <a:t> Classiness Director</a:t>
              </a:r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A33D995E-F68D-801A-7469-951294696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0339" y="2630571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531850E-086B-0D9C-6E2E-915D7D8D9736}"/>
              </a:ext>
            </a:extLst>
          </p:cNvPr>
          <p:cNvGrpSpPr/>
          <p:nvPr/>
        </p:nvGrpSpPr>
        <p:grpSpPr>
          <a:xfrm>
            <a:off x="9866170" y="4392000"/>
            <a:ext cx="1762985" cy="540000"/>
            <a:chOff x="9866170" y="5008500"/>
            <a:chExt cx="1762985" cy="540000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A42CEE19-006A-1853-9646-398F47AE6648}"/>
                </a:ext>
              </a:extLst>
            </p:cNvPr>
            <p:cNvSpPr/>
            <p:nvPr/>
          </p:nvSpPr>
          <p:spPr>
            <a:xfrm>
              <a:off x="10369155" y="5061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El </a:t>
              </a:r>
              <a:r>
                <a:rPr lang="en-GB" sz="900" dirty="0" err="1">
                  <a:solidFill>
                    <a:schemeClr val="tx1"/>
                  </a:solidFill>
                </a:rPr>
                <a:t>Profii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Chief of Staff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pic>
          <p:nvPicPr>
            <p:cNvPr id="1034" name="Picture 2">
              <a:extLst>
                <a:ext uri="{FF2B5EF4-FFF2-40B4-BE49-F238E27FC236}">
                  <a16:creationId xmlns:a16="http://schemas.microsoft.com/office/drawing/2014/main" id="{AEDC32B1-147B-6AC6-ECCA-05563D4BA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5008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8E17D57E-366E-21A8-49CE-075EA75A9E66}"/>
              </a:ext>
            </a:extLst>
          </p:cNvPr>
          <p:cNvGrpSpPr/>
          <p:nvPr/>
        </p:nvGrpSpPr>
        <p:grpSpPr>
          <a:xfrm>
            <a:off x="9866170" y="3611056"/>
            <a:ext cx="1762985" cy="540000"/>
            <a:chOff x="9866170" y="4083750"/>
            <a:chExt cx="1762985" cy="540000"/>
          </a:xfrm>
        </p:grpSpPr>
        <p:sp>
          <p:nvSpPr>
            <p:cNvPr id="1173" name="Rectangle: Rounded Corners 1172">
              <a:extLst>
                <a:ext uri="{FF2B5EF4-FFF2-40B4-BE49-F238E27FC236}">
                  <a16:creationId xmlns:a16="http://schemas.microsoft.com/office/drawing/2014/main" id="{1CC52103-6543-B44B-63F0-6F310E022D07}"/>
                </a:ext>
              </a:extLst>
            </p:cNvPr>
            <p:cNvSpPr/>
            <p:nvPr/>
          </p:nvSpPr>
          <p:spPr>
            <a:xfrm>
              <a:off x="10369155" y="4136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Kel </a:t>
              </a:r>
              <a:r>
                <a:rPr lang="en-GB" sz="900" dirty="0" err="1">
                  <a:solidFill>
                    <a:schemeClr val="tx1"/>
                  </a:solidFill>
                </a:rPr>
                <a:t>Drosto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Military 2IC</a:t>
              </a:r>
            </a:p>
          </p:txBody>
        </p:sp>
        <p:pic>
          <p:nvPicPr>
            <p:cNvPr id="1174" name="Picture 2">
              <a:extLst>
                <a:ext uri="{FF2B5EF4-FFF2-40B4-BE49-F238E27FC236}">
                  <a16:creationId xmlns:a16="http://schemas.microsoft.com/office/drawing/2014/main" id="{BE93E1CB-6ECC-864B-3AF0-40247DD81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40837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56D7477A-6D62-9A18-2847-EA50CB0B6184}"/>
              </a:ext>
            </a:extLst>
          </p:cNvPr>
          <p:cNvGrpSpPr/>
          <p:nvPr/>
        </p:nvGrpSpPr>
        <p:grpSpPr>
          <a:xfrm>
            <a:off x="9866170" y="5214038"/>
            <a:ext cx="1762985" cy="540000"/>
            <a:chOff x="9866170" y="5933250"/>
            <a:chExt cx="1762985" cy="540000"/>
          </a:xfrm>
        </p:grpSpPr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B0CA2A93-85AB-0EEA-8167-B370BABD855B}"/>
                </a:ext>
              </a:extLst>
            </p:cNvPr>
            <p:cNvSpPr/>
            <p:nvPr/>
          </p:nvSpPr>
          <p:spPr>
            <a:xfrm>
              <a:off x="10369155" y="59863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Lara </a:t>
              </a:r>
              <a:r>
                <a:rPr lang="en-GB" sz="900" dirty="0" err="1">
                  <a:solidFill>
                    <a:schemeClr val="tx1"/>
                  </a:solidFill>
                </a:rPr>
                <a:t>Bashadi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105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Recon</a:t>
              </a:r>
            </a:p>
          </p:txBody>
        </p:sp>
        <p:pic>
          <p:nvPicPr>
            <p:cNvPr id="1036" name="Picture 2">
              <a:extLst>
                <a:ext uri="{FF2B5EF4-FFF2-40B4-BE49-F238E27FC236}">
                  <a16:creationId xmlns:a16="http://schemas.microsoft.com/office/drawing/2014/main" id="{3283F5A4-2759-556D-36F8-308361FC7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59332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E4F32CE8-0E2C-E303-3C36-D11EDACF3AAA}"/>
              </a:ext>
            </a:extLst>
          </p:cNvPr>
          <p:cNvGrpSpPr/>
          <p:nvPr/>
        </p:nvGrpSpPr>
        <p:grpSpPr>
          <a:xfrm>
            <a:off x="2888677" y="5801142"/>
            <a:ext cx="1762985" cy="540000"/>
            <a:chOff x="2888677" y="5933250"/>
            <a:chExt cx="1762985" cy="540000"/>
          </a:xfrm>
        </p:grpSpPr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348DBEBB-D313-01BD-E1F9-AE469502C41C}"/>
                </a:ext>
              </a:extLst>
            </p:cNvPr>
            <p:cNvSpPr/>
            <p:nvPr/>
          </p:nvSpPr>
          <p:spPr>
            <a:xfrm>
              <a:off x="3391662" y="59863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Kane Carnifex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Shenanigans Director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116" name="Picture 2">
              <a:extLst>
                <a:ext uri="{FF2B5EF4-FFF2-40B4-BE49-F238E27FC236}">
                  <a16:creationId xmlns:a16="http://schemas.microsoft.com/office/drawing/2014/main" id="{68C5ABA6-C6E6-0A4C-2510-8C57579DC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59332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DBFD9946-152D-128D-1EF8-9CD79B8CAC0C}"/>
              </a:ext>
            </a:extLst>
          </p:cNvPr>
          <p:cNvCxnSpPr>
            <a:cxnSpLocks/>
            <a:stCxn id="1272" idx="1"/>
            <a:endCxn id="1151" idx="3"/>
          </p:cNvCxnSpPr>
          <p:nvPr/>
        </p:nvCxnSpPr>
        <p:spPr>
          <a:xfrm rot="10800000" flipV="1">
            <a:off x="2294502" y="786857"/>
            <a:ext cx="582287" cy="1064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AB2846DE-3C76-9B4B-5537-F3D0101F12DA}"/>
              </a:ext>
            </a:extLst>
          </p:cNvPr>
          <p:cNvGrpSpPr/>
          <p:nvPr/>
        </p:nvGrpSpPr>
        <p:grpSpPr>
          <a:xfrm>
            <a:off x="2876788" y="516857"/>
            <a:ext cx="1774536" cy="540000"/>
            <a:chOff x="2876788" y="384669"/>
            <a:chExt cx="1774536" cy="540000"/>
          </a:xfrm>
        </p:grpSpPr>
        <p:sp>
          <p:nvSpPr>
            <p:cNvPr id="1093" name="Rectangle: Rounded Corners 1092">
              <a:extLst>
                <a:ext uri="{FF2B5EF4-FFF2-40B4-BE49-F238E27FC236}">
                  <a16:creationId xmlns:a16="http://schemas.microsoft.com/office/drawing/2014/main" id="{58E8AB26-7F99-6A18-9BFC-14B50C17FC06}"/>
                </a:ext>
              </a:extLst>
            </p:cNvPr>
            <p:cNvSpPr/>
            <p:nvPr/>
          </p:nvSpPr>
          <p:spPr>
            <a:xfrm>
              <a:off x="3391324" y="437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 err="1">
                  <a:solidFill>
                    <a:schemeClr val="tx1"/>
                  </a:solidFill>
                </a:rPr>
                <a:t>Yondu</a:t>
              </a:r>
              <a:r>
                <a:rPr lang="en-GB" sz="900" dirty="0">
                  <a:solidFill>
                    <a:schemeClr val="tx1"/>
                  </a:solidFill>
                </a:rPr>
                <a:t> Quill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Finance Director</a:t>
              </a:r>
            </a:p>
          </p:txBody>
        </p:sp>
        <p:pic>
          <p:nvPicPr>
            <p:cNvPr id="1272" name="Picture 2">
              <a:extLst>
                <a:ext uri="{FF2B5EF4-FFF2-40B4-BE49-F238E27FC236}">
                  <a16:creationId xmlns:a16="http://schemas.microsoft.com/office/drawing/2014/main" id="{E06FEDE1-A8C9-202C-996F-36B34474C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6788" y="384669"/>
              <a:ext cx="5265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9F6E4E-3B43-F6A6-21E7-6DB9B60A4175}"/>
              </a:ext>
            </a:extLst>
          </p:cNvPr>
          <p:cNvGrpSpPr/>
          <p:nvPr/>
        </p:nvGrpSpPr>
        <p:grpSpPr>
          <a:xfrm>
            <a:off x="7528182" y="5625000"/>
            <a:ext cx="1775142" cy="540000"/>
            <a:chOff x="7528182" y="5808429"/>
            <a:chExt cx="1775142" cy="540000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284D8259-79DA-8402-D0A0-1A199141A0D6}"/>
                </a:ext>
              </a:extLst>
            </p:cNvPr>
            <p:cNvSpPr/>
            <p:nvPr/>
          </p:nvSpPr>
          <p:spPr>
            <a:xfrm>
              <a:off x="8043324" y="585426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Jana Halley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Dojo Director</a:t>
              </a:r>
            </a:p>
          </p:txBody>
        </p:sp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4591A3F8-5CD3-4211-75E9-3FE39FAB5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28182" y="5808429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77AC75-002E-7288-625C-805BC2ADB493}"/>
              </a:ext>
            </a:extLst>
          </p:cNvPr>
          <p:cNvGrpSpPr/>
          <p:nvPr/>
        </p:nvGrpSpPr>
        <p:grpSpPr>
          <a:xfrm>
            <a:off x="2888677" y="3687428"/>
            <a:ext cx="1762985" cy="540000"/>
            <a:chOff x="2888677" y="4083750"/>
            <a:chExt cx="1762985" cy="540000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E2489F35-0F0C-58D1-753C-8171D8763AC2}"/>
                </a:ext>
              </a:extLst>
            </p:cNvPr>
            <p:cNvSpPr/>
            <p:nvPr/>
          </p:nvSpPr>
          <p:spPr>
            <a:xfrm>
              <a:off x="3391662" y="4136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Aernir</a:t>
              </a:r>
              <a:r>
                <a:rPr lang="en-GB" sz="900" dirty="0">
                  <a:solidFill>
                    <a:schemeClr val="tx1"/>
                  </a:solidFill>
                </a:rPr>
                <a:t> Ridley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IT Director</a:t>
              </a:r>
            </a:p>
          </p:txBody>
        </p:sp>
        <p:pic>
          <p:nvPicPr>
            <p:cNvPr id="1102" name="Picture 2">
              <a:extLst>
                <a:ext uri="{FF2B5EF4-FFF2-40B4-BE49-F238E27FC236}">
                  <a16:creationId xmlns:a16="http://schemas.microsoft.com/office/drawing/2014/main" id="{3327C934-5618-E9DF-A2E3-E550E7C16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40837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BA313CDC-7804-0156-CC33-5B73388D70C0}"/>
              </a:ext>
            </a:extLst>
          </p:cNvPr>
          <p:cNvGrpSpPr/>
          <p:nvPr/>
        </p:nvGrpSpPr>
        <p:grpSpPr>
          <a:xfrm>
            <a:off x="9866622" y="687863"/>
            <a:ext cx="1762703" cy="540000"/>
            <a:chOff x="9866622" y="512503"/>
            <a:chExt cx="1762703" cy="54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BC2BEF-6370-5F98-C892-D4C71DDBE989}"/>
                </a:ext>
              </a:extLst>
            </p:cNvPr>
            <p:cNvSpPr/>
            <p:nvPr/>
          </p:nvSpPr>
          <p:spPr>
            <a:xfrm>
              <a:off x="10369325" y="545752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Sam  Tavers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Recruitment 2IC</a:t>
              </a:r>
              <a:br>
                <a:rPr lang="en-GB" sz="900" dirty="0">
                  <a:solidFill>
                    <a:schemeClr val="tx1"/>
                  </a:solidFill>
                </a:rPr>
              </a:b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800" dirty="0">
                  <a:solidFill>
                    <a:schemeClr val="tx1"/>
                  </a:solidFill>
                </a:rPr>
                <a:t>and Corp Coordination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280" name="Picture 2">
              <a:extLst>
                <a:ext uri="{FF2B5EF4-FFF2-40B4-BE49-F238E27FC236}">
                  <a16:creationId xmlns:a16="http://schemas.microsoft.com/office/drawing/2014/main" id="{D5B7C62B-F64A-84C6-7498-C529FEB5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622" y="512503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0A86FAEE-5D2A-2859-AFB3-D6B499E83604}"/>
              </a:ext>
            </a:extLst>
          </p:cNvPr>
          <p:cNvSpPr/>
          <p:nvPr/>
        </p:nvSpPr>
        <p:spPr>
          <a:xfrm>
            <a:off x="1034501" y="5611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Dujek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Oneye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95344A4-B8C2-6919-6BA2-0CA3D028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366" y="50658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9DDD-4325-46D8-0D17-DF8902DF948D}"/>
              </a:ext>
            </a:extLst>
          </p:cNvPr>
          <p:cNvSpPr/>
          <p:nvPr/>
        </p:nvSpPr>
        <p:spPr>
          <a:xfrm>
            <a:off x="1065831" y="4801568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Special Interest Groups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D50E95D-0B86-D473-66C6-E0A4EB9E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971" y="474428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B5797DD8-CF1C-CC4D-1354-8292D5A71466}"/>
              </a:ext>
            </a:extLst>
          </p:cNvPr>
          <p:cNvGrpSpPr/>
          <p:nvPr/>
        </p:nvGrpSpPr>
        <p:grpSpPr>
          <a:xfrm>
            <a:off x="9860256" y="2542448"/>
            <a:ext cx="1768899" cy="540000"/>
            <a:chOff x="9860256" y="2102857"/>
            <a:chExt cx="1768899" cy="540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BE04344-6132-7771-95CA-D3E8734DB833}"/>
                </a:ext>
              </a:extLst>
            </p:cNvPr>
            <p:cNvSpPr/>
            <p:nvPr/>
          </p:nvSpPr>
          <p:spPr>
            <a:xfrm>
              <a:off x="10369155" y="2145076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900" dirty="0" err="1">
                  <a:solidFill>
                    <a:schemeClr val="tx1"/>
                  </a:solidFill>
                </a:rPr>
                <a:t>Combus</a:t>
              </a:r>
              <a:r>
                <a:rPr lang="en-GB" sz="900" dirty="0">
                  <a:solidFill>
                    <a:schemeClr val="tx1"/>
                  </a:solidFill>
                </a:rPr>
                <a:t> Tyan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2IC Classiness and Diplo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81DE851-22B9-F88D-E219-BBDEA6543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0256" y="2102857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4D35AF3-E173-B2D3-CF36-DD9665E51926}"/>
              </a:ext>
            </a:extLst>
          </p:cNvPr>
          <p:cNvCxnSpPr>
            <a:cxnSpLocks/>
            <a:stCxn id="24" idx="3"/>
            <a:endCxn id="1280" idx="1"/>
          </p:cNvCxnSpPr>
          <p:nvPr/>
        </p:nvCxnSpPr>
        <p:spPr>
          <a:xfrm flipV="1">
            <a:off x="9303663" y="957863"/>
            <a:ext cx="562959" cy="5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307D65A-602A-CA5D-ACB3-EAE68FAC806A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9303324" y="2204125"/>
            <a:ext cx="556932" cy="608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8D9E04EA-C33E-5380-7EEE-D8D43D41764E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6977493" y="2196000"/>
            <a:ext cx="562846" cy="17841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6" name="Picture 2">
            <a:extLst>
              <a:ext uri="{FF2B5EF4-FFF2-40B4-BE49-F238E27FC236}">
                <a16:creationId xmlns:a16="http://schemas.microsoft.com/office/drawing/2014/main" id="{7033DE20-8997-53D0-78EF-B7030C8C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426" y="263049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2">
            <a:extLst>
              <a:ext uri="{FF2B5EF4-FFF2-40B4-BE49-F238E27FC236}">
                <a16:creationId xmlns:a16="http://schemas.microsoft.com/office/drawing/2014/main" id="{39CE9F65-FDF2-95FD-08BB-0C034DC5B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4020" y="695907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9F2CD63-9F8D-AA3C-E35E-55D2120A7967}"/>
              </a:ext>
            </a:extLst>
          </p:cNvPr>
          <p:cNvCxnSpPr>
            <a:cxnSpLocks/>
            <a:stCxn id="38" idx="3"/>
            <a:endCxn id="1031" idx="1"/>
          </p:cNvCxnSpPr>
          <p:nvPr/>
        </p:nvCxnSpPr>
        <p:spPr>
          <a:xfrm>
            <a:off x="6977493" y="3980126"/>
            <a:ext cx="550689" cy="1914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953A810E-447A-BB13-F672-4CA8DA3B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8011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087F-6C99-6C5C-23F3-D48F16ED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2BA4AF-83CD-DF4B-72FF-005B6C89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249" y="-159731"/>
            <a:ext cx="12447141" cy="719371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F5A697-939F-E392-6CCC-BDC20ED617F9}"/>
              </a:ext>
            </a:extLst>
          </p:cNvPr>
          <p:cNvSpPr/>
          <p:nvPr/>
        </p:nvSpPr>
        <p:spPr>
          <a:xfrm>
            <a:off x="8043663" y="7380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Pumpernickel</a:t>
            </a: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</a:rPr>
              <a:t>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B9B666-BF85-C1E9-2CC0-56F53F41695C}"/>
              </a:ext>
            </a:extLst>
          </p:cNvPr>
          <p:cNvSpPr/>
          <p:nvPr/>
        </p:nvSpPr>
        <p:spPr>
          <a:xfrm>
            <a:off x="5717493" y="375512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Biscuit</a:t>
            </a:r>
          </a:p>
          <a:p>
            <a:r>
              <a:rPr lang="en-GB" sz="800" dirty="0">
                <a:solidFill>
                  <a:schemeClr val="tx1"/>
                </a:solidFill>
              </a:rPr>
              <a:t> Second in Command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B171065-B95A-FA41-8AE9-3CE47464DB6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33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22652F9D-830A-CCDC-A498-5323458D6633}"/>
              </a:ext>
            </a:extLst>
          </p:cNvPr>
          <p:cNvGrpSpPr/>
          <p:nvPr/>
        </p:nvGrpSpPr>
        <p:grpSpPr>
          <a:xfrm>
            <a:off x="2888677" y="1573714"/>
            <a:ext cx="1762985" cy="540000"/>
            <a:chOff x="2888677" y="1309500"/>
            <a:chExt cx="1762985" cy="540000"/>
          </a:xfrm>
        </p:grpSpPr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BC1A4817-7E77-DC6F-C967-EFBB445AF21A}"/>
                </a:ext>
              </a:extLst>
            </p:cNvPr>
            <p:cNvSpPr/>
            <p:nvPr/>
          </p:nvSpPr>
          <p:spPr>
            <a:xfrm>
              <a:off x="3391662" y="1362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Cornbread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Logistics Director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pic>
          <p:nvPicPr>
            <p:cNvPr id="1096" name="Picture 2">
              <a:extLst>
                <a:ext uri="{FF2B5EF4-FFF2-40B4-BE49-F238E27FC236}">
                  <a16:creationId xmlns:a16="http://schemas.microsoft.com/office/drawing/2014/main" id="{46CD0FFC-6EBD-F603-3B27-F263CD3E2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1309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BB5EE047-AD5E-A3CF-F495-40AF4E6997DF}"/>
              </a:ext>
            </a:extLst>
          </p:cNvPr>
          <p:cNvGrpSpPr/>
          <p:nvPr/>
        </p:nvGrpSpPr>
        <p:grpSpPr>
          <a:xfrm>
            <a:off x="2873027" y="2615160"/>
            <a:ext cx="1762985" cy="540000"/>
            <a:chOff x="2873027" y="2173531"/>
            <a:chExt cx="1762985" cy="540000"/>
          </a:xfrm>
        </p:grpSpPr>
        <p:sp>
          <p:nvSpPr>
            <p:cNvPr id="1099" name="Rectangle: Rounded Corners 1098">
              <a:extLst>
                <a:ext uri="{FF2B5EF4-FFF2-40B4-BE49-F238E27FC236}">
                  <a16:creationId xmlns:a16="http://schemas.microsoft.com/office/drawing/2014/main" id="{CF025A7B-07D9-116E-98C4-37FEC85B518B}"/>
                </a:ext>
              </a:extLst>
            </p:cNvPr>
            <p:cNvSpPr/>
            <p:nvPr/>
          </p:nvSpPr>
          <p:spPr>
            <a:xfrm>
              <a:off x="3376012" y="2226656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Brioche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800" dirty="0">
                  <a:solidFill>
                    <a:schemeClr val="tx1"/>
                  </a:solidFill>
                </a:rPr>
                <a:t>Infrastructure Director</a:t>
              </a:r>
            </a:p>
          </p:txBody>
        </p:sp>
        <p:pic>
          <p:nvPicPr>
            <p:cNvPr id="1100" name="Picture 2">
              <a:extLst>
                <a:ext uri="{FF2B5EF4-FFF2-40B4-BE49-F238E27FC236}">
                  <a16:creationId xmlns:a16="http://schemas.microsoft.com/office/drawing/2014/main" id="{C0D302F1-1BA9-B59F-D215-DBDC8377B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3027" y="2173531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876B0456-F9C4-1295-7AA8-5041B7C29C66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 flipV="1">
            <a:off x="9303324" y="2812448"/>
            <a:ext cx="556932" cy="6246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0E53FED6-CCD3-1009-69C4-F80FA6A52E21}"/>
              </a:ext>
            </a:extLst>
          </p:cNvPr>
          <p:cNvGrpSpPr/>
          <p:nvPr/>
        </p:nvGrpSpPr>
        <p:grpSpPr>
          <a:xfrm>
            <a:off x="531516" y="1573714"/>
            <a:ext cx="1762985" cy="540000"/>
            <a:chOff x="531516" y="1249719"/>
            <a:chExt cx="1762985" cy="540000"/>
          </a:xfrm>
        </p:grpSpPr>
        <p:sp>
          <p:nvSpPr>
            <p:cNvPr id="1151" name="Rectangle: Rounded Corners 1150">
              <a:extLst>
                <a:ext uri="{FF2B5EF4-FFF2-40B4-BE49-F238E27FC236}">
                  <a16:creationId xmlns:a16="http://schemas.microsoft.com/office/drawing/2014/main" id="{05F6103A-5583-701B-3394-A28F52E64B5C}"/>
                </a:ext>
              </a:extLst>
            </p:cNvPr>
            <p:cNvSpPr/>
            <p:nvPr/>
          </p:nvSpPr>
          <p:spPr>
            <a:xfrm>
              <a:off x="1034501" y="1302844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Soda Bread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Supply</a:t>
              </a:r>
            </a:p>
          </p:txBody>
        </p:sp>
        <p:pic>
          <p:nvPicPr>
            <p:cNvPr id="1152" name="Picture 2">
              <a:extLst>
                <a:ext uri="{FF2B5EF4-FFF2-40B4-BE49-F238E27FC236}">
                  <a16:creationId xmlns:a16="http://schemas.microsoft.com/office/drawing/2014/main" id="{2C32F8F4-D1A8-FD32-8E72-7B048A7408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1516" y="1249719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08C5B1-F978-567D-C9E0-E32B6C3E5F63}"/>
              </a:ext>
            </a:extLst>
          </p:cNvPr>
          <p:cNvGrpSpPr/>
          <p:nvPr/>
        </p:nvGrpSpPr>
        <p:grpSpPr>
          <a:xfrm>
            <a:off x="2888677" y="4744285"/>
            <a:ext cx="1762985" cy="540000"/>
            <a:chOff x="2888677" y="5008500"/>
            <a:chExt cx="1762985" cy="540000"/>
          </a:xfrm>
        </p:grpSpPr>
        <p:sp>
          <p:nvSpPr>
            <p:cNvPr id="1167" name="Rectangle: Rounded Corners 1166">
              <a:extLst>
                <a:ext uri="{FF2B5EF4-FFF2-40B4-BE49-F238E27FC236}">
                  <a16:creationId xmlns:a16="http://schemas.microsoft.com/office/drawing/2014/main" id="{78A56EC8-1533-952C-0A4F-1DA7A7A72CEC}"/>
                </a:ext>
              </a:extLst>
            </p:cNvPr>
            <p:cNvSpPr/>
            <p:nvPr/>
          </p:nvSpPr>
          <p:spPr>
            <a:xfrm>
              <a:off x="3391662" y="5061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English Muffin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Communication Director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168" name="Picture 2">
              <a:extLst>
                <a:ext uri="{FF2B5EF4-FFF2-40B4-BE49-F238E27FC236}">
                  <a16:creationId xmlns:a16="http://schemas.microsoft.com/office/drawing/2014/main" id="{467A97CB-77CA-67BE-5F91-9FA07D369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5008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764BA993-2809-32B7-8C75-D1EF3FF3D950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3881056"/>
            <a:ext cx="562846" cy="7890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40F33F16-A866-48C1-D59F-478A3B2FAE9E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 flipV="1">
            <a:off x="9303324" y="4662000"/>
            <a:ext cx="562846" cy="81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C1CCAA9-0B54-80C7-EDD1-B8F65F9ADA8F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4662000"/>
            <a:ext cx="12700" cy="822038"/>
          </a:xfrm>
          <a:prstGeom prst="bentConnector3">
            <a:avLst>
              <a:gd name="adj1" fmla="val 23258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DE90719F-1E10-2E65-2767-C767274FF860}"/>
              </a:ext>
            </a:extLst>
          </p:cNvPr>
          <p:cNvCxnSpPr>
            <a:cxnSpLocks/>
            <a:stCxn id="1272" idx="1"/>
            <a:endCxn id="1157" idx="3"/>
          </p:cNvCxnSpPr>
          <p:nvPr/>
        </p:nvCxnSpPr>
        <p:spPr>
          <a:xfrm rot="10800000">
            <a:off x="2294502" y="786197"/>
            <a:ext cx="582287" cy="6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B959F5C7-9A55-1984-420F-400B5F5497FB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795064"/>
            <a:ext cx="563184" cy="209362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03BE9E91-139B-B24C-EA4F-11B028F9152C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851840"/>
            <a:ext cx="562846" cy="103685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2219E9C1-9225-CCEE-B21C-CDD0B1DDCA05}"/>
              </a:ext>
            </a:extLst>
          </p:cNvPr>
          <p:cNvCxnSpPr>
            <a:cxnSpLocks/>
            <a:stCxn id="41" idx="1"/>
            <a:endCxn id="1099" idx="3"/>
          </p:cNvCxnSpPr>
          <p:nvPr/>
        </p:nvCxnSpPr>
        <p:spPr>
          <a:xfrm rot="10800000" flipV="1">
            <a:off x="4636012" y="2888691"/>
            <a:ext cx="578496" cy="4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0F70A465-C07F-9547-84CF-386E26FECA2F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07686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ABDF222F-430A-B285-D6D3-337D61EF56B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2"/>
            <a:ext cx="562846" cy="21337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809AD1E9-3BC9-F8FC-D0E7-035A73CB757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1905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C47CF73E-8940-2996-5B94-7BFF7D22969E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80126"/>
            <a:ext cx="562846" cy="68187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F58A6051-B029-5679-F0B8-13C4D6FF8A57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 flipV="1">
            <a:off x="6977493" y="3429000"/>
            <a:ext cx="562846" cy="55112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819F3EF8-65E2-72D6-E705-ED1D72B76C89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58653"/>
            <a:ext cx="562846" cy="69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45F52739-5D2B-E53A-E15F-69FDF29A2CA5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6977493" y="966759"/>
            <a:ext cx="573996" cy="1930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EC02F-387D-F138-D77D-829B8A7A76D8}"/>
              </a:ext>
            </a:extLst>
          </p:cNvPr>
          <p:cNvGrpSpPr/>
          <p:nvPr/>
        </p:nvGrpSpPr>
        <p:grpSpPr>
          <a:xfrm>
            <a:off x="5214508" y="2618692"/>
            <a:ext cx="1762985" cy="540000"/>
            <a:chOff x="5214508" y="2618692"/>
            <a:chExt cx="1762985" cy="540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E4D3D75-C944-98D8-EC63-2B3ED35A32DC}"/>
                </a:ext>
              </a:extLst>
            </p:cNvPr>
            <p:cNvSpPr/>
            <p:nvPr/>
          </p:nvSpPr>
          <p:spPr>
            <a:xfrm>
              <a:off x="5717493" y="267181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Breadstick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CEO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D8A1C4F5-8FAE-92CC-752F-B87F95818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14508" y="2618692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1DEA0430-45EC-56FA-93D0-C4E5245D2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8865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A328B7-686D-DFD2-7382-51C5F31C01DF}"/>
              </a:ext>
            </a:extLst>
          </p:cNvPr>
          <p:cNvSpPr/>
          <p:nvPr/>
        </p:nvSpPr>
        <p:spPr>
          <a:xfrm>
            <a:off x="8043324" y="1979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Professor Push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2DE02A1A-DB0B-593E-A286-24D8A5DA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9260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277D12C-FF41-928E-CABD-F876B2246274}"/>
              </a:ext>
            </a:extLst>
          </p:cNvPr>
          <p:cNvGrpSpPr/>
          <p:nvPr/>
        </p:nvGrpSpPr>
        <p:grpSpPr>
          <a:xfrm>
            <a:off x="7540339" y="4392000"/>
            <a:ext cx="1762985" cy="540000"/>
            <a:chOff x="7540339" y="4744285"/>
            <a:chExt cx="1762985" cy="540000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7290BD17-88BC-9A85-F64F-5AEFDF71D964}"/>
                </a:ext>
              </a:extLst>
            </p:cNvPr>
            <p:cNvSpPr/>
            <p:nvPr/>
          </p:nvSpPr>
          <p:spPr>
            <a:xfrm>
              <a:off x="8043324" y="4797410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Pain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Military Director</a:t>
              </a:r>
            </a:p>
          </p:txBody>
        </p:sp>
        <p:pic>
          <p:nvPicPr>
            <p:cNvPr id="1027" name="Picture 2">
              <a:extLst>
                <a:ext uri="{FF2B5EF4-FFF2-40B4-BE49-F238E27FC236}">
                  <a16:creationId xmlns:a16="http://schemas.microsoft.com/office/drawing/2014/main" id="{84A17E14-7971-F3E7-C1AE-D83325B47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0339" y="4744285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791F7-02EB-89E7-33D5-35A27E5A31A6}"/>
              </a:ext>
            </a:extLst>
          </p:cNvPr>
          <p:cNvGrpSpPr/>
          <p:nvPr/>
        </p:nvGrpSpPr>
        <p:grpSpPr>
          <a:xfrm>
            <a:off x="7540339" y="3159000"/>
            <a:ext cx="1762985" cy="540000"/>
            <a:chOff x="7540339" y="2630571"/>
            <a:chExt cx="1762985" cy="5400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6F8F717-D0A6-0A60-67C9-B81F59C33A7D}"/>
                </a:ext>
              </a:extLst>
            </p:cNvPr>
            <p:cNvSpPr/>
            <p:nvPr/>
          </p:nvSpPr>
          <p:spPr>
            <a:xfrm>
              <a:off x="8043324" y="2683696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 Banana Bread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Classiness Director</a:t>
              </a:r>
            </a:p>
          </p:txBody>
        </p: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AF582D7-EC70-743D-BF06-E1D4075EC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40339" y="2630571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3E8E7DA-033A-1BBD-FE05-EE432D1F1F8B}"/>
              </a:ext>
            </a:extLst>
          </p:cNvPr>
          <p:cNvGrpSpPr/>
          <p:nvPr/>
        </p:nvGrpSpPr>
        <p:grpSpPr>
          <a:xfrm>
            <a:off x="9866170" y="4392000"/>
            <a:ext cx="1762985" cy="540000"/>
            <a:chOff x="9866170" y="5008500"/>
            <a:chExt cx="1762985" cy="540000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7E25F869-80A2-6964-D3BF-2432D18EFAAE}"/>
                </a:ext>
              </a:extLst>
            </p:cNvPr>
            <p:cNvSpPr/>
            <p:nvPr/>
          </p:nvSpPr>
          <p:spPr>
            <a:xfrm>
              <a:off x="10369155" y="506162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Cheese Loaf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Chief of Staff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pic>
          <p:nvPicPr>
            <p:cNvPr id="1034" name="Picture 2">
              <a:extLst>
                <a:ext uri="{FF2B5EF4-FFF2-40B4-BE49-F238E27FC236}">
                  <a16:creationId xmlns:a16="http://schemas.microsoft.com/office/drawing/2014/main" id="{3B8E9540-DC7B-849B-4E91-2F15E90A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500850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D0C9EC8-AC84-9D12-3700-B67A9236F2CE}"/>
              </a:ext>
            </a:extLst>
          </p:cNvPr>
          <p:cNvGrpSpPr/>
          <p:nvPr/>
        </p:nvGrpSpPr>
        <p:grpSpPr>
          <a:xfrm>
            <a:off x="9866170" y="3611056"/>
            <a:ext cx="1762985" cy="540000"/>
            <a:chOff x="9866170" y="4083750"/>
            <a:chExt cx="1762985" cy="540000"/>
          </a:xfrm>
        </p:grpSpPr>
        <p:sp>
          <p:nvSpPr>
            <p:cNvPr id="1173" name="Rectangle: Rounded Corners 1172">
              <a:extLst>
                <a:ext uri="{FF2B5EF4-FFF2-40B4-BE49-F238E27FC236}">
                  <a16:creationId xmlns:a16="http://schemas.microsoft.com/office/drawing/2014/main" id="{9E9273F9-F059-3B9E-14EF-2EFEB57EA7B4}"/>
                </a:ext>
              </a:extLst>
            </p:cNvPr>
            <p:cNvSpPr/>
            <p:nvPr/>
          </p:nvSpPr>
          <p:spPr>
            <a:xfrm>
              <a:off x="10369155" y="4136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Crumpet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700" dirty="0">
                  <a:solidFill>
                    <a:schemeClr val="tx1"/>
                  </a:solidFill>
                </a:rPr>
                <a:t>Military 2IC</a:t>
              </a:r>
            </a:p>
          </p:txBody>
        </p:sp>
        <p:pic>
          <p:nvPicPr>
            <p:cNvPr id="1174" name="Picture 2">
              <a:extLst>
                <a:ext uri="{FF2B5EF4-FFF2-40B4-BE49-F238E27FC236}">
                  <a16:creationId xmlns:a16="http://schemas.microsoft.com/office/drawing/2014/main" id="{1F8885FD-D8E1-48AF-2D74-31FD113BE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40837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DC3E6D0F-D0B9-1F53-1A37-7447932A3BCD}"/>
              </a:ext>
            </a:extLst>
          </p:cNvPr>
          <p:cNvGrpSpPr/>
          <p:nvPr/>
        </p:nvGrpSpPr>
        <p:grpSpPr>
          <a:xfrm>
            <a:off x="9866170" y="5214038"/>
            <a:ext cx="1762985" cy="540000"/>
            <a:chOff x="9866170" y="5933250"/>
            <a:chExt cx="1762985" cy="540000"/>
          </a:xfrm>
        </p:grpSpPr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242825B1-BFBB-13B5-4D12-04E99B26C281}"/>
                </a:ext>
              </a:extLst>
            </p:cNvPr>
            <p:cNvSpPr/>
            <p:nvPr/>
          </p:nvSpPr>
          <p:spPr>
            <a:xfrm>
              <a:off x="10369155" y="59863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Panini</a:t>
              </a:r>
            </a:p>
            <a:p>
              <a:r>
                <a:rPr lang="en-GB" sz="105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Recon</a:t>
              </a:r>
            </a:p>
          </p:txBody>
        </p:sp>
        <p:pic>
          <p:nvPicPr>
            <p:cNvPr id="1036" name="Picture 2">
              <a:extLst>
                <a:ext uri="{FF2B5EF4-FFF2-40B4-BE49-F238E27FC236}">
                  <a16:creationId xmlns:a16="http://schemas.microsoft.com/office/drawing/2014/main" id="{7C9F1217-E0DB-B5C1-5EC4-DCDAFD463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170" y="59332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37FEA52-9F17-37EA-D3A4-EA95C0FFE6C2}"/>
              </a:ext>
            </a:extLst>
          </p:cNvPr>
          <p:cNvGrpSpPr/>
          <p:nvPr/>
        </p:nvGrpSpPr>
        <p:grpSpPr>
          <a:xfrm>
            <a:off x="2888677" y="5801142"/>
            <a:ext cx="1762985" cy="540000"/>
            <a:chOff x="2888677" y="5933250"/>
            <a:chExt cx="1762985" cy="540000"/>
          </a:xfrm>
        </p:grpSpPr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287E21C7-7860-7636-EF3B-E3D8D339B919}"/>
                </a:ext>
              </a:extLst>
            </p:cNvPr>
            <p:cNvSpPr/>
            <p:nvPr/>
          </p:nvSpPr>
          <p:spPr>
            <a:xfrm>
              <a:off x="3391662" y="59863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Boulle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Shenanigans Director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116" name="Picture 2">
              <a:extLst>
                <a:ext uri="{FF2B5EF4-FFF2-40B4-BE49-F238E27FC236}">
                  <a16:creationId xmlns:a16="http://schemas.microsoft.com/office/drawing/2014/main" id="{28A7B93C-7182-E215-17E6-BFC42415C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59332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FC50C41D-A063-2E0A-92C2-51A7BA297468}"/>
              </a:ext>
            </a:extLst>
          </p:cNvPr>
          <p:cNvCxnSpPr>
            <a:cxnSpLocks/>
            <a:stCxn id="1272" idx="1"/>
            <a:endCxn id="1151" idx="3"/>
          </p:cNvCxnSpPr>
          <p:nvPr/>
        </p:nvCxnSpPr>
        <p:spPr>
          <a:xfrm rot="10800000" flipV="1">
            <a:off x="2294502" y="786857"/>
            <a:ext cx="582287" cy="1064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90439923-9DAC-FC41-A1DC-A626564885DC}"/>
              </a:ext>
            </a:extLst>
          </p:cNvPr>
          <p:cNvGrpSpPr/>
          <p:nvPr/>
        </p:nvGrpSpPr>
        <p:grpSpPr>
          <a:xfrm>
            <a:off x="2876788" y="516857"/>
            <a:ext cx="1774536" cy="540000"/>
            <a:chOff x="2876788" y="384669"/>
            <a:chExt cx="1774536" cy="540000"/>
          </a:xfrm>
        </p:grpSpPr>
        <p:sp>
          <p:nvSpPr>
            <p:cNvPr id="1093" name="Rectangle: Rounded Corners 1092">
              <a:extLst>
                <a:ext uri="{FF2B5EF4-FFF2-40B4-BE49-F238E27FC236}">
                  <a16:creationId xmlns:a16="http://schemas.microsoft.com/office/drawing/2014/main" id="{B5A27D7F-EC4D-63FD-EAD8-241D4F44C143}"/>
                </a:ext>
              </a:extLst>
            </p:cNvPr>
            <p:cNvSpPr/>
            <p:nvPr/>
          </p:nvSpPr>
          <p:spPr>
            <a:xfrm>
              <a:off x="3391324" y="437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Potato Bread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Finance Director</a:t>
              </a:r>
            </a:p>
          </p:txBody>
        </p:sp>
        <p:pic>
          <p:nvPicPr>
            <p:cNvPr id="1272" name="Picture 2">
              <a:extLst>
                <a:ext uri="{FF2B5EF4-FFF2-40B4-BE49-F238E27FC236}">
                  <a16:creationId xmlns:a16="http://schemas.microsoft.com/office/drawing/2014/main" id="{9724D28B-2605-B513-EF3B-97CD8BAA8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76788" y="384669"/>
              <a:ext cx="5265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D548BCA-1B38-F84C-1EF3-EFA2F830FCEB}"/>
              </a:ext>
            </a:extLst>
          </p:cNvPr>
          <p:cNvGrpSpPr/>
          <p:nvPr/>
        </p:nvGrpSpPr>
        <p:grpSpPr>
          <a:xfrm>
            <a:off x="7528182" y="5625000"/>
            <a:ext cx="1775142" cy="540000"/>
            <a:chOff x="7528182" y="5808429"/>
            <a:chExt cx="1775142" cy="540000"/>
          </a:xfrm>
        </p:grpSpPr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9F7802EB-8E88-1BE1-F10F-6ADDC6EC951D}"/>
                </a:ext>
              </a:extLst>
            </p:cNvPr>
            <p:cNvSpPr/>
            <p:nvPr/>
          </p:nvSpPr>
          <p:spPr>
            <a:xfrm>
              <a:off x="8043324" y="585426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Baguette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Dojo Director</a:t>
              </a:r>
            </a:p>
          </p:txBody>
        </p:sp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997776E4-2996-8399-78C5-6FD12638A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28182" y="5808429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A86898-AC50-3CE1-707B-65DEFFCEB3AC}"/>
              </a:ext>
            </a:extLst>
          </p:cNvPr>
          <p:cNvGrpSpPr/>
          <p:nvPr/>
        </p:nvGrpSpPr>
        <p:grpSpPr>
          <a:xfrm>
            <a:off x="2888677" y="3687428"/>
            <a:ext cx="1762985" cy="540000"/>
            <a:chOff x="2888677" y="4083750"/>
            <a:chExt cx="1762985" cy="540000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F7808B3C-0AC6-4B7F-E4D0-EA4721672DEC}"/>
                </a:ext>
              </a:extLst>
            </p:cNvPr>
            <p:cNvSpPr/>
            <p:nvPr/>
          </p:nvSpPr>
          <p:spPr>
            <a:xfrm>
              <a:off x="3391662" y="4136875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Zucchini Bread</a:t>
              </a:r>
            </a:p>
            <a:p>
              <a:r>
                <a:rPr lang="en-GB" sz="800" dirty="0">
                  <a:solidFill>
                    <a:schemeClr val="tx1"/>
                  </a:solidFill>
                </a:rPr>
                <a:t> </a:t>
              </a:r>
              <a:r>
                <a:rPr lang="en-GB" sz="900" dirty="0">
                  <a:solidFill>
                    <a:schemeClr val="tx1"/>
                  </a:solidFill>
                </a:rPr>
                <a:t>IT Director</a:t>
              </a:r>
            </a:p>
          </p:txBody>
        </p:sp>
        <p:pic>
          <p:nvPicPr>
            <p:cNvPr id="1102" name="Picture 2">
              <a:extLst>
                <a:ext uri="{FF2B5EF4-FFF2-40B4-BE49-F238E27FC236}">
                  <a16:creationId xmlns:a16="http://schemas.microsoft.com/office/drawing/2014/main" id="{51F79C99-598D-B245-45B6-80F0E049B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88677" y="4083750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B832164A-BC24-0FD3-1BC3-D768F834B925}"/>
              </a:ext>
            </a:extLst>
          </p:cNvPr>
          <p:cNvGrpSpPr/>
          <p:nvPr/>
        </p:nvGrpSpPr>
        <p:grpSpPr>
          <a:xfrm>
            <a:off x="9866622" y="687863"/>
            <a:ext cx="1762703" cy="540000"/>
            <a:chOff x="9866622" y="512503"/>
            <a:chExt cx="1762703" cy="54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1D1C76-4B41-13CF-FE76-21E6C33DB220}"/>
                </a:ext>
              </a:extLst>
            </p:cNvPr>
            <p:cNvSpPr/>
            <p:nvPr/>
          </p:nvSpPr>
          <p:spPr>
            <a:xfrm>
              <a:off x="10369325" y="545752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Stottie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Recruitment 2IC</a:t>
              </a:r>
              <a:br>
                <a:rPr lang="en-GB" sz="900" dirty="0">
                  <a:solidFill>
                    <a:schemeClr val="tx1"/>
                  </a:solidFill>
                </a:rPr>
              </a:br>
              <a:r>
                <a:rPr lang="en-GB" sz="900" dirty="0">
                  <a:solidFill>
                    <a:schemeClr val="tx1"/>
                  </a:solidFill>
                </a:rPr>
                <a:t> </a:t>
              </a:r>
              <a:r>
                <a:rPr lang="en-GB" sz="800" dirty="0">
                  <a:solidFill>
                    <a:schemeClr val="tx1"/>
                  </a:solidFill>
                </a:rPr>
                <a:t>and Corp Coordination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280" name="Picture 2">
              <a:extLst>
                <a:ext uri="{FF2B5EF4-FFF2-40B4-BE49-F238E27FC236}">
                  <a16:creationId xmlns:a16="http://schemas.microsoft.com/office/drawing/2014/main" id="{20C56C07-808C-B647-86BC-A9327680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6622" y="512503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EB07547B-154C-46A4-CB60-60D400E6662F}"/>
              </a:ext>
            </a:extLst>
          </p:cNvPr>
          <p:cNvSpPr/>
          <p:nvPr/>
        </p:nvSpPr>
        <p:spPr>
          <a:xfrm>
            <a:off x="1034501" y="5611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Lefse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65253CA-CBA1-0460-48FA-B8460F3F1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366" y="50658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B4AAEC-A287-7C4F-4846-6D991335777A}"/>
              </a:ext>
            </a:extLst>
          </p:cNvPr>
          <p:cNvSpPr/>
          <p:nvPr/>
        </p:nvSpPr>
        <p:spPr>
          <a:xfrm>
            <a:off x="10369155" y="25846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Bagel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2IC Classiness and Diplo</a:t>
            </a:r>
            <a:endParaRPr lang="en-GB" sz="600" dirty="0">
              <a:solidFill>
                <a:schemeClr val="tx1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C59C7D-9B61-721C-B7B8-30CD3F73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0256" y="2542448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CBDA8A2-DD6E-03DA-11E8-97133A785059}"/>
              </a:ext>
            </a:extLst>
          </p:cNvPr>
          <p:cNvCxnSpPr>
            <a:cxnSpLocks/>
            <a:stCxn id="24" idx="3"/>
            <a:endCxn id="1280" idx="1"/>
          </p:cNvCxnSpPr>
          <p:nvPr/>
        </p:nvCxnSpPr>
        <p:spPr>
          <a:xfrm flipV="1">
            <a:off x="9303663" y="957863"/>
            <a:ext cx="562959" cy="5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C9633BB-DCBE-A0A7-E96E-BB74F5CA3FCD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9303324" y="2204125"/>
            <a:ext cx="556932" cy="608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6B3C6016-BF39-2550-D398-83BD477A13D9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 flipV="1">
            <a:off x="6977493" y="2196000"/>
            <a:ext cx="562846" cy="17841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8" name="Picture 2">
            <a:extLst>
              <a:ext uri="{FF2B5EF4-FFF2-40B4-BE49-F238E27FC236}">
                <a16:creationId xmlns:a16="http://schemas.microsoft.com/office/drawing/2014/main" id="{965377E8-2FE6-0601-27F9-C969F9D9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4020" y="695907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C1E23A9E-52A6-323C-80BA-067EDE474895}"/>
              </a:ext>
            </a:extLst>
          </p:cNvPr>
          <p:cNvCxnSpPr>
            <a:cxnSpLocks/>
            <a:stCxn id="38" idx="3"/>
            <a:endCxn id="1031" idx="1"/>
          </p:cNvCxnSpPr>
          <p:nvPr/>
        </p:nvCxnSpPr>
        <p:spPr>
          <a:xfrm>
            <a:off x="6977493" y="3980126"/>
            <a:ext cx="550689" cy="19148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ece of bread on a black background&#10;&#10;Description automatically generated">
            <a:extLst>
              <a:ext uri="{FF2B5EF4-FFF2-40B4-BE49-F238E27FC236}">
                <a16:creationId xmlns:a16="http://schemas.microsoft.com/office/drawing/2014/main" id="{BAC37B87-7DED-6E3F-A45F-D0A0FF4660C4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4" y="219642"/>
            <a:ext cx="1940785" cy="1964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5515F1-8860-3F5E-6B8F-9C1D1203A3EB}"/>
              </a:ext>
            </a:extLst>
          </p:cNvPr>
          <p:cNvSpPr txBox="1"/>
          <p:nvPr/>
        </p:nvSpPr>
        <p:spPr>
          <a:xfrm>
            <a:off x="5497663" y="1296077"/>
            <a:ext cx="1196674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EVE Alpha" panose="02000800000000000000" pitchFamily="2" charset="0"/>
              </a:rPr>
              <a:t>BREADERSHIP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3A3F20-F6F2-DD17-EF98-41EC68C5ABF0}"/>
              </a:ext>
            </a:extLst>
          </p:cNvPr>
          <p:cNvSpPr/>
          <p:nvPr/>
        </p:nvSpPr>
        <p:spPr>
          <a:xfrm>
            <a:off x="5098555" y="818597"/>
            <a:ext cx="2006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EVE Alpha" panose="02000800000000000000" pitchFamily="2" charset="0"/>
              </a:rPr>
              <a:t>BRAVE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EVE Alpha" panose="02000800000000000000" pitchFamily="2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11D15C8-4C75-0D13-00B9-C40DF052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4368711"/>
            <a:ext cx="540000" cy="579552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00342D7-A987-5AAE-E081-0AFA9D61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3459" y="3616193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90C92AD-0FB4-8D4C-CE61-96A71B5B4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2916" y="440012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62BFD9A-EE45-241D-235F-B9EEC195F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0256" y="5214039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9F6A51B4-3A0F-1D0B-CE87-2500EFCD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5476" y="70033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5AD0656-D24C-F5B7-1AF7-674C11F1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8483" y="193412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E8FF412-925A-D4FA-BE2A-762B481B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4918" y="3153863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05A1493-D61C-2373-04AB-A778171C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19791" y="563162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645088D-4402-AFF5-E9D8-9303F9E4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1502" y="262222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9C96593-D025-ACB8-A231-09099C396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9371" y="3683516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37575B6-BE3A-5E18-AED7-54514862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3540" y="3693338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EED3F68-11C4-AEE2-AE2D-5E7BFA3A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3540" y="1572417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E4129756-0C7B-EA7E-C8B9-53044024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694" y="513204"/>
            <a:ext cx="540000" cy="53571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8E1281D-A939-BFC8-F4FE-E13D15C9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3540" y="4753646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6F52AD02-E154-CC8A-C39F-4A0D44B6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694" y="1573714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C86C1137-725C-506A-8ADD-9AFEF966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71350" y="69184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>
            <a:extLst>
              <a:ext uri="{FF2B5EF4-FFF2-40B4-BE49-F238E27FC236}">
                <a16:creationId xmlns:a16="http://schemas.microsoft.com/office/drawing/2014/main" id="{8CC8B684-1DD5-AA22-C179-BA9307CF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50519" y="2533877"/>
            <a:ext cx="567109" cy="559331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A6A72694-ECA2-4A35-5A8C-95F0F7730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1656" y="5784027"/>
            <a:ext cx="582286" cy="569847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8CC3FC72-2426-434C-F0F6-3F516FDD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61640" y="2594809"/>
            <a:ext cx="556196" cy="567411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93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EVE Alpha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2024-08-22T18:53:25Z</dcterms:created>
  <dcterms:modified xsi:type="dcterms:W3CDTF">2025-08-25T16:12:09Z</dcterms:modified>
</cp:coreProperties>
</file>