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0"/>
  </p:notesMasterIdLst>
  <p:handoutMasterIdLst>
    <p:handoutMasterId r:id="rId31"/>
  </p:handoutMasterIdLst>
  <p:sldIdLst>
    <p:sldId id="257" r:id="rId2"/>
    <p:sldId id="2147375855" r:id="rId3"/>
    <p:sldId id="2147376496" r:id="rId4"/>
    <p:sldId id="2147376582" r:id="rId5"/>
    <p:sldId id="2147376570" r:id="rId6"/>
    <p:sldId id="2147376507" r:id="rId7"/>
    <p:sldId id="2147376569" r:id="rId8"/>
    <p:sldId id="2147376515" r:id="rId9"/>
    <p:sldId id="2147376517" r:id="rId10"/>
    <p:sldId id="2147376516" r:id="rId11"/>
    <p:sldId id="2147376498" r:id="rId12"/>
    <p:sldId id="2147376547" r:id="rId13"/>
    <p:sldId id="2147376584" r:id="rId14"/>
    <p:sldId id="2147376230" r:id="rId15"/>
    <p:sldId id="2147376562" r:id="rId16"/>
    <p:sldId id="2147376563" r:id="rId17"/>
    <p:sldId id="2147376566" r:id="rId18"/>
    <p:sldId id="2147376585" r:id="rId19"/>
    <p:sldId id="2147376564" r:id="rId20"/>
    <p:sldId id="2147376565" r:id="rId21"/>
    <p:sldId id="2147376025" r:id="rId22"/>
    <p:sldId id="2147376467" r:id="rId23"/>
    <p:sldId id="2147376418" r:id="rId24"/>
    <p:sldId id="2147376586" r:id="rId25"/>
    <p:sldId id="2147376029" r:id="rId26"/>
    <p:sldId id="2147376468" r:id="rId27"/>
    <p:sldId id="2147376469" r:id="rId28"/>
    <p:sldId id="2147376470" r:id="rId29"/>
  </p:sldIdLst>
  <p:sldSz cx="12192000" cy="6858000"/>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9D1D44B-2093-48A9-9F17-1774434A0B26}">
          <p14:sldIdLst>
            <p14:sldId id="257"/>
            <p14:sldId id="2147375855"/>
            <p14:sldId id="2147376496"/>
            <p14:sldId id="2147376582"/>
          </p14:sldIdLst>
        </p14:section>
        <p14:section name="Current Top-level Organization Structure" id="{4CB756E4-2EA6-4FF9-AF78-A75C32F5EF12}">
          <p14:sldIdLst>
            <p14:sldId id="2147376570"/>
          </p14:sldIdLst>
        </p14:section>
        <p14:section name="Proposed Top-level Organization Structure" id="{A6D9C451-D336-44D3-B16A-702D6DC4A9EF}">
          <p14:sldIdLst>
            <p14:sldId id="2147376507"/>
            <p14:sldId id="2147376569"/>
          </p14:sldIdLst>
        </p14:section>
        <p14:section name="Legal" id="{08CBA5C3-BD7C-49D7-B1D3-7DD77B784FDD}">
          <p14:sldIdLst>
            <p14:sldId id="2147376515"/>
            <p14:sldId id="2147376517"/>
            <p14:sldId id="2147376516"/>
            <p14:sldId id="2147376498"/>
            <p14:sldId id="2147376547"/>
            <p14:sldId id="2147376584"/>
          </p14:sldIdLst>
        </p14:section>
        <p14:section name="Human Capability Development" id="{A1BCEEED-7803-4BD6-92A6-1FDB2BFC0210}">
          <p14:sldIdLst>
            <p14:sldId id="2147376230"/>
            <p14:sldId id="2147376562"/>
            <p14:sldId id="2147376563"/>
            <p14:sldId id="2147376566"/>
            <p14:sldId id="2147376585"/>
            <p14:sldId id="2147376564"/>
            <p14:sldId id="2147376565"/>
          </p14:sldIdLst>
        </p14:section>
        <p14:section name="Communications &amp; PR" id="{09122B72-1D0C-45B3-B4BF-DEAE19CC5442}">
          <p14:sldIdLst>
            <p14:sldId id="2147376025"/>
            <p14:sldId id="2147376467"/>
            <p14:sldId id="2147376418"/>
            <p14:sldId id="2147376586"/>
            <p14:sldId id="2147376029"/>
            <p14:sldId id="2147376468"/>
            <p14:sldId id="2147376469"/>
            <p14:sldId id="2147376470"/>
          </p14:sldIdLst>
        </p14:section>
      </p14:sectionLst>
    </p:ext>
    <p:ext uri="{EFAFB233-063F-42B5-8137-9DF3F51BA10A}">
      <p15:sldGuideLst xmlns:p15="http://schemas.microsoft.com/office/powerpoint/2012/main">
        <p15:guide id="1" orient="horz" pos="816"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AF04422-5067-4206-2117-447A7841DD56}" name="Mubas Mustafa" initials="MM" userId="S::Mubas.Mustafa@KornFerry.com::6abd99be-7b99-47c6-87e4-15f9224d9493" providerId="AD"/>
  <p188:author id="{82E20184-971B-A2C7-AE7A-36E71F5A657B}" name="Jana Basbous" initials="JB" userId="Jana Basbous" providerId="None"/>
  <p188:author id="{FB20EDC0-5A31-6375-9608-72FEB6C4A9AF}" name="Ahmad Sboul" initials="AS" userId="S::Ahmad.Sboul@KornFerry.com::013ffd32-6945-4a94-b059-db34850c4d7d"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Jana Basbous" initials="JB" lastIdx="109" clrIdx="0">
    <p:extLst>
      <p:ext uri="{19B8F6BF-5375-455C-9EA6-DF929625EA0E}">
        <p15:presenceInfo xmlns:p15="http://schemas.microsoft.com/office/powerpoint/2012/main" userId="Jana Basbous" providerId="None"/>
      </p:ext>
    </p:extLst>
  </p:cmAuthor>
  <p:cmAuthor id="2" name="Khalid Alzaghloul" initials="KA" lastIdx="95" clrIdx="1">
    <p:extLst>
      <p:ext uri="{19B8F6BF-5375-455C-9EA6-DF929625EA0E}">
        <p15:presenceInfo xmlns:p15="http://schemas.microsoft.com/office/powerpoint/2012/main" userId="S::Khalid.Alzaghloul@KornFerry.com::ee3d3d4e-82e2-47d4-9fdb-3f79bf7a6b28" providerId="AD"/>
      </p:ext>
    </p:extLst>
  </p:cmAuthor>
  <p:cmAuthor id="3" name="Ahmad Sboul" initials="AS" lastIdx="57" clrIdx="2">
    <p:extLst>
      <p:ext uri="{19B8F6BF-5375-455C-9EA6-DF929625EA0E}">
        <p15:presenceInfo xmlns:p15="http://schemas.microsoft.com/office/powerpoint/2012/main" userId="S::Ahmad.Sboul@KornFerry.com::013ffd32-6945-4a94-b059-db34850c4d7d" providerId="AD"/>
      </p:ext>
    </p:extLst>
  </p:cmAuthor>
  <p:cmAuthor id="4" name="Mubas Mustafa" initials="MM" lastIdx="110" clrIdx="3">
    <p:extLst>
      <p:ext uri="{19B8F6BF-5375-455C-9EA6-DF929625EA0E}">
        <p15:presenceInfo xmlns:p15="http://schemas.microsoft.com/office/powerpoint/2012/main" userId="S::Mubas.Mustafa@KornFerry.com::6abd99be-7b99-47c6-87e4-15f9224d9493" providerId="AD"/>
      </p:ext>
    </p:extLst>
  </p:cmAuthor>
  <p:cmAuthor id="5" name="Rawan Alhourani" initials="RA" lastIdx="16" clrIdx="4">
    <p:extLst>
      <p:ext uri="{19B8F6BF-5375-455C-9EA6-DF929625EA0E}">
        <p15:presenceInfo xmlns:p15="http://schemas.microsoft.com/office/powerpoint/2012/main" userId="S::Rawan.Alhourani@KornFerry.com::2ec98ce0-c32c-4bd7-96e2-a5558213847f" providerId="AD"/>
      </p:ext>
    </p:extLst>
  </p:cmAuthor>
  <p:cmAuthor id="6" name="Tarek Kassas" initials="TK" lastIdx="1" clrIdx="5">
    <p:extLst>
      <p:ext uri="{19B8F6BF-5375-455C-9EA6-DF929625EA0E}">
        <p15:presenceInfo xmlns:p15="http://schemas.microsoft.com/office/powerpoint/2012/main" userId="Tarek Kass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3C"/>
    <a:srgbClr val="FFFFFF"/>
    <a:srgbClr val="D9D9D9"/>
    <a:srgbClr val="F1ECE0"/>
    <a:srgbClr val="1C3759"/>
    <a:srgbClr val="D9D0B8"/>
    <a:srgbClr val="D8D0B8"/>
    <a:srgbClr val="D8D0B7"/>
    <a:srgbClr val="816C39"/>
    <a:srgbClr val="493C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0A0D08-4CEA-4B86-BFED-34B78FD8732E}" v="10" dt="2023-02-21T08:45:14.5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29" autoAdjust="0"/>
    <p:restoredTop sz="87565" autoAdjust="0"/>
  </p:normalViewPr>
  <p:slideViewPr>
    <p:cSldViewPr snapToGrid="0">
      <p:cViewPr>
        <p:scale>
          <a:sx n="70" d="100"/>
          <a:sy n="70" d="100"/>
        </p:scale>
        <p:origin x="778" y="163"/>
      </p:cViewPr>
      <p:guideLst>
        <p:guide orient="horz" pos="816"/>
        <p:guide pos="3840"/>
      </p:guideLst>
    </p:cSldViewPr>
  </p:slideViewPr>
  <p:outlineViewPr>
    <p:cViewPr>
      <p:scale>
        <a:sx n="33" d="100"/>
        <a:sy n="33" d="100"/>
      </p:scale>
      <p:origin x="0" y="0"/>
    </p:cViewPr>
  </p:outlineViewPr>
  <p:notesTextViewPr>
    <p:cViewPr>
      <p:scale>
        <a:sx n="125" d="100"/>
        <a:sy n="125" d="100"/>
      </p:scale>
      <p:origin x="0" y="0"/>
    </p:cViewPr>
  </p:notesTextViewPr>
  <p:notesViewPr>
    <p:cSldViewPr snapToGrid="0">
      <p:cViewPr>
        <p:scale>
          <a:sx n="1" d="2"/>
          <a:sy n="1" d="2"/>
        </p:scale>
        <p:origin x="2640" y="-6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openxmlformats.org/officeDocument/2006/relationships/tableStyles" Target="tableStyles.xml"/><Relationship Id="rId40"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nrico Cunanan" userId="71b5bac0-cf31-44a0-a453-61e525053854" providerId="ADAL" clId="{200A0D08-4CEA-4B86-BFED-34B78FD8732E}"/>
    <pc:docChg chg="undo custSel addSld delSld modSld modSection">
      <pc:chgData name="Enrico Cunanan" userId="71b5bac0-cf31-44a0-a453-61e525053854" providerId="ADAL" clId="{200A0D08-4CEA-4B86-BFED-34B78FD8732E}" dt="2023-02-21T08:46:59.412" v="2006" actId="1076"/>
      <pc:docMkLst>
        <pc:docMk/>
      </pc:docMkLst>
      <pc:sldChg chg="addSp delSp modSp mod">
        <pc:chgData name="Enrico Cunanan" userId="71b5bac0-cf31-44a0-a453-61e525053854" providerId="ADAL" clId="{200A0D08-4CEA-4B86-BFED-34B78FD8732E}" dt="2023-02-21T08:40:00.234" v="1753" actId="478"/>
        <pc:sldMkLst>
          <pc:docMk/>
          <pc:sldMk cId="3511366625" sldId="2147376547"/>
        </pc:sldMkLst>
        <pc:spChg chg="mod">
          <ac:chgData name="Enrico Cunanan" userId="71b5bac0-cf31-44a0-a453-61e525053854" providerId="ADAL" clId="{200A0D08-4CEA-4B86-BFED-34B78FD8732E}" dt="2023-02-21T07:27:58.157" v="242" actId="20577"/>
          <ac:spMkLst>
            <pc:docMk/>
            <pc:sldMk cId="3511366625" sldId="2147376547"/>
            <ac:spMk id="2" creationId="{42B7C3C4-BE4F-40A0-9D7F-B0F25EDBDA57}"/>
          </ac:spMkLst>
        </pc:spChg>
        <pc:spChg chg="add del mod">
          <ac:chgData name="Enrico Cunanan" userId="71b5bac0-cf31-44a0-a453-61e525053854" providerId="ADAL" clId="{200A0D08-4CEA-4B86-BFED-34B78FD8732E}" dt="2023-02-21T08:40:00.234" v="1753" actId="478"/>
          <ac:spMkLst>
            <pc:docMk/>
            <pc:sldMk cId="3511366625" sldId="2147376547"/>
            <ac:spMk id="3" creationId="{AE8E8C4C-407C-9A98-B211-C3F35CB8FEB7}"/>
          </ac:spMkLst>
        </pc:spChg>
        <pc:spChg chg="add del mod">
          <ac:chgData name="Enrico Cunanan" userId="71b5bac0-cf31-44a0-a453-61e525053854" providerId="ADAL" clId="{200A0D08-4CEA-4B86-BFED-34B78FD8732E}" dt="2023-02-21T08:39:59.193" v="1752" actId="478"/>
          <ac:spMkLst>
            <pc:docMk/>
            <pc:sldMk cId="3511366625" sldId="2147376547"/>
            <ac:spMk id="4" creationId="{7D2F8E02-7776-00E9-EC3A-40DC128A1C16}"/>
          </ac:spMkLst>
        </pc:spChg>
        <pc:spChg chg="mod">
          <ac:chgData name="Enrico Cunanan" userId="71b5bac0-cf31-44a0-a453-61e525053854" providerId="ADAL" clId="{200A0D08-4CEA-4B86-BFED-34B78FD8732E}" dt="2023-02-21T07:27:40.023" v="228" actId="1035"/>
          <ac:spMkLst>
            <pc:docMk/>
            <pc:sldMk cId="3511366625" sldId="2147376547"/>
            <ac:spMk id="40" creationId="{00000000-0000-0000-0000-000000000000}"/>
          </ac:spMkLst>
        </pc:spChg>
        <pc:spChg chg="mod">
          <ac:chgData name="Enrico Cunanan" userId="71b5bac0-cf31-44a0-a453-61e525053854" providerId="ADAL" clId="{200A0D08-4CEA-4B86-BFED-34B78FD8732E}" dt="2023-02-21T07:32:57.404" v="365" actId="14100"/>
          <ac:spMkLst>
            <pc:docMk/>
            <pc:sldMk cId="3511366625" sldId="2147376547"/>
            <ac:spMk id="41" creationId="{00000000-0000-0000-0000-000000000000}"/>
          </ac:spMkLst>
        </pc:spChg>
      </pc:sldChg>
      <pc:sldChg chg="addSp delSp modSp mod">
        <pc:chgData name="Enrico Cunanan" userId="71b5bac0-cf31-44a0-a453-61e525053854" providerId="ADAL" clId="{200A0D08-4CEA-4B86-BFED-34B78FD8732E}" dt="2023-02-21T08:08:47.172" v="802" actId="20577"/>
        <pc:sldMkLst>
          <pc:docMk/>
          <pc:sldMk cId="1320154551" sldId="2147376566"/>
        </pc:sldMkLst>
        <pc:spChg chg="mod">
          <ac:chgData name="Enrico Cunanan" userId="71b5bac0-cf31-44a0-a453-61e525053854" providerId="ADAL" clId="{200A0D08-4CEA-4B86-BFED-34B78FD8732E}" dt="2023-02-21T07:48:55.765" v="787" actId="20577"/>
          <ac:spMkLst>
            <pc:docMk/>
            <pc:sldMk cId="1320154551" sldId="2147376566"/>
            <ac:spMk id="2" creationId="{42B7C3C4-BE4F-40A0-9D7F-B0F25EDBDA57}"/>
          </ac:spMkLst>
        </pc:spChg>
        <pc:spChg chg="mod">
          <ac:chgData name="Enrico Cunanan" userId="71b5bac0-cf31-44a0-a453-61e525053854" providerId="ADAL" clId="{200A0D08-4CEA-4B86-BFED-34B78FD8732E}" dt="2023-02-21T07:48:06.453" v="774" actId="1035"/>
          <ac:spMkLst>
            <pc:docMk/>
            <pc:sldMk cId="1320154551" sldId="2147376566"/>
            <ac:spMk id="266" creationId="{00000000-0000-0000-0000-000000000000}"/>
          </ac:spMkLst>
        </pc:spChg>
        <pc:spChg chg="add del mod">
          <ac:chgData name="Enrico Cunanan" userId="71b5bac0-cf31-44a0-a453-61e525053854" providerId="ADAL" clId="{200A0D08-4CEA-4B86-BFED-34B78FD8732E}" dt="2023-02-21T08:08:47.172" v="802" actId="20577"/>
          <ac:spMkLst>
            <pc:docMk/>
            <pc:sldMk cId="1320154551" sldId="2147376566"/>
            <ac:spMk id="267" creationId="{00000000-0000-0000-0000-000000000000}"/>
          </ac:spMkLst>
        </pc:spChg>
      </pc:sldChg>
      <pc:sldChg chg="del">
        <pc:chgData name="Enrico Cunanan" userId="71b5bac0-cf31-44a0-a453-61e525053854" providerId="ADAL" clId="{200A0D08-4CEA-4B86-BFED-34B78FD8732E}" dt="2023-02-21T08:26:27.611" v="1620" actId="47"/>
        <pc:sldMkLst>
          <pc:docMk/>
          <pc:sldMk cId="2302237088" sldId="2147376583"/>
        </pc:sldMkLst>
      </pc:sldChg>
      <pc:sldChg chg="addSp delSp modSp add mod">
        <pc:chgData name="Enrico Cunanan" userId="71b5bac0-cf31-44a0-a453-61e525053854" providerId="ADAL" clId="{200A0D08-4CEA-4B86-BFED-34B78FD8732E}" dt="2023-02-21T08:40:37.042" v="1758" actId="1076"/>
        <pc:sldMkLst>
          <pc:docMk/>
          <pc:sldMk cId="4023009343" sldId="2147376584"/>
        </pc:sldMkLst>
        <pc:spChg chg="mod">
          <ac:chgData name="Enrico Cunanan" userId="71b5bac0-cf31-44a0-a453-61e525053854" providerId="ADAL" clId="{200A0D08-4CEA-4B86-BFED-34B78FD8732E}" dt="2023-02-21T07:28:02.324" v="249" actId="20577"/>
          <ac:spMkLst>
            <pc:docMk/>
            <pc:sldMk cId="4023009343" sldId="2147376584"/>
            <ac:spMk id="2" creationId="{42B7C3C4-BE4F-40A0-9D7F-B0F25EDBDA57}"/>
          </ac:spMkLst>
        </pc:spChg>
        <pc:spChg chg="add mod">
          <ac:chgData name="Enrico Cunanan" userId="71b5bac0-cf31-44a0-a453-61e525053854" providerId="ADAL" clId="{200A0D08-4CEA-4B86-BFED-34B78FD8732E}" dt="2023-02-21T08:40:32.281" v="1757" actId="1076"/>
          <ac:spMkLst>
            <pc:docMk/>
            <pc:sldMk cId="4023009343" sldId="2147376584"/>
            <ac:spMk id="10" creationId="{BB7365AD-F080-C601-C321-ABB7BF0A85E7}"/>
          </ac:spMkLst>
        </pc:spChg>
        <pc:spChg chg="add mod">
          <ac:chgData name="Enrico Cunanan" userId="71b5bac0-cf31-44a0-a453-61e525053854" providerId="ADAL" clId="{200A0D08-4CEA-4B86-BFED-34B78FD8732E}" dt="2023-02-21T08:40:37.042" v="1758" actId="1076"/>
          <ac:spMkLst>
            <pc:docMk/>
            <pc:sldMk cId="4023009343" sldId="2147376584"/>
            <ac:spMk id="11" creationId="{82FD4264-F0A9-CA99-C52B-DBD0CFC03C02}"/>
          </ac:spMkLst>
        </pc:spChg>
        <pc:spChg chg="mod">
          <ac:chgData name="Enrico Cunanan" userId="71b5bac0-cf31-44a0-a453-61e525053854" providerId="ADAL" clId="{200A0D08-4CEA-4B86-BFED-34B78FD8732E}" dt="2023-02-21T07:27:34.162" v="225" actId="1036"/>
          <ac:spMkLst>
            <pc:docMk/>
            <pc:sldMk cId="4023009343" sldId="2147376584"/>
            <ac:spMk id="40" creationId="{00000000-0000-0000-0000-000000000000}"/>
          </ac:spMkLst>
        </pc:spChg>
        <pc:spChg chg="mod">
          <ac:chgData name="Enrico Cunanan" userId="71b5bac0-cf31-44a0-a453-61e525053854" providerId="ADAL" clId="{200A0D08-4CEA-4B86-BFED-34B78FD8732E}" dt="2023-02-21T08:08:07.473" v="797" actId="20577"/>
          <ac:spMkLst>
            <pc:docMk/>
            <pc:sldMk cId="4023009343" sldId="2147376584"/>
            <ac:spMk id="41" creationId="{00000000-0000-0000-0000-000000000000}"/>
          </ac:spMkLst>
        </pc:spChg>
        <pc:spChg chg="mod">
          <ac:chgData name="Enrico Cunanan" userId="71b5bac0-cf31-44a0-a453-61e525053854" providerId="ADAL" clId="{200A0D08-4CEA-4B86-BFED-34B78FD8732E}" dt="2023-02-21T07:25:37.237" v="140" actId="20577"/>
          <ac:spMkLst>
            <pc:docMk/>
            <pc:sldMk cId="4023009343" sldId="2147376584"/>
            <ac:spMk id="56" creationId="{3385B6AF-2F4D-481F-9B9E-A9710ABA34C8}"/>
          </ac:spMkLst>
        </pc:spChg>
        <pc:spChg chg="mod">
          <ac:chgData name="Enrico Cunanan" userId="71b5bac0-cf31-44a0-a453-61e525053854" providerId="ADAL" clId="{200A0D08-4CEA-4B86-BFED-34B78FD8732E}" dt="2023-02-21T07:24:03.646" v="82" actId="1038"/>
          <ac:spMkLst>
            <pc:docMk/>
            <pc:sldMk cId="4023009343" sldId="2147376584"/>
            <ac:spMk id="63" creationId="{8A7B74B7-DCD1-4D18-B27C-8C7A0B1CA3B5}"/>
          </ac:spMkLst>
        </pc:spChg>
        <pc:spChg chg="mod">
          <ac:chgData name="Enrico Cunanan" userId="71b5bac0-cf31-44a0-a453-61e525053854" providerId="ADAL" clId="{200A0D08-4CEA-4B86-BFED-34B78FD8732E}" dt="2023-02-21T07:25:30.428" v="127" actId="20577"/>
          <ac:spMkLst>
            <pc:docMk/>
            <pc:sldMk cId="4023009343" sldId="2147376584"/>
            <ac:spMk id="161" creationId="{776F9A5D-0F55-4C9C-BF23-5C91141A0C51}"/>
          </ac:spMkLst>
        </pc:spChg>
        <pc:spChg chg="mod">
          <ac:chgData name="Enrico Cunanan" userId="71b5bac0-cf31-44a0-a453-61e525053854" providerId="ADAL" clId="{200A0D08-4CEA-4B86-BFED-34B78FD8732E}" dt="2023-02-21T07:23:11.158" v="5" actId="1076"/>
          <ac:spMkLst>
            <pc:docMk/>
            <pc:sldMk cId="4023009343" sldId="2147376584"/>
            <ac:spMk id="165" creationId="{3385B6AF-2F4D-481F-9B9E-A9710ABA34C8}"/>
          </ac:spMkLst>
        </pc:spChg>
        <pc:spChg chg="del">
          <ac:chgData name="Enrico Cunanan" userId="71b5bac0-cf31-44a0-a453-61e525053854" providerId="ADAL" clId="{200A0D08-4CEA-4B86-BFED-34B78FD8732E}" dt="2023-02-21T07:22:47.117" v="3" actId="478"/>
          <ac:spMkLst>
            <pc:docMk/>
            <pc:sldMk cId="4023009343" sldId="2147376584"/>
            <ac:spMk id="183" creationId="{3385B6AF-2F4D-481F-9B9E-A9710ABA34C8}"/>
          </ac:spMkLst>
        </pc:spChg>
        <pc:cxnChg chg="add del mod">
          <ac:chgData name="Enrico Cunanan" userId="71b5bac0-cf31-44a0-a453-61e525053854" providerId="ADAL" clId="{200A0D08-4CEA-4B86-BFED-34B78FD8732E}" dt="2023-02-21T07:24:10.919" v="84"/>
          <ac:cxnSpMkLst>
            <pc:docMk/>
            <pc:sldMk cId="4023009343" sldId="2147376584"/>
            <ac:cxnSpMk id="3" creationId="{9BAE4424-66B6-1184-15C0-1108D36BD46C}"/>
          </ac:cxnSpMkLst>
        </pc:cxnChg>
        <pc:cxnChg chg="add del mod">
          <ac:chgData name="Enrico Cunanan" userId="71b5bac0-cf31-44a0-a453-61e525053854" providerId="ADAL" clId="{200A0D08-4CEA-4B86-BFED-34B78FD8732E}" dt="2023-02-21T07:24:24.374" v="89" actId="478"/>
          <ac:cxnSpMkLst>
            <pc:docMk/>
            <pc:sldMk cId="4023009343" sldId="2147376584"/>
            <ac:cxnSpMk id="4" creationId="{A65AB45A-B295-4CD1-7422-0A23F3D6B048}"/>
          </ac:cxnSpMkLst>
        </pc:cxnChg>
        <pc:cxnChg chg="add mod">
          <ac:chgData name="Enrico Cunanan" userId="71b5bac0-cf31-44a0-a453-61e525053854" providerId="ADAL" clId="{200A0D08-4CEA-4B86-BFED-34B78FD8732E}" dt="2023-02-21T07:25:08.813" v="97" actId="14100"/>
          <ac:cxnSpMkLst>
            <pc:docMk/>
            <pc:sldMk cId="4023009343" sldId="2147376584"/>
            <ac:cxnSpMk id="7" creationId="{4321E3E7-36E3-FE77-253A-9741EE13C531}"/>
          </ac:cxnSpMkLst>
        </pc:cxnChg>
        <pc:cxnChg chg="del mod">
          <ac:chgData name="Enrico Cunanan" userId="71b5bac0-cf31-44a0-a453-61e525053854" providerId="ADAL" clId="{200A0D08-4CEA-4B86-BFED-34B78FD8732E}" dt="2023-02-21T07:22:48.391" v="4" actId="478"/>
          <ac:cxnSpMkLst>
            <pc:docMk/>
            <pc:sldMk cId="4023009343" sldId="2147376584"/>
            <ac:cxnSpMk id="31" creationId="{00000000-0000-0000-0000-000000000000}"/>
          </ac:cxnSpMkLst>
        </pc:cxnChg>
        <pc:cxnChg chg="del mod">
          <ac:chgData name="Enrico Cunanan" userId="71b5bac0-cf31-44a0-a453-61e525053854" providerId="ADAL" clId="{200A0D08-4CEA-4B86-BFED-34B78FD8732E}" dt="2023-02-21T07:23:53.936" v="78" actId="478"/>
          <ac:cxnSpMkLst>
            <pc:docMk/>
            <pc:sldMk cId="4023009343" sldId="2147376584"/>
            <ac:cxnSpMk id="34" creationId="{00000000-0000-0000-0000-000000000000}"/>
          </ac:cxnSpMkLst>
        </pc:cxnChg>
        <pc:cxnChg chg="mod">
          <ac:chgData name="Enrico Cunanan" userId="71b5bac0-cf31-44a0-a453-61e525053854" providerId="ADAL" clId="{200A0D08-4CEA-4B86-BFED-34B78FD8732E}" dt="2023-02-21T07:24:03.646" v="82" actId="1038"/>
          <ac:cxnSpMkLst>
            <pc:docMk/>
            <pc:sldMk cId="4023009343" sldId="2147376584"/>
            <ac:cxnSpMk id="53" creationId="{C35FD3FE-8B50-4C4F-958C-D6691F043CF3}"/>
          </ac:cxnSpMkLst>
        </pc:cxnChg>
      </pc:sldChg>
      <pc:sldChg chg="addSp delSp modSp add mod">
        <pc:chgData name="Enrico Cunanan" userId="71b5bac0-cf31-44a0-a453-61e525053854" providerId="ADAL" clId="{200A0D08-4CEA-4B86-BFED-34B78FD8732E}" dt="2023-02-21T08:44:42.698" v="1822" actId="1076"/>
        <pc:sldMkLst>
          <pc:docMk/>
          <pc:sldMk cId="155894217" sldId="2147376585"/>
        </pc:sldMkLst>
        <pc:spChg chg="mod">
          <ac:chgData name="Enrico Cunanan" userId="71b5bac0-cf31-44a0-a453-61e525053854" providerId="ADAL" clId="{200A0D08-4CEA-4B86-BFED-34B78FD8732E}" dt="2023-02-21T07:49:11.808" v="793" actId="20577"/>
          <ac:spMkLst>
            <pc:docMk/>
            <pc:sldMk cId="155894217" sldId="2147376585"/>
            <ac:spMk id="2" creationId="{42B7C3C4-BE4F-40A0-9D7F-B0F25EDBDA57}"/>
          </ac:spMkLst>
        </pc:spChg>
        <pc:spChg chg="add mod">
          <ac:chgData name="Enrico Cunanan" userId="71b5bac0-cf31-44a0-a453-61e525053854" providerId="ADAL" clId="{200A0D08-4CEA-4B86-BFED-34B78FD8732E}" dt="2023-02-21T08:42:49.585" v="1783" actId="1076"/>
          <ac:spMkLst>
            <pc:docMk/>
            <pc:sldMk cId="155894217" sldId="2147376585"/>
            <ac:spMk id="26" creationId="{106FCB75-0510-36AB-46CC-200CDF4B5B10}"/>
          </ac:spMkLst>
        </pc:spChg>
        <pc:spChg chg="add del mod">
          <ac:chgData name="Enrico Cunanan" userId="71b5bac0-cf31-44a0-a453-61e525053854" providerId="ADAL" clId="{200A0D08-4CEA-4B86-BFED-34B78FD8732E}" dt="2023-02-21T08:40:58.730" v="1760" actId="478"/>
          <ac:spMkLst>
            <pc:docMk/>
            <pc:sldMk cId="155894217" sldId="2147376585"/>
            <ac:spMk id="27" creationId="{E7FF2A32-53C2-244F-88C1-45DB267B3F79}"/>
          </ac:spMkLst>
        </pc:spChg>
        <pc:spChg chg="add mod">
          <ac:chgData name="Enrico Cunanan" userId="71b5bac0-cf31-44a0-a453-61e525053854" providerId="ADAL" clId="{200A0D08-4CEA-4B86-BFED-34B78FD8732E}" dt="2023-02-21T08:44:42.698" v="1822" actId="1076"/>
          <ac:spMkLst>
            <pc:docMk/>
            <pc:sldMk cId="155894217" sldId="2147376585"/>
            <ac:spMk id="28" creationId="{2741B794-3F69-480C-3FC3-6FB3EE15FAAE}"/>
          </ac:spMkLst>
        </pc:spChg>
        <pc:spChg chg="del mod">
          <ac:chgData name="Enrico Cunanan" userId="71b5bac0-cf31-44a0-a453-61e525053854" providerId="ADAL" clId="{200A0D08-4CEA-4B86-BFED-34B78FD8732E}" dt="2023-02-21T08:10:12.085" v="813" actId="478"/>
          <ac:spMkLst>
            <pc:docMk/>
            <pc:sldMk cId="155894217" sldId="2147376585"/>
            <ac:spMk id="224" creationId="{A9C046E0-59B5-4AFB-9021-AFF0FD742604}"/>
          </ac:spMkLst>
        </pc:spChg>
        <pc:spChg chg="del mod">
          <ac:chgData name="Enrico Cunanan" userId="71b5bac0-cf31-44a0-a453-61e525053854" providerId="ADAL" clId="{200A0D08-4CEA-4B86-BFED-34B78FD8732E}" dt="2023-02-21T08:10:13.023" v="814" actId="478"/>
          <ac:spMkLst>
            <pc:docMk/>
            <pc:sldMk cId="155894217" sldId="2147376585"/>
            <ac:spMk id="225" creationId="{514ADD43-9F13-4552-A43E-E4523B18C6EE}"/>
          </ac:spMkLst>
        </pc:spChg>
        <pc:spChg chg="mod">
          <ac:chgData name="Enrico Cunanan" userId="71b5bac0-cf31-44a0-a453-61e525053854" providerId="ADAL" clId="{200A0D08-4CEA-4B86-BFED-34B78FD8732E}" dt="2023-02-21T08:10:20.431" v="815" actId="408"/>
          <ac:spMkLst>
            <pc:docMk/>
            <pc:sldMk cId="155894217" sldId="2147376585"/>
            <ac:spMk id="260" creationId="{4BED551E-9375-4AA2-8428-477370E4A3AB}"/>
          </ac:spMkLst>
        </pc:spChg>
        <pc:spChg chg="del">
          <ac:chgData name="Enrico Cunanan" userId="71b5bac0-cf31-44a0-a453-61e525053854" providerId="ADAL" clId="{200A0D08-4CEA-4B86-BFED-34B78FD8732E}" dt="2023-02-21T08:09:52.965" v="811" actId="478"/>
          <ac:spMkLst>
            <pc:docMk/>
            <pc:sldMk cId="155894217" sldId="2147376585"/>
            <ac:spMk id="261" creationId="{4BED551E-9375-4AA2-8428-477370E4A3AB}"/>
          </ac:spMkLst>
        </pc:spChg>
        <pc:spChg chg="mod">
          <ac:chgData name="Enrico Cunanan" userId="71b5bac0-cf31-44a0-a453-61e525053854" providerId="ADAL" clId="{200A0D08-4CEA-4B86-BFED-34B78FD8732E}" dt="2023-02-21T08:18:41.072" v="886" actId="14100"/>
          <ac:spMkLst>
            <pc:docMk/>
            <pc:sldMk cId="155894217" sldId="2147376585"/>
            <ac:spMk id="262" creationId="{4BED551E-9375-4AA2-8428-477370E4A3AB}"/>
          </ac:spMkLst>
        </pc:spChg>
        <pc:spChg chg="mod">
          <ac:chgData name="Enrico Cunanan" userId="71b5bac0-cf31-44a0-a453-61e525053854" providerId="ADAL" clId="{200A0D08-4CEA-4B86-BFED-34B78FD8732E}" dt="2023-02-21T08:17:42.615" v="860" actId="1076"/>
          <ac:spMkLst>
            <pc:docMk/>
            <pc:sldMk cId="155894217" sldId="2147376585"/>
            <ac:spMk id="265" creationId="{4BED551E-9375-4AA2-8428-477370E4A3AB}"/>
          </ac:spMkLst>
        </pc:spChg>
        <pc:spChg chg="mod">
          <ac:chgData name="Enrico Cunanan" userId="71b5bac0-cf31-44a0-a453-61e525053854" providerId="ADAL" clId="{200A0D08-4CEA-4B86-BFED-34B78FD8732E}" dt="2023-02-21T08:23:52.956" v="1584" actId="20577"/>
          <ac:spMkLst>
            <pc:docMk/>
            <pc:sldMk cId="155894217" sldId="2147376585"/>
            <ac:spMk id="267" creationId="{00000000-0000-0000-0000-000000000000}"/>
          </ac:spMkLst>
        </pc:spChg>
        <pc:cxnChg chg="mod">
          <ac:chgData name="Enrico Cunanan" userId="71b5bac0-cf31-44a0-a453-61e525053854" providerId="ADAL" clId="{200A0D08-4CEA-4B86-BFED-34B78FD8732E}" dt="2023-02-21T08:10:53.161" v="822" actId="14100"/>
          <ac:cxnSpMkLst>
            <pc:docMk/>
            <pc:sldMk cId="155894217" sldId="2147376585"/>
            <ac:cxnSpMk id="4" creationId="{00000000-0000-0000-0000-000000000000}"/>
          </ac:cxnSpMkLst>
        </pc:cxnChg>
        <pc:cxnChg chg="del">
          <ac:chgData name="Enrico Cunanan" userId="71b5bac0-cf31-44a0-a453-61e525053854" providerId="ADAL" clId="{200A0D08-4CEA-4B86-BFED-34B78FD8732E}" dt="2023-02-21T08:10:43.548" v="820" actId="478"/>
          <ac:cxnSpMkLst>
            <pc:docMk/>
            <pc:sldMk cId="155894217" sldId="2147376585"/>
            <ac:cxnSpMk id="6" creationId="{00000000-0000-0000-0000-000000000000}"/>
          </ac:cxnSpMkLst>
        </pc:cxnChg>
        <pc:cxnChg chg="mod">
          <ac:chgData name="Enrico Cunanan" userId="71b5bac0-cf31-44a0-a453-61e525053854" providerId="ADAL" clId="{200A0D08-4CEA-4B86-BFED-34B78FD8732E}" dt="2023-02-21T08:10:28.339" v="816" actId="14100"/>
          <ac:cxnSpMkLst>
            <pc:docMk/>
            <pc:sldMk cId="155894217" sldId="2147376585"/>
            <ac:cxnSpMk id="10" creationId="{00000000-0000-0000-0000-000000000000}"/>
          </ac:cxnSpMkLst>
        </pc:cxnChg>
        <pc:cxnChg chg="add mod">
          <ac:chgData name="Enrico Cunanan" userId="71b5bac0-cf31-44a0-a453-61e525053854" providerId="ADAL" clId="{200A0D08-4CEA-4B86-BFED-34B78FD8732E}" dt="2023-02-21T08:17:42.615" v="860" actId="1076"/>
          <ac:cxnSpMkLst>
            <pc:docMk/>
            <pc:sldMk cId="155894217" sldId="2147376585"/>
            <ac:cxnSpMk id="18" creationId="{8B3AB9BD-93B2-85AC-24E7-00266BD50F53}"/>
          </ac:cxnSpMkLst>
        </pc:cxnChg>
        <pc:cxnChg chg="mod">
          <ac:chgData name="Enrico Cunanan" userId="71b5bac0-cf31-44a0-a453-61e525053854" providerId="ADAL" clId="{200A0D08-4CEA-4B86-BFED-34B78FD8732E}" dt="2023-02-21T08:11:56.276" v="834" actId="14100"/>
          <ac:cxnSpMkLst>
            <pc:docMk/>
            <pc:sldMk cId="155894217" sldId="2147376585"/>
            <ac:cxnSpMk id="148" creationId="{C7D8EE23-A95E-4CCE-80A4-EE7186F05386}"/>
          </ac:cxnSpMkLst>
        </pc:cxnChg>
        <pc:cxnChg chg="mod">
          <ac:chgData name="Enrico Cunanan" userId="71b5bac0-cf31-44a0-a453-61e525053854" providerId="ADAL" clId="{200A0D08-4CEA-4B86-BFED-34B78FD8732E}" dt="2023-02-21T08:12:20.705" v="838" actId="33986"/>
          <ac:cxnSpMkLst>
            <pc:docMk/>
            <pc:sldMk cId="155894217" sldId="2147376585"/>
            <ac:cxnSpMk id="149" creationId="{74A80956-C469-42CA-88F2-9B66049E27A3}"/>
          </ac:cxnSpMkLst>
        </pc:cxnChg>
        <pc:cxnChg chg="add del mod">
          <ac:chgData name="Enrico Cunanan" userId="71b5bac0-cf31-44a0-a453-61e525053854" providerId="ADAL" clId="{200A0D08-4CEA-4B86-BFED-34B78FD8732E}" dt="2023-02-21T08:18:41.072" v="886" actId="14100"/>
          <ac:cxnSpMkLst>
            <pc:docMk/>
            <pc:sldMk cId="155894217" sldId="2147376585"/>
            <ac:cxnSpMk id="153" creationId="{2DC7AFB2-AD7B-49D6-83BA-0B5586AE8F7E}"/>
          </ac:cxnSpMkLst>
        </pc:cxnChg>
        <pc:cxnChg chg="del mod">
          <ac:chgData name="Enrico Cunanan" userId="71b5bac0-cf31-44a0-a453-61e525053854" providerId="ADAL" clId="{200A0D08-4CEA-4B86-BFED-34B78FD8732E}" dt="2023-02-21T08:10:38.634" v="819" actId="478"/>
          <ac:cxnSpMkLst>
            <pc:docMk/>
            <pc:sldMk cId="155894217" sldId="2147376585"/>
            <ac:cxnSpMk id="154" creationId="{59A05B8A-9CB7-4475-9FB5-E6C47661655F}"/>
          </ac:cxnSpMkLst>
        </pc:cxnChg>
        <pc:cxnChg chg="mod">
          <ac:chgData name="Enrico Cunanan" userId="71b5bac0-cf31-44a0-a453-61e525053854" providerId="ADAL" clId="{200A0D08-4CEA-4B86-BFED-34B78FD8732E}" dt="2023-02-21T08:12:00.423" v="835" actId="14100"/>
          <ac:cxnSpMkLst>
            <pc:docMk/>
            <pc:sldMk cId="155894217" sldId="2147376585"/>
            <ac:cxnSpMk id="160" creationId="{C7D8EE23-A95E-4CCE-80A4-EE7186F05386}"/>
          </ac:cxnSpMkLst>
        </pc:cxnChg>
      </pc:sldChg>
      <pc:sldChg chg="addSp delSp modSp add mod">
        <pc:chgData name="Enrico Cunanan" userId="71b5bac0-cf31-44a0-a453-61e525053854" providerId="ADAL" clId="{200A0D08-4CEA-4B86-BFED-34B78FD8732E}" dt="2023-02-21T08:46:59.412" v="2006" actId="1076"/>
        <pc:sldMkLst>
          <pc:docMk/>
          <pc:sldMk cId="1673180974" sldId="2147376586"/>
        </pc:sldMkLst>
        <pc:spChg chg="add del">
          <ac:chgData name="Enrico Cunanan" userId="71b5bac0-cf31-44a0-a453-61e525053854" providerId="ADAL" clId="{200A0D08-4CEA-4B86-BFED-34B78FD8732E}" dt="2023-02-21T08:45:05.571" v="1824" actId="22"/>
          <ac:spMkLst>
            <pc:docMk/>
            <pc:sldMk cId="1673180974" sldId="2147376586"/>
            <ac:spMk id="5" creationId="{C88DE8F4-1FD5-4634-7EBC-2B94BC298200}"/>
          </ac:spMkLst>
        </pc:spChg>
        <pc:spChg chg="add mod">
          <ac:chgData name="Enrico Cunanan" userId="71b5bac0-cf31-44a0-a453-61e525053854" providerId="ADAL" clId="{200A0D08-4CEA-4B86-BFED-34B78FD8732E}" dt="2023-02-21T08:46:59.412" v="2006" actId="1076"/>
          <ac:spMkLst>
            <pc:docMk/>
            <pc:sldMk cId="1673180974" sldId="2147376586"/>
            <ac:spMk id="6" creationId="{1333A209-5782-F8A1-0137-F78F12ECE582}"/>
          </ac:spMkLst>
        </pc:spChg>
        <pc:spChg chg="mod">
          <ac:chgData name="Enrico Cunanan" userId="71b5bac0-cf31-44a0-a453-61e525053854" providerId="ADAL" clId="{200A0D08-4CEA-4B86-BFED-34B78FD8732E}" dt="2023-02-21T08:27:12.703" v="1657" actId="20577"/>
          <ac:spMkLst>
            <pc:docMk/>
            <pc:sldMk cId="1673180974" sldId="2147376586"/>
            <ac:spMk id="56" creationId="{00000000-0000-0000-0000-000000000000}"/>
          </ac:spMkLst>
        </pc:spChg>
      </pc:sldChg>
      <pc:sldChg chg="modSp add del mod">
        <pc:chgData name="Enrico Cunanan" userId="71b5bac0-cf31-44a0-a453-61e525053854" providerId="ADAL" clId="{200A0D08-4CEA-4B86-BFED-34B78FD8732E}" dt="2023-02-21T08:26:53.486" v="1638" actId="47"/>
        <pc:sldMkLst>
          <pc:docMk/>
          <pc:sldMk cId="3303500549" sldId="2147376587"/>
        </pc:sldMkLst>
        <pc:spChg chg="mod">
          <ac:chgData name="Enrico Cunanan" userId="71b5bac0-cf31-44a0-a453-61e525053854" providerId="ADAL" clId="{200A0D08-4CEA-4B86-BFED-34B78FD8732E}" dt="2023-02-21T08:26:39.885" v="1637" actId="14100"/>
          <ac:spMkLst>
            <pc:docMk/>
            <pc:sldMk cId="3303500549" sldId="2147376587"/>
            <ac:spMk id="2" creationId="{42B7C3C4-BE4F-40A0-9D7F-B0F25EDBDA5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229FEAE-CD44-4B6A-9EA8-4C1C3B6A2A9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6EBFCBB-9C46-4663-9CDE-EBF16C0EDDF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DE0FFD-76A2-4776-B8FC-E62F6DFDB99B}" type="datetimeFigureOut">
              <a:rPr lang="en-US" smtClean="0"/>
              <a:t>2/21/2023</a:t>
            </a:fld>
            <a:endParaRPr lang="en-US" dirty="0"/>
          </a:p>
        </p:txBody>
      </p:sp>
      <p:sp>
        <p:nvSpPr>
          <p:cNvPr id="4" name="Footer Placeholder 3">
            <a:extLst>
              <a:ext uri="{FF2B5EF4-FFF2-40B4-BE49-F238E27FC236}">
                <a16:creationId xmlns:a16="http://schemas.microsoft.com/office/drawing/2014/main" id="{D0FBA46D-7F7D-45FA-B6F2-68191D30A0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D1ADBC6-E595-4689-B852-FF9B8BBC756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30621A-B72C-4074-8A3C-83DF2804E509}" type="slidenum">
              <a:rPr lang="en-US" smtClean="0"/>
              <a:t>‹#›</a:t>
            </a:fld>
            <a:endParaRPr lang="en-US" dirty="0"/>
          </a:p>
        </p:txBody>
      </p:sp>
    </p:spTree>
    <p:extLst>
      <p:ext uri="{BB962C8B-B14F-4D97-AF65-F5344CB8AC3E}">
        <p14:creationId xmlns:p14="http://schemas.microsoft.com/office/powerpoint/2010/main" val="414850104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FF18D0-11EE-4544-AB8F-C61B4888C8C2}" type="datetimeFigureOut">
              <a:rPr lang="en-US" smtClean="0"/>
              <a:t>2/21/2023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60A476-1186-4CFA-B8A2-F76A97443B3F}" type="slidenum">
              <a:rPr lang="en-US" smtClean="0"/>
              <a:t>‹#›</a:t>
            </a:fld>
            <a:endParaRPr lang="en-US" dirty="0"/>
          </a:p>
        </p:txBody>
      </p:sp>
    </p:spTree>
    <p:extLst>
      <p:ext uri="{BB962C8B-B14F-4D97-AF65-F5344CB8AC3E}">
        <p14:creationId xmlns:p14="http://schemas.microsoft.com/office/powerpoint/2010/main" val="123948166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4217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60A476-1186-4CFA-B8A2-F76A97443B3F}" type="slidenum">
              <a:rPr lang="en-US" smtClean="0"/>
              <a:t>10</a:t>
            </a:fld>
            <a:endParaRPr lang="en-US" dirty="0"/>
          </a:p>
        </p:txBody>
      </p:sp>
    </p:spTree>
    <p:extLst>
      <p:ext uri="{BB962C8B-B14F-4D97-AF65-F5344CB8AC3E}">
        <p14:creationId xmlns:p14="http://schemas.microsoft.com/office/powerpoint/2010/main" val="2665272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86218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7420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50683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95838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60A476-1186-4CFA-B8A2-F76A97443B3F}" type="slidenum">
              <a:rPr lang="en-US" smtClean="0"/>
              <a:t>15</a:t>
            </a:fld>
            <a:endParaRPr lang="en-US" dirty="0"/>
          </a:p>
        </p:txBody>
      </p:sp>
    </p:spTree>
    <p:extLst>
      <p:ext uri="{BB962C8B-B14F-4D97-AF65-F5344CB8AC3E}">
        <p14:creationId xmlns:p14="http://schemas.microsoft.com/office/powerpoint/2010/main" val="22504997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843449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015985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685006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60A476-1186-4CFA-B8A2-F76A97443B3F}" type="slidenum">
              <a:rPr lang="en-US" smtClean="0"/>
              <a:t>19</a:t>
            </a:fld>
            <a:endParaRPr lang="en-US" dirty="0"/>
          </a:p>
        </p:txBody>
      </p:sp>
    </p:spTree>
    <p:extLst>
      <p:ext uri="{BB962C8B-B14F-4D97-AF65-F5344CB8AC3E}">
        <p14:creationId xmlns:p14="http://schemas.microsoft.com/office/powerpoint/2010/main" val="398549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60A476-1186-4CFA-B8A2-F76A97443B3F}" type="slidenum">
              <a:rPr lang="en-US" smtClean="0"/>
              <a:t>2</a:t>
            </a:fld>
            <a:endParaRPr lang="en-US" dirty="0"/>
          </a:p>
        </p:txBody>
      </p:sp>
    </p:spTree>
    <p:extLst>
      <p:ext uri="{BB962C8B-B14F-4D97-AF65-F5344CB8AC3E}">
        <p14:creationId xmlns:p14="http://schemas.microsoft.com/office/powerpoint/2010/main" val="626189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60A476-1186-4CFA-B8A2-F76A97443B3F}" type="slidenum">
              <a:rPr lang="en-US" smtClean="0"/>
              <a:t>20</a:t>
            </a:fld>
            <a:endParaRPr lang="en-US" dirty="0"/>
          </a:p>
        </p:txBody>
      </p:sp>
    </p:spTree>
    <p:extLst>
      <p:ext uri="{BB962C8B-B14F-4D97-AF65-F5344CB8AC3E}">
        <p14:creationId xmlns:p14="http://schemas.microsoft.com/office/powerpoint/2010/main" val="8337904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F8DAB7-6558-4A4F-87F5-4D5B901D386D}" type="slidenum">
              <a:rPr lang="x-none" smtClean="0"/>
              <a:t>21</a:t>
            </a:fld>
            <a:endParaRPr lang="x-none"/>
          </a:p>
        </p:txBody>
      </p:sp>
    </p:spTree>
    <p:extLst>
      <p:ext uri="{BB962C8B-B14F-4D97-AF65-F5344CB8AC3E}">
        <p14:creationId xmlns:p14="http://schemas.microsoft.com/office/powerpoint/2010/main" val="25955066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60A476-1186-4CFA-B8A2-F76A97443B3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51121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60A476-1186-4CFA-B8A2-F76A97443B3F}" type="slidenum">
              <a:rPr lang="en-US" smtClean="0"/>
              <a:t>23</a:t>
            </a:fld>
            <a:endParaRPr lang="en-US" dirty="0"/>
          </a:p>
        </p:txBody>
      </p:sp>
    </p:spTree>
    <p:extLst>
      <p:ext uri="{BB962C8B-B14F-4D97-AF65-F5344CB8AC3E}">
        <p14:creationId xmlns:p14="http://schemas.microsoft.com/office/powerpoint/2010/main" val="37696475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60A476-1186-4CFA-B8A2-F76A97443B3F}" type="slidenum">
              <a:rPr lang="en-US" smtClean="0"/>
              <a:t>24</a:t>
            </a:fld>
            <a:endParaRPr lang="en-US" dirty="0"/>
          </a:p>
        </p:txBody>
      </p:sp>
    </p:spTree>
    <p:extLst>
      <p:ext uri="{BB962C8B-B14F-4D97-AF65-F5344CB8AC3E}">
        <p14:creationId xmlns:p14="http://schemas.microsoft.com/office/powerpoint/2010/main" val="7029955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745871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052188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89370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4682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F8DAB7-6558-4A4F-87F5-4D5B901D386D}" type="slidenum">
              <a:rPr lang="x-none" smtClean="0"/>
              <a:t>3</a:t>
            </a:fld>
            <a:endParaRPr lang="x-none"/>
          </a:p>
        </p:txBody>
      </p:sp>
    </p:spTree>
    <p:extLst>
      <p:ext uri="{BB962C8B-B14F-4D97-AF65-F5344CB8AC3E}">
        <p14:creationId xmlns:p14="http://schemas.microsoft.com/office/powerpoint/2010/main" val="411302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F8DAB7-6558-4A4F-87F5-4D5B901D386D}" type="slidenum">
              <a:rPr lang="x-none" smtClean="0"/>
              <a:t>4</a:t>
            </a:fld>
            <a:endParaRPr lang="x-none"/>
          </a:p>
        </p:txBody>
      </p:sp>
    </p:spTree>
    <p:extLst>
      <p:ext uri="{BB962C8B-B14F-4D97-AF65-F5344CB8AC3E}">
        <p14:creationId xmlns:p14="http://schemas.microsoft.com/office/powerpoint/2010/main" val="3226283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60A476-1186-4CFA-B8A2-F76A97443B3F}" type="slidenum">
              <a:rPr lang="en-US" smtClean="0"/>
              <a:t>5</a:t>
            </a:fld>
            <a:endParaRPr lang="en-US" dirty="0"/>
          </a:p>
        </p:txBody>
      </p:sp>
    </p:spTree>
    <p:extLst>
      <p:ext uri="{BB962C8B-B14F-4D97-AF65-F5344CB8AC3E}">
        <p14:creationId xmlns:p14="http://schemas.microsoft.com/office/powerpoint/2010/main" val="3532851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60A476-1186-4CFA-B8A2-F76A97443B3F}" type="slidenum">
              <a:rPr lang="en-US" smtClean="0"/>
              <a:t>6</a:t>
            </a:fld>
            <a:endParaRPr lang="en-US" dirty="0"/>
          </a:p>
        </p:txBody>
      </p:sp>
    </p:spTree>
    <p:extLst>
      <p:ext uri="{BB962C8B-B14F-4D97-AF65-F5344CB8AC3E}">
        <p14:creationId xmlns:p14="http://schemas.microsoft.com/office/powerpoint/2010/main" val="1032661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02693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F8DAB7-6558-4A4F-87F5-4D5B901D386D}" type="slidenum">
              <a:rPr lang="x-none" smtClean="0"/>
              <a:t>8</a:t>
            </a:fld>
            <a:endParaRPr lang="x-none"/>
          </a:p>
        </p:txBody>
      </p:sp>
    </p:spTree>
    <p:extLst>
      <p:ext uri="{BB962C8B-B14F-4D97-AF65-F5344CB8AC3E}">
        <p14:creationId xmlns:p14="http://schemas.microsoft.com/office/powerpoint/2010/main" val="3190670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60A476-1186-4CFA-B8A2-F76A97443B3F}" type="slidenum">
              <a:rPr lang="en-US" smtClean="0"/>
              <a:t>9</a:t>
            </a:fld>
            <a:endParaRPr lang="en-US" dirty="0"/>
          </a:p>
        </p:txBody>
      </p:sp>
    </p:spTree>
    <p:extLst>
      <p:ext uri="{BB962C8B-B14F-4D97-AF65-F5344CB8AC3E}">
        <p14:creationId xmlns:p14="http://schemas.microsoft.com/office/powerpoint/2010/main" val="19357469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image" Target="../media/image7.jpe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page 1">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1"/>
            <a:ext cx="12252961" cy="6892290"/>
          </a:xfrm>
          <a:prstGeom prst="rect">
            <a:avLst/>
          </a:prstGeom>
        </p:spPr>
      </p:pic>
      <p:sp>
        <p:nvSpPr>
          <p:cNvPr id="8" name="Rectangle 7"/>
          <p:cNvSpPr/>
          <p:nvPr userDrawn="1"/>
        </p:nvSpPr>
        <p:spPr>
          <a:xfrm rot="16200000">
            <a:off x="9608342" y="-928279"/>
            <a:ext cx="1113486" cy="4175759"/>
          </a:xfrm>
          <a:prstGeom prst="rect">
            <a:avLst/>
          </a:prstGeom>
          <a:solidFill>
            <a:schemeClr val="bg1">
              <a:alpha val="69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 name="Title"/>
          <p:cNvSpPr>
            <a:spLocks noGrp="1" noChangeArrowheads="1"/>
          </p:cNvSpPr>
          <p:nvPr>
            <p:ph type="ctrTitle" hasCustomPrompt="1"/>
          </p:nvPr>
        </p:nvSpPr>
        <p:spPr bwMode="auto">
          <a:xfrm>
            <a:off x="1694047" y="2609442"/>
            <a:ext cx="10407966" cy="2126188"/>
          </a:xfrm>
          <a:prstGeom prst="rect">
            <a:avLst/>
          </a:prstGeom>
          <a:solidFill>
            <a:schemeClr val="bg1">
              <a:lumMod val="95000"/>
              <a:alpha val="49000"/>
            </a:schemeClr>
          </a:solidFill>
        </p:spPr>
        <p:txBody>
          <a:bodyPr wrap="square" anchor="ctr">
            <a:noAutofit/>
          </a:bodyPr>
          <a:lstStyle>
            <a:lvl1pPr algn="r" rtl="1" latinLnBrk="0">
              <a:defRPr lang="x-none" sz="3200" b="0" baseline="0">
                <a:solidFill>
                  <a:schemeClr val="bg1"/>
                </a:solidFill>
                <a:latin typeface="HelveticaNeueLT Arabic 75 Bold" panose="020B0804020202020204" pitchFamily="34" charset="-78"/>
                <a:ea typeface="+mj-ea"/>
                <a:cs typeface="HelveticaNeueLT Arabic 75 Bold" panose="020B0804020202020204" pitchFamily="34" charset="-78"/>
                <a:sym typeface="Arial" panose="020B0604020202020204" pitchFamily="34" charset="0"/>
              </a:defRPr>
            </a:lvl1pPr>
          </a:lstStyle>
          <a:p>
            <a:pPr lvl="0" latinLnBrk="0"/>
            <a:r>
              <a:rPr lang="ar-SA" noProof="0"/>
              <a:t>العنوان</a:t>
            </a:r>
          </a:p>
        </p:txBody>
      </p:sp>
      <p:sp>
        <p:nvSpPr>
          <p:cNvPr id="6" name="Text Placeholder 12"/>
          <p:cNvSpPr>
            <a:spLocks noGrp="1"/>
          </p:cNvSpPr>
          <p:nvPr>
            <p:ph type="body" sz="quarter" idx="10" hasCustomPrompt="1"/>
          </p:nvPr>
        </p:nvSpPr>
        <p:spPr>
          <a:xfrm>
            <a:off x="9880600" y="6320278"/>
            <a:ext cx="1811291" cy="359924"/>
          </a:xfrm>
          <a:prstGeom prst="rect">
            <a:avLst/>
          </a:prstGeom>
        </p:spPr>
        <p:txBody>
          <a:bodyPr/>
          <a:lstStyle>
            <a:lvl1pPr marL="0" indent="0" algn="r" rtl="1">
              <a:buNone/>
              <a:defRPr sz="1600">
                <a:solidFill>
                  <a:schemeClr val="bg1"/>
                </a:solidFill>
                <a:latin typeface="HelveticaNeueLT Arabic 55 Roman" panose="020B0604020202020204" pitchFamily="34" charset="-78"/>
                <a:cs typeface="HelveticaNeueLT Arabic 55 Roman" panose="020B0604020202020204" pitchFamily="34" charset="-78"/>
              </a:defRPr>
            </a:lvl1pPr>
          </a:lstStyle>
          <a:p>
            <a:pPr lvl="0"/>
            <a:r>
              <a:rPr lang="ar-SA"/>
              <a:t>التاريخ</a:t>
            </a:r>
            <a:endParaRPr lang="en-GB"/>
          </a:p>
        </p:txBody>
      </p:sp>
      <p:pic>
        <p:nvPicPr>
          <p:cNvPr id="10" name="Picture 9">
            <a:extLst>
              <a:ext uri="{FF2B5EF4-FFF2-40B4-BE49-F238E27FC236}">
                <a16:creationId xmlns:a16="http://schemas.microsoft.com/office/drawing/2014/main" id="{C0AED467-CC3A-424F-A7DA-548BEE9ECF3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52973" y="756497"/>
            <a:ext cx="3749040" cy="729238"/>
          </a:xfrm>
          <a:prstGeom prst="rect">
            <a:avLst/>
          </a:prstGeom>
        </p:spPr>
      </p:pic>
      <p:pic>
        <p:nvPicPr>
          <p:cNvPr id="12" name="Picture 11">
            <a:extLst>
              <a:ext uri="{FF2B5EF4-FFF2-40B4-BE49-F238E27FC236}">
                <a16:creationId xmlns:a16="http://schemas.microsoft.com/office/drawing/2014/main" id="{4CCC9636-8D95-40CC-984E-6B1174BC080A}"/>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52400" y="5857760"/>
            <a:ext cx="1371600" cy="925032"/>
          </a:xfrm>
          <a:prstGeom prst="rect">
            <a:avLst/>
          </a:prstGeom>
        </p:spPr>
      </p:pic>
    </p:spTree>
    <p:extLst>
      <p:ext uri="{BB962C8B-B14F-4D97-AF65-F5344CB8AC3E}">
        <p14:creationId xmlns:p14="http://schemas.microsoft.com/office/powerpoint/2010/main" val="6654791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English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795" y="794"/>
          <a:ext cx="794" cy="794"/>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3" name="Object 2" hidden="1"/>
                      <p:cNvPicPr/>
                      <p:nvPr/>
                    </p:nvPicPr>
                    <p:blipFill>
                      <a:blip r:embed="rId4"/>
                      <a:stretch>
                        <a:fillRect/>
                      </a:stretch>
                    </p:blipFill>
                    <p:spPr>
                      <a:xfrm>
                        <a:off x="795" y="794"/>
                        <a:ext cx="794" cy="794"/>
                      </a:xfrm>
                      <a:prstGeom prst="rect">
                        <a:avLst/>
                      </a:prstGeom>
                    </p:spPr>
                  </p:pic>
                </p:oleObj>
              </mc:Fallback>
            </mc:AlternateContent>
          </a:graphicData>
        </a:graphic>
      </p:graphicFrame>
      <p:pic>
        <p:nvPicPr>
          <p:cNvPr id="7" name="Picture 6"/>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0" y="1"/>
            <a:ext cx="12192000" cy="1042221"/>
          </a:xfrm>
          <a:prstGeom prst="rect">
            <a:avLst/>
          </a:prstGeom>
        </p:spPr>
      </p:pic>
      <p:sp>
        <p:nvSpPr>
          <p:cNvPr id="8" name="2. Slide Title"/>
          <p:cNvSpPr>
            <a:spLocks noGrp="1"/>
          </p:cNvSpPr>
          <p:nvPr>
            <p:ph type="title"/>
          </p:nvPr>
        </p:nvSpPr>
        <p:spPr bwMode="auto">
          <a:xfrm>
            <a:off x="302369" y="109267"/>
            <a:ext cx="8506719" cy="823688"/>
          </a:xfrm>
        </p:spPr>
        <p:txBody>
          <a:bodyPr anchor="ctr">
            <a:noAutofit/>
          </a:bodyPr>
          <a:lstStyle>
            <a:lvl1pPr algn="l" rtl="1">
              <a:defRPr sz="2500" b="0">
                <a:solidFill>
                  <a:srgbClr val="826C3A"/>
                </a:solidFill>
                <a:latin typeface="HelveticaNeueLT Arabic 75 Bold" panose="020B0804020202020204" pitchFamily="34" charset="-78"/>
                <a:cs typeface="HelveticaNeueLT Arabic 75 Bold" panose="020B0804020202020204" pitchFamily="34" charset="-78"/>
                <a:sym typeface="Arial" panose="020B0604020202020204" pitchFamily="34" charset="0"/>
              </a:defRPr>
            </a:lvl1pPr>
          </a:lstStyle>
          <a:p>
            <a:r>
              <a:rPr lang="en-US"/>
              <a:t>Click to edit Master title style</a:t>
            </a:r>
            <a:endParaRPr lang="x-none"/>
          </a:p>
        </p:txBody>
      </p:sp>
      <p:sp>
        <p:nvSpPr>
          <p:cNvPr id="9" name="doc id"/>
          <p:cNvSpPr>
            <a:spLocks noChangeArrowheads="1"/>
          </p:cNvSpPr>
          <p:nvPr userDrawn="1"/>
        </p:nvSpPr>
        <p:spPr bwMode="auto">
          <a:xfrm>
            <a:off x="10995479" y="2804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marL="0" marR="0" lvl="0" indent="0" algn="r" defTabSz="913517" rtl="0" eaLnBrk="1" fontAlgn="auto" latinLnBrk="0" hangingPunct="1">
              <a:lnSpc>
                <a:spcPct val="100000"/>
              </a:lnSpc>
              <a:spcBef>
                <a:spcPts val="0"/>
              </a:spcBef>
              <a:spcAft>
                <a:spcPts val="0"/>
              </a:spcAft>
              <a:buClrTx/>
              <a:buSzTx/>
              <a:buFontTx/>
              <a:buNone/>
              <a:tabLst/>
              <a:defRPr/>
            </a:pPr>
            <a:endParaRPr kumimoji="0" lang="x-none" sz="800" b="0" i="0" u="none" strike="noStrike" kern="1200" cap="none" spc="0" normalizeH="0" baseline="0" noProof="0">
              <a:ln>
                <a:noFill/>
              </a:ln>
              <a:solidFill>
                <a:srgbClr val="80808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cxnSp>
        <p:nvCxnSpPr>
          <p:cNvPr id="12" name="Straight Connector 11"/>
          <p:cNvCxnSpPr/>
          <p:nvPr userDrawn="1"/>
        </p:nvCxnSpPr>
        <p:spPr>
          <a:xfrm>
            <a:off x="0" y="1020818"/>
            <a:ext cx="12192000" cy="0"/>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55CB7EB3-11A8-4959-8689-373938EFA90D}"/>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857402" y="252649"/>
            <a:ext cx="2334598" cy="453885"/>
          </a:xfrm>
          <a:prstGeom prst="rect">
            <a:avLst/>
          </a:prstGeom>
        </p:spPr>
      </p:pic>
    </p:spTree>
    <p:extLst>
      <p:ext uri="{BB962C8B-B14F-4D97-AF65-F5344CB8AC3E}">
        <p14:creationId xmlns:p14="http://schemas.microsoft.com/office/powerpoint/2010/main" val="554927787"/>
      </p:ext>
    </p:extLst>
  </p:cSld>
  <p:clrMapOvr>
    <a:masterClrMapping/>
  </p:clrMapOvr>
  <p:extLst>
    <p:ext uri="{DCECCB84-F9BA-43D5-87BE-67443E8EF086}">
      <p15:sldGuideLst xmlns:p15="http://schemas.microsoft.com/office/powerpoint/2012/main">
        <p15:guide id="1" orient="horz" pos="1707">
          <p15:clr>
            <a:srgbClr val="FBAE40"/>
          </p15:clr>
        </p15:guide>
        <p15:guide id="2" pos="264">
          <p15:clr>
            <a:srgbClr val="FBAE40"/>
          </p15:clr>
        </p15:guide>
        <p15:guide id="3" pos="14954">
          <p15:clr>
            <a:srgbClr val="FBAE40"/>
          </p15:clr>
        </p15:guide>
        <p15:guide id="4" orient="horz" pos="7835">
          <p15:clr>
            <a:srgbClr val="FBAE40"/>
          </p15:clr>
        </p15:guide>
        <p15:guide id="5" pos="3840">
          <p15:clr>
            <a:srgbClr val="FBAE40"/>
          </p15:clr>
        </p15:guide>
        <p15:guide id="6" pos="7440">
          <p15:clr>
            <a:srgbClr val="FBAE40"/>
          </p15:clr>
        </p15:guide>
        <p15:guide id="7" orient="horz" pos="405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5490938"/>
      </p:ext>
    </p:extLst>
  </p:cSld>
  <p:clrMapOvr>
    <a:masterClrMapping/>
  </p:clrMapOvr>
  <p:extLst>
    <p:ext uri="{DCECCB84-F9BA-43D5-87BE-67443E8EF086}">
      <p15:sldGuideLst xmlns:p15="http://schemas.microsoft.com/office/powerpoint/2012/main">
        <p15:guide id="1" orient="horz" pos="234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D. Green left arrow">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C71A71-12E1-418D-B72D-9BD6562EBF41}"/>
              </a:ext>
            </a:extLst>
          </p:cNvPr>
          <p:cNvPicPr>
            <a:picLocks noChangeAspect="1"/>
          </p:cNvPicPr>
          <p:nvPr userDrawn="1"/>
        </p:nvPicPr>
        <p:blipFill rotWithShape="1">
          <a:blip r:embed="rId4" cstate="print">
            <a:duotone>
              <a:prstClr val="black"/>
              <a:schemeClr val="tx2">
                <a:tint val="45000"/>
                <a:satMod val="400000"/>
              </a:schemeClr>
            </a:duotone>
            <a:extLst>
              <a:ext uri="{28A0092B-C50C-407E-A947-70E740481C1C}">
                <a14:useLocalDpi xmlns:a14="http://schemas.microsoft.com/office/drawing/2010/main" val="0"/>
              </a:ext>
            </a:extLst>
          </a:blip>
          <a:srcRect t="11176"/>
          <a:stretch/>
        </p:blipFill>
        <p:spPr>
          <a:xfrm>
            <a:off x="0" y="1"/>
            <a:ext cx="12190476" cy="6856690"/>
          </a:xfrm>
          <a:prstGeom prst="rect">
            <a:avLst/>
          </a:prstGeom>
        </p:spPr>
      </p:pic>
      <p:graphicFrame>
        <p:nvGraphicFramePr>
          <p:cNvPr id="2" name="Object 1" hidden="1"/>
          <p:cNvGraphicFramePr>
            <a:graphicFrameLocks noChangeAspect="1"/>
          </p:cNvGraphicFramePr>
          <p:nvPr userDrawn="1">
            <p:custDataLst>
              <p:tags r:id="rId1"/>
            </p:custDataLst>
          </p:nvPr>
        </p:nvGraphicFramePr>
        <p:xfrm>
          <a:off x="1593" y="1593"/>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93" y="1593"/>
                        <a:ext cx="1587" cy="1587"/>
                      </a:xfrm>
                      <a:prstGeom prst="rect">
                        <a:avLst/>
                      </a:prstGeom>
                    </p:spPr>
                  </p:pic>
                </p:oleObj>
              </mc:Fallback>
            </mc:AlternateContent>
          </a:graphicData>
        </a:graphic>
      </p:graphicFrame>
      <p:sp>
        <p:nvSpPr>
          <p:cNvPr id="10" name="Freeform 14"/>
          <p:cNvSpPr/>
          <p:nvPr userDrawn="1"/>
        </p:nvSpPr>
        <p:spPr bwMode="ltGray">
          <a:xfrm>
            <a:off x="1524" y="1310"/>
            <a:ext cx="6304026"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75000">
                <a:srgbClr val="322916">
                  <a:alpha val="66667"/>
                </a:srgbClr>
              </a:gs>
              <a:gs pos="15000">
                <a:srgbClr val="15130D"/>
              </a:gs>
              <a:gs pos="100000">
                <a:schemeClr val="accent1">
                  <a:lumMod val="50000"/>
                  <a:alpha val="43000"/>
                </a:schemeClr>
              </a:gs>
            </a:gsLst>
            <a:lin ang="3600000" scaled="0"/>
            <a:tileRect/>
          </a:gradFill>
          <a:ln w="9525" cap="flat">
            <a:noFill/>
            <a:prstDash val="solid"/>
            <a:miter/>
          </a:ln>
        </p:spPr>
        <p:txBody>
          <a:bodyPr vert="horz" wrap="square" lIns="0" tIns="0" rIns="0" bIns="252000" rtlCol="0" anchor="t">
            <a:noAutofit/>
          </a:bodyPr>
          <a:lstStyle/>
          <a:p>
            <a:pPr lvl="0"/>
            <a:endParaRPr lang="en-US" dirty="0">
              <a:solidFill>
                <a:schemeClr val="bg1"/>
              </a:solidFill>
              <a:sym typeface="HelveticaNeueLT Arabic 55 Roman" panose="020B0604020202020204" pitchFamily="34" charset="-78"/>
            </a:endParaRPr>
          </a:p>
        </p:txBody>
      </p:sp>
      <p:sp>
        <p:nvSpPr>
          <p:cNvPr id="5" name="Title 4"/>
          <p:cNvSpPr>
            <a:spLocks noGrp="1"/>
          </p:cNvSpPr>
          <p:nvPr>
            <p:ph type="title" hasCustomPrompt="1"/>
          </p:nvPr>
        </p:nvSpPr>
        <p:spPr>
          <a:xfrm>
            <a:off x="628650" y="2771190"/>
            <a:ext cx="4495800" cy="1314311"/>
          </a:xfrm>
        </p:spPr>
        <p:txBody>
          <a:bodyPr anchor="ctr" anchorCtr="0">
            <a:noAutofit/>
          </a:bodyPr>
          <a:lstStyle>
            <a:lvl1pPr>
              <a:defRPr>
                <a:solidFill>
                  <a:srgbClr val="FFFFFF"/>
                </a:solidFill>
                <a:latin typeface="HelveticaNeueLT Arabic 55 Roman" panose="020B0604020202020204" pitchFamily="34" charset="-78"/>
                <a:sym typeface="HelveticaNeueLT Arabic 55 Roman" panose="020B0604020202020204" pitchFamily="34" charset="-78"/>
              </a:defRPr>
            </a:lvl1pPr>
          </a:lstStyle>
          <a:p>
            <a:r>
              <a:rPr lang="en-US"/>
              <a:t>Click to add title</a:t>
            </a:r>
          </a:p>
        </p:txBody>
      </p:sp>
      <p:sp>
        <p:nvSpPr>
          <p:cNvPr id="19" name="FooterSimple" hidden="1"/>
          <p:cNvSpPr txBox="1"/>
          <p:nvPr userDrawn="1">
            <p:custDataLst>
              <p:tags r:id="rId2"/>
            </p:custDataLst>
          </p:nvPr>
        </p:nvSpPr>
        <p:spPr>
          <a:xfrm rot="16200000">
            <a:off x="10561320" y="5117886"/>
            <a:ext cx="2743200" cy="96950"/>
          </a:xfrm>
          <a:prstGeom prst="rect">
            <a:avLst/>
          </a:prstGeom>
          <a:noFill/>
        </p:spPr>
        <p:txBody>
          <a:bodyPr wrap="square" lIns="0" tIns="0" rIns="0" bIns="0" rtlCol="0" anchor="b">
            <a:spAutoFit/>
          </a:bodyPr>
          <a:lstStyle/>
          <a:p>
            <a:pPr>
              <a:lnSpc>
                <a:spcPct val="90000"/>
              </a:lnSpc>
              <a:spcAft>
                <a:spcPts val="600"/>
              </a:spcAft>
            </a:pPr>
            <a:r>
              <a:rPr lang="en-US" sz="700" dirty="0">
                <a:solidFill>
                  <a:schemeClr val="bg1">
                    <a:lumMod val="50000"/>
                  </a:schemeClr>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180402_Al-Ula_Strategy Development_BoD 2_v25.pptx</a:t>
            </a:r>
          </a:p>
        </p:txBody>
      </p:sp>
    </p:spTree>
    <p:extLst>
      <p:ext uri="{BB962C8B-B14F-4D97-AF65-F5344CB8AC3E}">
        <p14:creationId xmlns:p14="http://schemas.microsoft.com/office/powerpoint/2010/main" val="1754307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
            </p:custDataLst>
          </p:nvPr>
        </p:nvGraphicFramePr>
        <p:xfrm>
          <a:off x="1593" y="1593"/>
          <a:ext cx="1587" cy="1587"/>
        </p:xfrm>
        <a:graphic>
          <a:graphicData uri="http://schemas.openxmlformats.org/presentationml/2006/ole">
            <mc:AlternateContent xmlns:mc="http://schemas.openxmlformats.org/markup-compatibility/2006">
              <mc:Choice xmlns:v="urn:schemas-microsoft-com:vml" Requires="v">
                <p:oleObj name="think-cell Slide" r:id="rId7" imgW="270" imgH="270" progId="TCLayout.ActiveDocument.1">
                  <p:embed/>
                </p:oleObj>
              </mc:Choice>
              <mc:Fallback>
                <p:oleObj name="think-cell Slide" r:id="rId7" imgW="270" imgH="270" progId="TCLayout.ActiveDocument.1">
                  <p:embed/>
                  <p:pic>
                    <p:nvPicPr>
                      <p:cNvPr id="2" name="Object 1" hidden="1"/>
                      <p:cNvPicPr/>
                      <p:nvPr/>
                    </p:nvPicPr>
                    <p:blipFill>
                      <a:blip r:embed="rId8"/>
                      <a:stretch>
                        <a:fillRect/>
                      </a:stretch>
                    </p:blipFill>
                    <p:spPr>
                      <a:xfrm>
                        <a:off x="1593" y="1593"/>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5"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defRPr>
            </a:lvl1pPr>
          </a:lstStyle>
          <a:p>
            <a:endParaRPr lang="en-US" dirty="0"/>
          </a:p>
        </p:txBody>
      </p:sp>
      <p:sp>
        <p:nvSpPr>
          <p:cNvPr id="9" name="Title Placeholder 1"/>
          <p:cNvSpPr>
            <a:spLocks noGrp="1"/>
          </p:cNvSpPr>
          <p:nvPr>
            <p:ph type="title"/>
          </p:nvPr>
        </p:nvSpPr>
        <p:spPr>
          <a:xfrm>
            <a:off x="630000" y="622802"/>
            <a:ext cx="10933350" cy="341632"/>
          </a:xfrm>
          <a:prstGeom prst="rect">
            <a:avLst/>
          </a:prstGeom>
        </p:spPr>
        <p:txBody>
          <a:bodyPr vert="horz" wrap="square" lIns="0" tIns="0" rIns="0" bIns="0" rtlCol="0" anchor="t">
            <a:spAutoFit/>
          </a:bodyPr>
          <a:lstStyle/>
          <a:p>
            <a:r>
              <a:rPr lang="en-US"/>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Level six</a:t>
            </a:r>
          </a:p>
          <a:p>
            <a:pPr lvl="6"/>
            <a:r>
              <a:rPr lang="en-US"/>
              <a:t>Level seven</a:t>
            </a:r>
          </a:p>
          <a:p>
            <a:pPr lvl="7"/>
            <a:r>
              <a:rPr lang="en-US"/>
              <a:t>Level eight</a:t>
            </a:r>
          </a:p>
          <a:p>
            <a:pPr lvl="8"/>
            <a:r>
              <a:rPr lang="en-US"/>
              <a:t>Level nine</a:t>
            </a:r>
          </a:p>
        </p:txBody>
      </p:sp>
    </p:spTree>
    <p:extLst>
      <p:ext uri="{BB962C8B-B14F-4D97-AF65-F5344CB8AC3E}">
        <p14:creationId xmlns:p14="http://schemas.microsoft.com/office/powerpoint/2010/main" val="3720225523"/>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HelveticaNeueLT Arabic 55 Roman" panose="020B0604020202020204" pitchFamily="34" charset="-78"/>
          <a:ea typeface="+mj-ea"/>
          <a:cs typeface="HelveticaNeueLT Arabic 55 Roman" panose="020B0604020202020204" pitchFamily="34" charset="-78"/>
          <a:sym typeface="HelveticaNeueLT Arabic 55 Roman" panose="020B0604020202020204" pitchFamily="34" charset="-78"/>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HelveticaNeueLT Arabic 55 Roman" panose="020B0604020202020204" pitchFamily="34" charset="-78"/>
          <a:ea typeface="+mn-ea"/>
          <a:cs typeface="HelveticaNeueLT Arabic 55 Roman" panose="020B0604020202020204" pitchFamily="34" charset="-78"/>
          <a:sym typeface="HelveticaNeueLT Arabic 55 Roman" panose="020B0604020202020204" pitchFamily="34" charset="-78"/>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HelveticaNeueLT Arabic 55 Roman" panose="020B0604020202020204" pitchFamily="34" charset="-78"/>
          <a:ea typeface="+mn-ea"/>
          <a:cs typeface="HelveticaNeueLT Arabic 55 Roman" panose="020B0604020202020204" pitchFamily="34" charset="-78"/>
          <a:sym typeface="HelveticaNeueLT Arabic 55 Roman" panose="020B0604020202020204" pitchFamily="34" charset="-78"/>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HelveticaNeueLT Arabic 55 Roman" panose="020B0604020202020204" pitchFamily="34" charset="-78"/>
          <a:ea typeface="+mn-ea"/>
          <a:cs typeface="HelveticaNeueLT Arabic 55 Roman" panose="020B0604020202020204" pitchFamily="34" charset="-78"/>
          <a:sym typeface="HelveticaNeueLT Arabic 55 Roman" panose="020B0604020202020204" pitchFamily="34" charset="-78"/>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HelveticaNeueLT Arabic 55 Roman" panose="020B0604020202020204" pitchFamily="34" charset="-78"/>
          <a:ea typeface="+mn-ea"/>
          <a:cs typeface="HelveticaNeueLT Arabic 55 Roman" panose="020B0604020202020204" pitchFamily="34" charset="-78"/>
          <a:sym typeface="HelveticaNeueLT Arabic 55 Roman" panose="020B0604020202020204" pitchFamily="34" charset="-78"/>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HelveticaNeueLT Arabic 55 Roman" panose="020B0604020202020204" pitchFamily="34" charset="-78"/>
          <a:ea typeface="+mn-ea"/>
          <a:cs typeface="HelveticaNeueLT Arabic 55 Roman" panose="020B0604020202020204" pitchFamily="34" charset="-78"/>
          <a:sym typeface="HelveticaNeueLT Arabic 55 Roman" panose="020B0604020202020204" pitchFamily="34" charset="-78"/>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HelveticaNeueLT Arabic 55 Roman" panose="020B0604020202020204" pitchFamily="34" charset="-78"/>
          <a:ea typeface="+mn-ea"/>
          <a:cs typeface="HelveticaNeueLT Arabic 55 Roman" panose="020B0604020202020204" pitchFamily="34" charset="-78"/>
          <a:sym typeface="HelveticaNeueLT Arabic 55 Roman" panose="020B0604020202020204" pitchFamily="34" charset="-78"/>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HelveticaNeueLT Arabic 55 Roman" panose="020B0604020202020204" pitchFamily="34" charset="-78"/>
          <a:ea typeface="+mn-ea"/>
          <a:cs typeface="HelveticaNeueLT Arabic 55 Roman" panose="020B0604020202020204" pitchFamily="34" charset="-78"/>
          <a:sym typeface="HelveticaNeueLT Arabic 55 Roman" panose="020B0604020202020204" pitchFamily="34" charset="-78"/>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HelveticaNeueLT Arabic 55 Roman" panose="020B0604020202020204" pitchFamily="34" charset="-78"/>
          <a:ea typeface="+mn-ea"/>
          <a:cs typeface="HelveticaNeueLT Arabic 55 Roman" panose="020B0604020202020204" pitchFamily="34" charset="-78"/>
          <a:sym typeface="HelveticaNeueLT Arabic 55 Roman" panose="020B0604020202020204" pitchFamily="34" charset="-78"/>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HelveticaNeueLT Arabic 55 Roman" panose="020B0604020202020204" pitchFamily="34" charset="-78"/>
          <a:ea typeface="+mn-ea"/>
          <a:cs typeface="HelveticaNeueLT Arabic 55 Roman" panose="020B0604020202020204" pitchFamily="34" charset="-78"/>
          <a:sym typeface="HelveticaNeueLT Arabic 55 Roman" panose="020B0604020202020204" pitchFamily="34" charset="-78"/>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3.xml"/><Relationship Id="rId7" Type="http://schemas.openxmlformats.org/officeDocument/2006/relationships/slide" Target="slide28.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11.xml"/><Relationship Id="rId4" Type="http://schemas.openxmlformats.org/officeDocument/2006/relationships/slide" Target="slide5.xml"/><Relationship Id="rId9" Type="http://schemas.openxmlformats.org/officeDocument/2006/relationships/slide" Target="slide2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23.xml"/><Relationship Id="rId4" Type="http://schemas.openxmlformats.org/officeDocument/2006/relationships/slide" Target="slide11.xml"/></Relationships>
</file>

<file path=ppt/slides/_rels/slide6.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23.xml"/><Relationship Id="rId4" Type="http://schemas.openxmlformats.org/officeDocument/2006/relationships/slide" Target="slide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25F62-F159-47B6-B4F2-264664899A7B}"/>
              </a:ext>
            </a:extLst>
          </p:cNvPr>
          <p:cNvSpPr>
            <a:spLocks noGrp="1"/>
          </p:cNvSpPr>
          <p:nvPr>
            <p:ph type="ctrTitle"/>
          </p:nvPr>
        </p:nvSpPr>
        <p:spPr>
          <a:xfrm>
            <a:off x="0" y="2661561"/>
            <a:ext cx="12239413" cy="1614352"/>
          </a:xfrm>
          <a:solidFill>
            <a:srgbClr val="F2F2F2">
              <a:alpha val="69804"/>
            </a:srgbClr>
          </a:solidFill>
          <a:effectLst>
            <a:outerShdw blurRad="50800" dist="38100" dir="5400000" algn="t" rotWithShape="0">
              <a:prstClr val="black">
                <a:alpha val="40000"/>
              </a:prstClr>
            </a:outerShdw>
          </a:effectLst>
        </p:spPr>
        <p:txBody>
          <a:bodyPr vert="horz"/>
          <a:lstStyle/>
          <a:p>
            <a:pPr algn="ctr" rtl="0">
              <a:lnSpc>
                <a:spcPct val="90000"/>
              </a:lnSpc>
              <a:spcBef>
                <a:spcPct val="0"/>
              </a:spcBef>
            </a:pPr>
            <a:r>
              <a:rPr lang="en-US" sz="3600" dirty="0">
                <a:solidFill>
                  <a:schemeClr val="tx1">
                    <a:lumMod val="50000"/>
                  </a:schemeClr>
                </a:solidFill>
                <a:ea typeface="+mj-ea"/>
                <a:cs typeface="HelveticaNeueLT Arabic 75 Bold" panose="020B0804020202020204" pitchFamily="34" charset="-78"/>
                <a:sym typeface="Arial" panose="020B0604020202020204" pitchFamily="34" charset="0"/>
              </a:rPr>
              <a:t>TAMKIN Project – RCU Organization Structure</a:t>
            </a:r>
            <a:endParaRPr lang="en-GB" sz="3600" dirty="0">
              <a:solidFill>
                <a:schemeClr val="tx1">
                  <a:lumMod val="50000"/>
                </a:schemeClr>
              </a:solidFill>
              <a:ea typeface="+mj-ea"/>
              <a:cs typeface="HelveticaNeueLT Arabic 75 Bold" panose="020B0804020202020204" pitchFamily="34" charset="-78"/>
              <a:sym typeface="Arial" panose="020B0604020202020204" pitchFamily="34" charset="0"/>
            </a:endParaRPr>
          </a:p>
        </p:txBody>
      </p:sp>
      <p:sp>
        <p:nvSpPr>
          <p:cNvPr id="5" name="Title 1">
            <a:extLst>
              <a:ext uri="{FF2B5EF4-FFF2-40B4-BE49-F238E27FC236}">
                <a16:creationId xmlns:a16="http://schemas.microsoft.com/office/drawing/2014/main" id="{962D385D-DD19-41BC-B007-9BDD7604FA9C}"/>
              </a:ext>
            </a:extLst>
          </p:cNvPr>
          <p:cNvSpPr txBox="1">
            <a:spLocks/>
          </p:cNvSpPr>
          <p:nvPr/>
        </p:nvSpPr>
        <p:spPr bwMode="auto">
          <a:xfrm>
            <a:off x="3421224" y="4275913"/>
            <a:ext cx="5349552" cy="629919"/>
          </a:xfrm>
          <a:prstGeom prst="rect">
            <a:avLst/>
          </a:prstGeom>
          <a:solidFill>
            <a:schemeClr val="bg1">
              <a:lumMod val="75000"/>
              <a:alpha val="39000"/>
            </a:schemeClr>
          </a:solidFill>
          <a:effectLst>
            <a:outerShdw blurRad="50800" dist="38100" dir="2700000" algn="tl" rotWithShape="0">
              <a:prstClr val="black">
                <a:alpha val="40000"/>
              </a:prstClr>
            </a:outerShdw>
          </a:effectLst>
        </p:spPr>
        <p:txBody>
          <a:bodyPr vert="horz" wrap="square" lIns="91440" tIns="45720" rIns="91440" bIns="45720" anchor="ctr">
            <a:noAutofit/>
          </a:bodyPr>
          <a:lstStyle>
            <a:lvl1pPr algn="r" defTabSz="914441" rtl="1" eaLnBrk="1" latinLnBrk="0" hangingPunct="1">
              <a:lnSpc>
                <a:spcPct val="90000"/>
              </a:lnSpc>
              <a:spcBef>
                <a:spcPct val="0"/>
              </a:spcBef>
              <a:buNone/>
              <a:defRPr lang="x-none" sz="3200" b="0" kern="1200" baseline="0">
                <a:solidFill>
                  <a:schemeClr val="bg1"/>
                </a:solidFill>
                <a:latin typeface="HelveticaNeueLT Arabic 75 Bold" panose="020B0804020202020204" pitchFamily="34" charset="-78"/>
                <a:ea typeface="+mj-ea"/>
                <a:cs typeface="HelveticaNeueLT Arabic 75 Bold" panose="020B0804020202020204" pitchFamily="34" charset="-78"/>
                <a:sym typeface="Arial" panose="020B0604020202020204" pitchFamily="34" charset="0"/>
              </a:defRPr>
            </a:lvl1pPr>
          </a:lstStyle>
          <a:p>
            <a:pPr algn="ctr" rtl="0"/>
            <a:r>
              <a:rPr lang="en-US" sz="1400" dirty="0">
                <a:latin typeface="HelveticaNeueLT Arabic 75 Bold"/>
                <a:cs typeface="HelveticaNeueLT Arabic 75 Bold"/>
              </a:rPr>
              <a:t>01-30-2022</a:t>
            </a:r>
            <a:endParaRPr lang="en-US" sz="1400" dirty="0">
              <a:cs typeface="HelveticaNeueLT Arabic 75 Bold"/>
            </a:endParaRPr>
          </a:p>
        </p:txBody>
      </p:sp>
    </p:spTree>
    <p:extLst>
      <p:ext uri="{BB962C8B-B14F-4D97-AF65-F5344CB8AC3E}">
        <p14:creationId xmlns:p14="http://schemas.microsoft.com/office/powerpoint/2010/main" val="3692613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C3C4-BE4F-40A0-9D7F-B0F25EDBDA57}"/>
              </a:ext>
            </a:extLst>
          </p:cNvPr>
          <p:cNvSpPr>
            <a:spLocks noGrp="1"/>
          </p:cNvSpPr>
          <p:nvPr>
            <p:ph type="title"/>
          </p:nvPr>
        </p:nvSpPr>
        <p:spPr/>
        <p:txBody>
          <a:bodyPr/>
          <a:lstStyle/>
          <a:p>
            <a:r>
              <a:rPr lang="en-US" sz="2400" dirty="0">
                <a:solidFill>
                  <a:srgbClr val="43393D"/>
                </a:solidFill>
              </a:rPr>
              <a:t>Legal </a:t>
            </a:r>
            <a:r>
              <a:rPr kumimoji="0" lang="en-US" sz="2400" b="0" i="0" u="none" strike="noStrike" kern="1200" cap="none" spc="0" normalizeH="0" baseline="0" noProof="0" dirty="0">
                <a:ln>
                  <a:noFill/>
                </a:ln>
                <a:solidFill>
                  <a:srgbClr val="43393D"/>
                </a:solidFill>
                <a:effectLst/>
                <a:uLnTx/>
                <a:uFillTx/>
                <a:ea typeface="+mj-ea"/>
                <a:cs typeface="HelveticaNeueLT Arabic 75 Bold" panose="020B0804020202020204" pitchFamily="34" charset="-78"/>
                <a:sym typeface="Arial" panose="020B0604020202020204" pitchFamily="34" charset="0"/>
              </a:rPr>
              <a:t>: </a:t>
            </a:r>
            <a:r>
              <a:rPr lang="en-US" sz="2400" dirty="0"/>
              <a:t>N-2/N-3 Structure</a:t>
            </a:r>
            <a:endParaRPr lang="en-US" dirty="0"/>
          </a:p>
        </p:txBody>
      </p:sp>
      <p:cxnSp>
        <p:nvCxnSpPr>
          <p:cNvPr id="106" name="Straight Connector 105">
            <a:extLst>
              <a:ext uri="{FF2B5EF4-FFF2-40B4-BE49-F238E27FC236}">
                <a16:creationId xmlns:a16="http://schemas.microsoft.com/office/drawing/2014/main" id="{ADE5A4EB-A201-4A09-8CFF-9F1B36C5FD5B}"/>
              </a:ext>
            </a:extLst>
          </p:cNvPr>
          <p:cNvCxnSpPr/>
          <p:nvPr/>
        </p:nvCxnSpPr>
        <p:spPr>
          <a:xfrm>
            <a:off x="409576" y="2975523"/>
            <a:ext cx="11391900" cy="0"/>
          </a:xfrm>
          <a:prstGeom prst="line">
            <a:avLst/>
          </a:prstGeom>
          <a:ln w="9525" cap="rnd">
            <a:solidFill>
              <a:schemeClr val="tx1">
                <a:lumMod val="60000"/>
                <a:lumOff val="40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89F7D8F3-0BB6-49FE-A7AC-AB46EBD92874}"/>
              </a:ext>
            </a:extLst>
          </p:cNvPr>
          <p:cNvCxnSpPr>
            <a:cxnSpLocks/>
            <a:stCxn id="88" idx="2"/>
            <a:endCxn id="108" idx="0"/>
          </p:cNvCxnSpPr>
          <p:nvPr/>
        </p:nvCxnSpPr>
        <p:spPr>
          <a:xfrm rot="16200000" flipH="1">
            <a:off x="7059541" y="729945"/>
            <a:ext cx="557272" cy="2465300"/>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5F6F1A22-FF62-47A2-B3F2-73C23870D81E}"/>
              </a:ext>
            </a:extLst>
          </p:cNvPr>
          <p:cNvSpPr/>
          <p:nvPr/>
        </p:nvSpPr>
        <p:spPr>
          <a:xfrm>
            <a:off x="5321131" y="1314107"/>
            <a:ext cx="1568791" cy="369852"/>
          </a:xfrm>
          <a:prstGeom prst="rect">
            <a:avLst/>
          </a:prstGeom>
          <a:solidFill>
            <a:srgbClr val="493D20"/>
          </a:solidFill>
          <a:ln w="9525" cap="rnd" cmpd="sng" algn="ctr">
            <a:noFill/>
            <a:prstDash val="sysDot"/>
            <a:roun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1000" kern="0" dirty="0">
                <a:solidFill>
                  <a:schemeClr val="bg1"/>
                </a:solidFill>
                <a:latin typeface="+mj-lt"/>
                <a:ea typeface="ＭＳ Ｐゴシック"/>
                <a:cs typeface="Sakkal Majalla" panose="02000000000000000000" pitchFamily="2" charset="-78"/>
                <a:sym typeface="Calibri"/>
              </a:rPr>
              <a:t>Legal</a:t>
            </a:r>
          </a:p>
        </p:txBody>
      </p:sp>
      <p:sp>
        <p:nvSpPr>
          <p:cNvPr id="105" name="Rectangle 104">
            <a:extLst>
              <a:ext uri="{FF2B5EF4-FFF2-40B4-BE49-F238E27FC236}">
                <a16:creationId xmlns:a16="http://schemas.microsoft.com/office/drawing/2014/main" id="{A58351BD-57ED-5C5C-25BC-53B6C5A6FCB0}"/>
              </a:ext>
            </a:extLst>
          </p:cNvPr>
          <p:cNvSpPr/>
          <p:nvPr/>
        </p:nvSpPr>
        <p:spPr>
          <a:xfrm>
            <a:off x="2874877" y="2241231"/>
            <a:ext cx="1568791" cy="369852"/>
          </a:xfrm>
          <a:prstGeom prst="rect">
            <a:avLst/>
          </a:prstGeom>
          <a:solidFill>
            <a:srgbClr val="826C3A"/>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1000" kern="0" dirty="0">
                <a:solidFill>
                  <a:schemeClr val="bg1"/>
                </a:solidFill>
                <a:latin typeface="+mj-lt"/>
                <a:ea typeface="ＭＳ Ｐゴシック"/>
                <a:cs typeface="Sakkal Majalla" panose="02000000000000000000" pitchFamily="2" charset="-78"/>
                <a:sym typeface="Calibri"/>
              </a:rPr>
              <a:t>Policies &amp; Regulations</a:t>
            </a:r>
          </a:p>
        </p:txBody>
      </p:sp>
      <p:sp>
        <p:nvSpPr>
          <p:cNvPr id="127" name="Rectangle 126">
            <a:extLst>
              <a:ext uri="{FF2B5EF4-FFF2-40B4-BE49-F238E27FC236}">
                <a16:creationId xmlns:a16="http://schemas.microsoft.com/office/drawing/2014/main" id="{F4B63B5C-E178-A8E8-203B-F7BF6DA857B4}"/>
              </a:ext>
            </a:extLst>
          </p:cNvPr>
          <p:cNvSpPr/>
          <p:nvPr/>
        </p:nvSpPr>
        <p:spPr>
          <a:xfrm>
            <a:off x="2874877" y="3343861"/>
            <a:ext cx="1568791" cy="274320"/>
          </a:xfrm>
          <a:prstGeom prst="rect">
            <a:avLst/>
          </a:prstGeom>
          <a:solidFill>
            <a:srgbClr val="D7D0B6"/>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900" kern="0" dirty="0">
                <a:solidFill>
                  <a:srgbClr val="3C3C3C"/>
                </a:solidFill>
                <a:latin typeface="+mj-lt"/>
                <a:ea typeface="ＭＳ Ｐゴシック"/>
                <a:cs typeface="Sakkal Majalla" panose="02000000000000000000" pitchFamily="2" charset="-78"/>
                <a:sym typeface="Calibri"/>
              </a:rPr>
              <a:t>Public Policy Development</a:t>
            </a:r>
          </a:p>
        </p:txBody>
      </p:sp>
      <p:sp>
        <p:nvSpPr>
          <p:cNvPr id="128" name="Rectangle 127">
            <a:extLst>
              <a:ext uri="{FF2B5EF4-FFF2-40B4-BE49-F238E27FC236}">
                <a16:creationId xmlns:a16="http://schemas.microsoft.com/office/drawing/2014/main" id="{88BC8748-5E61-C51F-C255-8797F761BDEA}"/>
              </a:ext>
            </a:extLst>
          </p:cNvPr>
          <p:cNvSpPr/>
          <p:nvPr/>
        </p:nvSpPr>
        <p:spPr>
          <a:xfrm>
            <a:off x="2874877" y="3682309"/>
            <a:ext cx="1568791" cy="274320"/>
          </a:xfrm>
          <a:prstGeom prst="rect">
            <a:avLst/>
          </a:prstGeom>
          <a:solidFill>
            <a:srgbClr val="D7D0B6"/>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900" kern="0" dirty="0">
                <a:solidFill>
                  <a:srgbClr val="3C3C3C"/>
                </a:solidFill>
                <a:latin typeface="+mj-lt"/>
                <a:ea typeface="ＭＳ Ｐゴシック"/>
                <a:cs typeface="Sakkal Majalla" panose="02000000000000000000" pitchFamily="2" charset="-78"/>
                <a:sym typeface="Calibri"/>
              </a:rPr>
              <a:t>Regulations &amp; Guidelines Development </a:t>
            </a:r>
          </a:p>
        </p:txBody>
      </p:sp>
      <p:sp>
        <p:nvSpPr>
          <p:cNvPr id="129" name="Rectangle 128">
            <a:extLst>
              <a:ext uri="{FF2B5EF4-FFF2-40B4-BE49-F238E27FC236}">
                <a16:creationId xmlns:a16="http://schemas.microsoft.com/office/drawing/2014/main" id="{FE2635F9-FE7E-B4A1-57A5-94AF7647D69F}"/>
              </a:ext>
            </a:extLst>
          </p:cNvPr>
          <p:cNvSpPr/>
          <p:nvPr/>
        </p:nvSpPr>
        <p:spPr>
          <a:xfrm>
            <a:off x="2874877" y="4020757"/>
            <a:ext cx="1568791" cy="274320"/>
          </a:xfrm>
          <a:prstGeom prst="rect">
            <a:avLst/>
          </a:prstGeom>
          <a:solidFill>
            <a:srgbClr val="D7D0B6"/>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900" kern="0" dirty="0">
                <a:solidFill>
                  <a:srgbClr val="3C3C3C"/>
                </a:solidFill>
                <a:latin typeface="+mj-lt"/>
                <a:ea typeface="ＭＳ Ｐゴシック"/>
                <a:cs typeface="Sakkal Majalla" panose="02000000000000000000" pitchFamily="2" charset="-78"/>
                <a:sym typeface="Calibri"/>
              </a:rPr>
              <a:t>Regulations Advisory </a:t>
            </a:r>
          </a:p>
        </p:txBody>
      </p:sp>
      <p:sp>
        <p:nvSpPr>
          <p:cNvPr id="108" name="Rectangle 107">
            <a:extLst>
              <a:ext uri="{FF2B5EF4-FFF2-40B4-BE49-F238E27FC236}">
                <a16:creationId xmlns:a16="http://schemas.microsoft.com/office/drawing/2014/main" id="{000BF35E-4B88-4104-BB19-2E500CFE5335}"/>
              </a:ext>
            </a:extLst>
          </p:cNvPr>
          <p:cNvSpPr/>
          <p:nvPr/>
        </p:nvSpPr>
        <p:spPr>
          <a:xfrm>
            <a:off x="7786431" y="2241231"/>
            <a:ext cx="1568791" cy="369852"/>
          </a:xfrm>
          <a:prstGeom prst="rect">
            <a:avLst/>
          </a:prstGeom>
          <a:solidFill>
            <a:srgbClr val="826C3A"/>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1000" kern="0" dirty="0">
                <a:solidFill>
                  <a:schemeClr val="bg1"/>
                </a:solidFill>
                <a:latin typeface="+mj-lt"/>
                <a:ea typeface="ＭＳ Ｐゴシック"/>
                <a:cs typeface="Sakkal Majalla" panose="02000000000000000000" pitchFamily="2" charset="-78"/>
                <a:sym typeface="Calibri"/>
              </a:rPr>
              <a:t>Legal Affairs</a:t>
            </a:r>
          </a:p>
        </p:txBody>
      </p:sp>
      <p:sp>
        <p:nvSpPr>
          <p:cNvPr id="85" name="Rectangle 84">
            <a:extLst>
              <a:ext uri="{FF2B5EF4-FFF2-40B4-BE49-F238E27FC236}">
                <a16:creationId xmlns:a16="http://schemas.microsoft.com/office/drawing/2014/main" id="{49B52D21-40B5-4CA0-802F-957DB1467DEA}"/>
              </a:ext>
            </a:extLst>
          </p:cNvPr>
          <p:cNvSpPr/>
          <p:nvPr/>
        </p:nvSpPr>
        <p:spPr>
          <a:xfrm>
            <a:off x="7786431" y="3343861"/>
            <a:ext cx="1568791" cy="274320"/>
          </a:xfrm>
          <a:prstGeom prst="rect">
            <a:avLst/>
          </a:prstGeom>
          <a:solidFill>
            <a:srgbClr val="D7D0B6"/>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900" kern="0" dirty="0">
                <a:solidFill>
                  <a:srgbClr val="3C3C3C"/>
                </a:solidFill>
                <a:latin typeface="+mj-lt"/>
                <a:ea typeface="ＭＳ Ｐゴシック"/>
                <a:cs typeface="Sakkal Majalla" panose="02000000000000000000" pitchFamily="2" charset="-78"/>
                <a:sym typeface="Calibri"/>
              </a:rPr>
              <a:t>Legal Advisory, Policy Affairs &amp; Disputes Management</a:t>
            </a:r>
          </a:p>
        </p:txBody>
      </p:sp>
      <p:sp>
        <p:nvSpPr>
          <p:cNvPr id="92" name="Rectangle 91">
            <a:extLst>
              <a:ext uri="{FF2B5EF4-FFF2-40B4-BE49-F238E27FC236}">
                <a16:creationId xmlns:a16="http://schemas.microsoft.com/office/drawing/2014/main" id="{55AAE7BF-E5E4-4E84-B13F-DDFB2F12EA79}"/>
              </a:ext>
            </a:extLst>
          </p:cNvPr>
          <p:cNvSpPr/>
          <p:nvPr/>
        </p:nvSpPr>
        <p:spPr>
          <a:xfrm>
            <a:off x="7786431" y="3679845"/>
            <a:ext cx="1568791" cy="274320"/>
          </a:xfrm>
          <a:prstGeom prst="rect">
            <a:avLst/>
          </a:prstGeom>
          <a:solidFill>
            <a:srgbClr val="D7D0B6"/>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900" kern="0" dirty="0">
                <a:solidFill>
                  <a:srgbClr val="3C3C3C"/>
                </a:solidFill>
                <a:latin typeface="+mj-lt"/>
                <a:ea typeface="ＭＳ Ｐゴシック"/>
                <a:cs typeface="Sakkal Majalla" panose="02000000000000000000" pitchFamily="2" charset="-78"/>
                <a:sym typeface="Calibri"/>
              </a:rPr>
              <a:t>Legal Contracts &amp; Transactions</a:t>
            </a:r>
          </a:p>
        </p:txBody>
      </p:sp>
      <p:grpSp>
        <p:nvGrpSpPr>
          <p:cNvPr id="44" name="Group 43">
            <a:extLst>
              <a:ext uri="{FF2B5EF4-FFF2-40B4-BE49-F238E27FC236}">
                <a16:creationId xmlns:a16="http://schemas.microsoft.com/office/drawing/2014/main" id="{AB1369AE-B484-430F-97FD-405752F8BEE8}"/>
              </a:ext>
            </a:extLst>
          </p:cNvPr>
          <p:cNvGrpSpPr/>
          <p:nvPr/>
        </p:nvGrpSpPr>
        <p:grpSpPr>
          <a:xfrm>
            <a:off x="11434618" y="6581775"/>
            <a:ext cx="617682" cy="365125"/>
            <a:chOff x="11434618" y="6581775"/>
            <a:chExt cx="617682" cy="365125"/>
          </a:xfrm>
        </p:grpSpPr>
        <p:sp>
          <p:nvSpPr>
            <p:cNvPr id="45" name="Slide Number Placeholder 2">
              <a:extLst>
                <a:ext uri="{FF2B5EF4-FFF2-40B4-BE49-F238E27FC236}">
                  <a16:creationId xmlns:a16="http://schemas.microsoft.com/office/drawing/2014/main" id="{864E057A-E0C6-46BF-948C-52919ED6619C}"/>
                </a:ext>
              </a:extLst>
            </p:cNvPr>
            <p:cNvSpPr txBox="1">
              <a:spLocks/>
            </p:cNvSpPr>
            <p:nvPr/>
          </p:nvSpPr>
          <p:spPr>
            <a:xfrm>
              <a:off x="11434618" y="6581775"/>
              <a:ext cx="617682" cy="365125"/>
            </a:xfrm>
            <a:prstGeom prst="rect">
              <a:avLst/>
            </a:prstGeom>
          </p:spPr>
          <p:txBody>
            <a:bodyPr tIns="0" anchor="t"/>
            <a:lstStyle>
              <a:defPPr>
                <a:defRPr lang="en-US"/>
              </a:defPPr>
              <a:lvl1pPr marL="0" algn="l" defTabSz="914400" rtl="0" eaLnBrk="1" latinLnBrk="0" hangingPunct="1">
                <a:defRPr sz="10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826C3A"/>
                  </a:solidFill>
                  <a:effectLst/>
                  <a:uLnTx/>
                  <a:uFillTx/>
                  <a:ea typeface="+mn-ea"/>
                  <a:cs typeface="Arial" panose="020B0604020202020204" pitchFamily="34" charset="0"/>
                </a:rPr>
                <a:t> </a:t>
              </a:r>
              <a:fld id="{8D106B86-2C1D-4C37-AAEC-BECB664F03FD}" type="slidenum">
                <a:rPr kumimoji="0" lang="en-US" sz="900" b="0" i="0" u="none" strike="noStrike" kern="1200" cap="none" spc="0" normalizeH="0" baseline="0" noProof="0" smtClean="0">
                  <a:ln>
                    <a:noFill/>
                  </a:ln>
                  <a:solidFill>
                    <a:srgbClr val="826C3A"/>
                  </a:solidFill>
                  <a:effectLst/>
                  <a:uLnTx/>
                  <a:uFillTx/>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900" b="0" i="0" u="none" strike="noStrike" kern="1200" cap="none" spc="0" normalizeH="0" baseline="0" noProof="0" dirty="0">
                <a:ln>
                  <a:noFill/>
                </a:ln>
                <a:solidFill>
                  <a:srgbClr val="826C3A"/>
                </a:solidFill>
                <a:effectLst/>
                <a:uLnTx/>
                <a:uFillTx/>
                <a:ea typeface="+mn-ea"/>
                <a:cs typeface="Arial" panose="020B0604020202020204" pitchFamily="34" charset="0"/>
              </a:endParaRPr>
            </a:p>
          </p:txBody>
        </p:sp>
        <p:sp>
          <p:nvSpPr>
            <p:cNvPr id="46" name="Graphic 3">
              <a:extLst>
                <a:ext uri="{FF2B5EF4-FFF2-40B4-BE49-F238E27FC236}">
                  <a16:creationId xmlns:a16="http://schemas.microsoft.com/office/drawing/2014/main" id="{2F4C4A5F-D11B-4C66-8FF5-C1D55B5A818F}"/>
                </a:ext>
              </a:extLst>
            </p:cNvPr>
            <p:cNvSpPr/>
            <p:nvPr/>
          </p:nvSpPr>
          <p:spPr>
            <a:xfrm>
              <a:off x="11637744" y="6581775"/>
              <a:ext cx="49530" cy="274320"/>
            </a:xfrm>
            <a:custGeom>
              <a:avLst/>
              <a:gdLst>
                <a:gd name="connsiteX0" fmla="*/ 49530 w 49530"/>
                <a:gd name="connsiteY0" fmla="*/ 0 h 506730"/>
                <a:gd name="connsiteX1" fmla="*/ 0 w 49530"/>
                <a:gd name="connsiteY1" fmla="*/ 506730 h 506730"/>
              </a:gdLst>
              <a:ahLst/>
              <a:cxnLst>
                <a:cxn ang="0">
                  <a:pos x="connsiteX0" y="connsiteY0"/>
                </a:cxn>
                <a:cxn ang="0">
                  <a:pos x="connsiteX1" y="connsiteY1"/>
                </a:cxn>
              </a:cxnLst>
              <a:rect l="l" t="t" r="r" b="b"/>
              <a:pathLst>
                <a:path w="49530" h="506730">
                  <a:moveTo>
                    <a:pt x="49530" y="0"/>
                  </a:moveTo>
                  <a:lnTo>
                    <a:pt x="0" y="506730"/>
                  </a:lnTo>
                </a:path>
              </a:pathLst>
            </a:custGeom>
            <a:ln w="952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826C3A"/>
                </a:solidFill>
                <a:effectLst/>
                <a:uLnTx/>
                <a:uFillTx/>
                <a:latin typeface="Arial" panose="020B0604020202020204" pitchFamily="34" charset="0"/>
                <a:ea typeface="+mn-ea"/>
                <a:cs typeface="Arial" panose="020B0604020202020204" pitchFamily="34" charset="0"/>
              </a:endParaRPr>
            </a:p>
          </p:txBody>
        </p:sp>
      </p:grpSp>
      <p:cxnSp>
        <p:nvCxnSpPr>
          <p:cNvPr id="126" name="Connector: Elbow 125">
            <a:extLst>
              <a:ext uri="{FF2B5EF4-FFF2-40B4-BE49-F238E27FC236}">
                <a16:creationId xmlns:a16="http://schemas.microsoft.com/office/drawing/2014/main" id="{56992B79-F423-2690-4EC5-5BEACF82E077}"/>
              </a:ext>
            </a:extLst>
          </p:cNvPr>
          <p:cNvCxnSpPr>
            <a:cxnSpLocks/>
            <a:stCxn id="88" idx="2"/>
            <a:endCxn id="105" idx="0"/>
          </p:cNvCxnSpPr>
          <p:nvPr/>
        </p:nvCxnSpPr>
        <p:spPr>
          <a:xfrm rot="5400000">
            <a:off x="4603764" y="739468"/>
            <a:ext cx="557272" cy="2446254"/>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456266FE-51EF-759D-6DE0-427A515BA68C}"/>
              </a:ext>
            </a:extLst>
          </p:cNvPr>
          <p:cNvGrpSpPr/>
          <p:nvPr/>
        </p:nvGrpSpPr>
        <p:grpSpPr>
          <a:xfrm>
            <a:off x="419100" y="6538768"/>
            <a:ext cx="6275070" cy="217585"/>
            <a:chOff x="419100" y="6531148"/>
            <a:chExt cx="6275070" cy="217585"/>
          </a:xfrm>
        </p:grpSpPr>
        <p:sp>
          <p:nvSpPr>
            <p:cNvPr id="54" name="Rectangle 53">
              <a:extLst>
                <a:ext uri="{FF2B5EF4-FFF2-40B4-BE49-F238E27FC236}">
                  <a16:creationId xmlns:a16="http://schemas.microsoft.com/office/drawing/2014/main" id="{2E65F9C6-1862-E5B7-B164-4BD252CDAD00}"/>
                </a:ext>
              </a:extLst>
            </p:cNvPr>
            <p:cNvSpPr/>
            <p:nvPr/>
          </p:nvSpPr>
          <p:spPr>
            <a:xfrm>
              <a:off x="419100" y="6531153"/>
              <a:ext cx="6275070" cy="217580"/>
            </a:xfrm>
            <a:prstGeom prst="rect">
              <a:avLst/>
            </a:prstGeom>
            <a:ln w="31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endParaRPr lang="en-US" sz="700" kern="0" dirty="0">
                <a:solidFill>
                  <a:schemeClr val="accent6"/>
                </a:solidFill>
                <a:latin typeface="+mj-lt"/>
                <a:cs typeface="Sakkal Majalla" panose="02000000000000000000" pitchFamily="2" charset="-78"/>
                <a:sym typeface="Calibri"/>
              </a:endParaRPr>
            </a:p>
          </p:txBody>
        </p:sp>
        <p:grpSp>
          <p:nvGrpSpPr>
            <p:cNvPr id="55" name="Group 54">
              <a:extLst>
                <a:ext uri="{FF2B5EF4-FFF2-40B4-BE49-F238E27FC236}">
                  <a16:creationId xmlns:a16="http://schemas.microsoft.com/office/drawing/2014/main" id="{D3559A2E-5423-A895-2BCA-C8E11BDC3B9B}"/>
                </a:ext>
              </a:extLst>
            </p:cNvPr>
            <p:cNvGrpSpPr/>
            <p:nvPr/>
          </p:nvGrpSpPr>
          <p:grpSpPr>
            <a:xfrm>
              <a:off x="480163" y="6531148"/>
              <a:ext cx="608727" cy="217580"/>
              <a:chOff x="480163" y="6531148"/>
              <a:chExt cx="608727" cy="217580"/>
            </a:xfrm>
          </p:grpSpPr>
          <p:sp>
            <p:nvSpPr>
              <p:cNvPr id="74" name="Rectangle 73">
                <a:extLst>
                  <a:ext uri="{FF2B5EF4-FFF2-40B4-BE49-F238E27FC236}">
                    <a16:creationId xmlns:a16="http://schemas.microsoft.com/office/drawing/2014/main" id="{CB72E936-A117-7479-68DF-EBE1CD8577A2}"/>
                  </a:ext>
                </a:extLst>
              </p:cNvPr>
              <p:cNvSpPr/>
              <p:nvPr/>
            </p:nvSpPr>
            <p:spPr>
              <a:xfrm>
                <a:off x="480163" y="6568543"/>
                <a:ext cx="193440" cy="142791"/>
              </a:xfrm>
              <a:prstGeom prst="rect">
                <a:avLst/>
              </a:prstGeom>
              <a:solidFill>
                <a:srgbClr val="493D20"/>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defRPr/>
                </a:pPr>
                <a:endParaRPr lang="en-US" sz="900" dirty="0">
                  <a:solidFill>
                    <a:schemeClr val="accent6"/>
                  </a:solidFill>
                  <a:latin typeface="+mj-lt"/>
                  <a:cs typeface="Sakkal Majalla" panose="02000000000000000000" pitchFamily="2" charset="-78"/>
                  <a:sym typeface="Calibri"/>
                </a:endParaRPr>
              </a:p>
            </p:txBody>
          </p:sp>
          <p:sp>
            <p:nvSpPr>
              <p:cNvPr id="75" name="Rectangle 74">
                <a:extLst>
                  <a:ext uri="{FF2B5EF4-FFF2-40B4-BE49-F238E27FC236}">
                    <a16:creationId xmlns:a16="http://schemas.microsoft.com/office/drawing/2014/main" id="{B285B3DF-162C-02A9-EA27-4D9CAC90E0FF}"/>
                  </a:ext>
                </a:extLst>
              </p:cNvPr>
              <p:cNvSpPr/>
              <p:nvPr/>
            </p:nvSpPr>
            <p:spPr>
              <a:xfrm>
                <a:off x="701589" y="6531148"/>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N-1</a:t>
                </a:r>
              </a:p>
            </p:txBody>
          </p:sp>
        </p:grpSp>
        <p:grpSp>
          <p:nvGrpSpPr>
            <p:cNvPr id="56" name="Group 55">
              <a:extLst>
                <a:ext uri="{FF2B5EF4-FFF2-40B4-BE49-F238E27FC236}">
                  <a16:creationId xmlns:a16="http://schemas.microsoft.com/office/drawing/2014/main" id="{3D393C37-E4E4-F05E-9693-57B9B4D4D885}"/>
                </a:ext>
              </a:extLst>
            </p:cNvPr>
            <p:cNvGrpSpPr/>
            <p:nvPr/>
          </p:nvGrpSpPr>
          <p:grpSpPr>
            <a:xfrm>
              <a:off x="1283358" y="6531153"/>
              <a:ext cx="608727" cy="217580"/>
              <a:chOff x="1299027" y="6531153"/>
              <a:chExt cx="608727" cy="217580"/>
            </a:xfrm>
          </p:grpSpPr>
          <p:sp>
            <p:nvSpPr>
              <p:cNvPr id="72" name="Rectangle 71">
                <a:extLst>
                  <a:ext uri="{FF2B5EF4-FFF2-40B4-BE49-F238E27FC236}">
                    <a16:creationId xmlns:a16="http://schemas.microsoft.com/office/drawing/2014/main" id="{BFEB57BF-BCFF-1118-0031-76D2D81B8040}"/>
                  </a:ext>
                </a:extLst>
              </p:cNvPr>
              <p:cNvSpPr/>
              <p:nvPr/>
            </p:nvSpPr>
            <p:spPr>
              <a:xfrm>
                <a:off x="1299027" y="6568548"/>
                <a:ext cx="193440" cy="142791"/>
              </a:xfrm>
              <a:prstGeom prst="rect">
                <a:avLst/>
              </a:prstGeom>
              <a:solidFill>
                <a:srgbClr val="826C3A"/>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defRPr/>
                </a:pPr>
                <a:endParaRPr lang="en-US" sz="900" dirty="0">
                  <a:solidFill>
                    <a:schemeClr val="accent6"/>
                  </a:solidFill>
                  <a:latin typeface="+mj-lt"/>
                  <a:cs typeface="Sakkal Majalla" panose="02000000000000000000" pitchFamily="2" charset="-78"/>
                  <a:sym typeface="Calibri"/>
                </a:endParaRPr>
              </a:p>
            </p:txBody>
          </p:sp>
          <p:sp>
            <p:nvSpPr>
              <p:cNvPr id="73" name="Rectangle 72">
                <a:extLst>
                  <a:ext uri="{FF2B5EF4-FFF2-40B4-BE49-F238E27FC236}">
                    <a16:creationId xmlns:a16="http://schemas.microsoft.com/office/drawing/2014/main" id="{302105B2-79DB-5852-C229-8E2153D18801}"/>
                  </a:ext>
                </a:extLst>
              </p:cNvPr>
              <p:cNvSpPr/>
              <p:nvPr/>
            </p:nvSpPr>
            <p:spPr>
              <a:xfrm>
                <a:off x="1520453"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N-2</a:t>
                </a:r>
              </a:p>
            </p:txBody>
          </p:sp>
        </p:grpSp>
        <p:grpSp>
          <p:nvGrpSpPr>
            <p:cNvPr id="57" name="Group 56">
              <a:extLst>
                <a:ext uri="{FF2B5EF4-FFF2-40B4-BE49-F238E27FC236}">
                  <a16:creationId xmlns:a16="http://schemas.microsoft.com/office/drawing/2014/main" id="{06CB05F9-AD05-3DE3-388E-96F74FBA9C2D}"/>
                </a:ext>
              </a:extLst>
            </p:cNvPr>
            <p:cNvGrpSpPr/>
            <p:nvPr/>
          </p:nvGrpSpPr>
          <p:grpSpPr>
            <a:xfrm>
              <a:off x="2086553" y="6531153"/>
              <a:ext cx="608727" cy="217580"/>
              <a:chOff x="2092046" y="6531153"/>
              <a:chExt cx="608727" cy="217580"/>
            </a:xfrm>
          </p:grpSpPr>
          <p:sp>
            <p:nvSpPr>
              <p:cNvPr id="70" name="Rectangle 69">
                <a:extLst>
                  <a:ext uri="{FF2B5EF4-FFF2-40B4-BE49-F238E27FC236}">
                    <a16:creationId xmlns:a16="http://schemas.microsoft.com/office/drawing/2014/main" id="{ACF45FB8-99AE-8FEE-984A-AF74F6EBF102}"/>
                  </a:ext>
                </a:extLst>
              </p:cNvPr>
              <p:cNvSpPr/>
              <p:nvPr/>
            </p:nvSpPr>
            <p:spPr>
              <a:xfrm>
                <a:off x="2092046" y="6568548"/>
                <a:ext cx="193440" cy="142791"/>
              </a:xfrm>
              <a:prstGeom prst="rect">
                <a:avLst/>
              </a:prstGeom>
              <a:solidFill>
                <a:srgbClr val="D7D0B6"/>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defRPr/>
                </a:pPr>
                <a:endParaRPr lang="en-US" sz="900" dirty="0">
                  <a:solidFill>
                    <a:schemeClr val="accent6"/>
                  </a:solidFill>
                  <a:latin typeface="+mj-lt"/>
                  <a:cs typeface="Sakkal Majalla" panose="02000000000000000000" pitchFamily="2" charset="-78"/>
                  <a:sym typeface="Calibri"/>
                </a:endParaRPr>
              </a:p>
            </p:txBody>
          </p:sp>
          <p:sp>
            <p:nvSpPr>
              <p:cNvPr id="71" name="Rectangle 70">
                <a:extLst>
                  <a:ext uri="{FF2B5EF4-FFF2-40B4-BE49-F238E27FC236}">
                    <a16:creationId xmlns:a16="http://schemas.microsoft.com/office/drawing/2014/main" id="{EC2F1372-29AD-9BE8-7037-A16A02123DAC}"/>
                  </a:ext>
                </a:extLst>
              </p:cNvPr>
              <p:cNvSpPr/>
              <p:nvPr/>
            </p:nvSpPr>
            <p:spPr>
              <a:xfrm>
                <a:off x="2313472"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N-3</a:t>
                </a:r>
              </a:p>
            </p:txBody>
          </p:sp>
        </p:grpSp>
        <p:grpSp>
          <p:nvGrpSpPr>
            <p:cNvPr id="58" name="Group 57">
              <a:extLst>
                <a:ext uri="{FF2B5EF4-FFF2-40B4-BE49-F238E27FC236}">
                  <a16:creationId xmlns:a16="http://schemas.microsoft.com/office/drawing/2014/main" id="{6101E188-46C4-F134-056D-8E6AD799E228}"/>
                </a:ext>
              </a:extLst>
            </p:cNvPr>
            <p:cNvGrpSpPr/>
            <p:nvPr/>
          </p:nvGrpSpPr>
          <p:grpSpPr>
            <a:xfrm>
              <a:off x="2889748" y="6531153"/>
              <a:ext cx="608727" cy="217580"/>
              <a:chOff x="2867265" y="6531153"/>
              <a:chExt cx="608727" cy="217580"/>
            </a:xfrm>
          </p:grpSpPr>
          <p:sp>
            <p:nvSpPr>
              <p:cNvPr id="68" name="Rectangle 67">
                <a:extLst>
                  <a:ext uri="{FF2B5EF4-FFF2-40B4-BE49-F238E27FC236}">
                    <a16:creationId xmlns:a16="http://schemas.microsoft.com/office/drawing/2014/main" id="{BB4EC121-D3BC-D6B5-DC14-EE95A5B40AE9}"/>
                  </a:ext>
                </a:extLst>
              </p:cNvPr>
              <p:cNvSpPr/>
              <p:nvPr/>
            </p:nvSpPr>
            <p:spPr>
              <a:xfrm>
                <a:off x="2867265" y="6568548"/>
                <a:ext cx="193440" cy="142791"/>
              </a:xfrm>
              <a:prstGeom prst="rect">
                <a:avLst/>
              </a:prstGeom>
              <a:solidFill>
                <a:srgbClr val="F1ECE0"/>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defRPr/>
                </a:pPr>
                <a:endParaRPr lang="en-US" sz="900" dirty="0">
                  <a:solidFill>
                    <a:schemeClr val="accent6"/>
                  </a:solidFill>
                  <a:latin typeface="+mj-lt"/>
                  <a:cs typeface="Sakkal Majalla" panose="02000000000000000000" pitchFamily="2" charset="-78"/>
                  <a:sym typeface="Calibri"/>
                </a:endParaRPr>
              </a:p>
            </p:txBody>
          </p:sp>
          <p:sp>
            <p:nvSpPr>
              <p:cNvPr id="69" name="Rectangle 68">
                <a:extLst>
                  <a:ext uri="{FF2B5EF4-FFF2-40B4-BE49-F238E27FC236}">
                    <a16:creationId xmlns:a16="http://schemas.microsoft.com/office/drawing/2014/main" id="{C34C5939-7393-7385-B792-E747AFD0B884}"/>
                  </a:ext>
                </a:extLst>
              </p:cNvPr>
              <p:cNvSpPr/>
              <p:nvPr/>
            </p:nvSpPr>
            <p:spPr>
              <a:xfrm>
                <a:off x="3088691"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N-4</a:t>
                </a:r>
              </a:p>
            </p:txBody>
          </p:sp>
        </p:grpSp>
        <p:grpSp>
          <p:nvGrpSpPr>
            <p:cNvPr id="59" name="Group 58">
              <a:extLst>
                <a:ext uri="{FF2B5EF4-FFF2-40B4-BE49-F238E27FC236}">
                  <a16:creationId xmlns:a16="http://schemas.microsoft.com/office/drawing/2014/main" id="{9F11C175-5C3F-3026-4A2C-E9D863B81F79}"/>
                </a:ext>
              </a:extLst>
            </p:cNvPr>
            <p:cNvGrpSpPr/>
            <p:nvPr/>
          </p:nvGrpSpPr>
          <p:grpSpPr>
            <a:xfrm>
              <a:off x="3692943" y="6531153"/>
              <a:ext cx="608727" cy="217580"/>
              <a:chOff x="3710886" y="6531153"/>
              <a:chExt cx="608727" cy="217580"/>
            </a:xfrm>
          </p:grpSpPr>
          <p:sp>
            <p:nvSpPr>
              <p:cNvPr id="66" name="Rectangle 65">
                <a:extLst>
                  <a:ext uri="{FF2B5EF4-FFF2-40B4-BE49-F238E27FC236}">
                    <a16:creationId xmlns:a16="http://schemas.microsoft.com/office/drawing/2014/main" id="{83A1EE66-FC3D-CB47-19F6-DF52A6A03D7A}"/>
                  </a:ext>
                </a:extLst>
              </p:cNvPr>
              <p:cNvSpPr/>
              <p:nvPr/>
            </p:nvSpPr>
            <p:spPr>
              <a:xfrm>
                <a:off x="3710886" y="6568548"/>
                <a:ext cx="193440" cy="142791"/>
              </a:xfrm>
              <a:prstGeom prst="rect">
                <a:avLst/>
              </a:prstGeom>
              <a:solidFill>
                <a:srgbClr val="D9D9D9"/>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defRPr/>
                </a:pPr>
                <a:endParaRPr lang="en-US" sz="900" dirty="0">
                  <a:solidFill>
                    <a:schemeClr val="accent6"/>
                  </a:solidFill>
                  <a:latin typeface="+mj-lt"/>
                  <a:cs typeface="Sakkal Majalla" panose="02000000000000000000" pitchFamily="2" charset="-78"/>
                  <a:sym typeface="Calibri"/>
                </a:endParaRPr>
              </a:p>
            </p:txBody>
          </p:sp>
          <p:sp>
            <p:nvSpPr>
              <p:cNvPr id="67" name="Rectangle 66">
                <a:extLst>
                  <a:ext uri="{FF2B5EF4-FFF2-40B4-BE49-F238E27FC236}">
                    <a16:creationId xmlns:a16="http://schemas.microsoft.com/office/drawing/2014/main" id="{B1FA4BAB-CEE2-CF37-7DC3-1BEBB8F84269}"/>
                  </a:ext>
                </a:extLst>
              </p:cNvPr>
              <p:cNvSpPr/>
              <p:nvPr/>
            </p:nvSpPr>
            <p:spPr>
              <a:xfrm>
                <a:off x="3932312"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N-5</a:t>
                </a:r>
              </a:p>
            </p:txBody>
          </p:sp>
        </p:grpSp>
        <p:grpSp>
          <p:nvGrpSpPr>
            <p:cNvPr id="60" name="Group 59">
              <a:extLst>
                <a:ext uri="{FF2B5EF4-FFF2-40B4-BE49-F238E27FC236}">
                  <a16:creationId xmlns:a16="http://schemas.microsoft.com/office/drawing/2014/main" id="{F9B5111A-17BD-91EB-6594-3D362216F806}"/>
                </a:ext>
              </a:extLst>
            </p:cNvPr>
            <p:cNvGrpSpPr/>
            <p:nvPr/>
          </p:nvGrpSpPr>
          <p:grpSpPr>
            <a:xfrm>
              <a:off x="4496138" y="6531153"/>
              <a:ext cx="608727" cy="217580"/>
              <a:chOff x="4517948" y="6531153"/>
              <a:chExt cx="608727" cy="217580"/>
            </a:xfrm>
          </p:grpSpPr>
          <p:sp>
            <p:nvSpPr>
              <p:cNvPr id="64" name="Rectangle 63">
                <a:extLst>
                  <a:ext uri="{FF2B5EF4-FFF2-40B4-BE49-F238E27FC236}">
                    <a16:creationId xmlns:a16="http://schemas.microsoft.com/office/drawing/2014/main" id="{A40A1493-657A-2C88-961D-F90EE3527FCA}"/>
                  </a:ext>
                </a:extLst>
              </p:cNvPr>
              <p:cNvSpPr/>
              <p:nvPr/>
            </p:nvSpPr>
            <p:spPr>
              <a:xfrm>
                <a:off x="4517948" y="6568548"/>
                <a:ext cx="193440" cy="142791"/>
              </a:xfrm>
              <a:prstGeom prst="rect">
                <a:avLst/>
              </a:prstGeom>
              <a:solidFill>
                <a:schemeClr val="bg1">
                  <a:lumMod val="95000"/>
                </a:schemeClr>
              </a:solid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dirty="0">
                  <a:solidFill>
                    <a:schemeClr val="accent6"/>
                  </a:solidFill>
                  <a:sym typeface="Calibri"/>
                </a:endParaRPr>
              </a:p>
            </p:txBody>
          </p:sp>
          <p:sp>
            <p:nvSpPr>
              <p:cNvPr id="65" name="Rectangle 64">
                <a:extLst>
                  <a:ext uri="{FF2B5EF4-FFF2-40B4-BE49-F238E27FC236}">
                    <a16:creationId xmlns:a16="http://schemas.microsoft.com/office/drawing/2014/main" id="{A61A7740-CE33-E3D8-4790-689EECB094CC}"/>
                  </a:ext>
                </a:extLst>
              </p:cNvPr>
              <p:cNvSpPr/>
              <p:nvPr/>
            </p:nvSpPr>
            <p:spPr>
              <a:xfrm>
                <a:off x="4739374"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N-6</a:t>
                </a:r>
              </a:p>
            </p:txBody>
          </p:sp>
        </p:grpSp>
        <p:grpSp>
          <p:nvGrpSpPr>
            <p:cNvPr id="61" name="Group 60">
              <a:extLst>
                <a:ext uri="{FF2B5EF4-FFF2-40B4-BE49-F238E27FC236}">
                  <a16:creationId xmlns:a16="http://schemas.microsoft.com/office/drawing/2014/main" id="{B625E237-C526-8FC6-B23D-C76DF34E91D5}"/>
                </a:ext>
              </a:extLst>
            </p:cNvPr>
            <p:cNvGrpSpPr/>
            <p:nvPr/>
          </p:nvGrpSpPr>
          <p:grpSpPr>
            <a:xfrm>
              <a:off x="5299335" y="6531153"/>
              <a:ext cx="608727" cy="217580"/>
              <a:chOff x="5299335" y="6531153"/>
              <a:chExt cx="608727" cy="217580"/>
            </a:xfrm>
          </p:grpSpPr>
          <p:sp>
            <p:nvSpPr>
              <p:cNvPr id="62" name="Rectangle 61">
                <a:extLst>
                  <a:ext uri="{FF2B5EF4-FFF2-40B4-BE49-F238E27FC236}">
                    <a16:creationId xmlns:a16="http://schemas.microsoft.com/office/drawing/2014/main" id="{D420379D-0C3E-B367-DCA2-DF25CBBFF0C4}"/>
                  </a:ext>
                </a:extLst>
              </p:cNvPr>
              <p:cNvSpPr/>
              <p:nvPr/>
            </p:nvSpPr>
            <p:spPr>
              <a:xfrm>
                <a:off x="5299335" y="6568548"/>
                <a:ext cx="193440" cy="14279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dirty="0">
                  <a:solidFill>
                    <a:schemeClr val="accent6"/>
                  </a:solidFill>
                  <a:sym typeface="Calibri"/>
                </a:endParaRPr>
              </a:p>
            </p:txBody>
          </p:sp>
          <p:sp>
            <p:nvSpPr>
              <p:cNvPr id="63" name="Rectangle 62">
                <a:extLst>
                  <a:ext uri="{FF2B5EF4-FFF2-40B4-BE49-F238E27FC236}">
                    <a16:creationId xmlns:a16="http://schemas.microsoft.com/office/drawing/2014/main" id="{CDCA16F7-FC39-E48F-E0C5-08902F400667}"/>
                  </a:ext>
                </a:extLst>
              </p:cNvPr>
              <p:cNvSpPr/>
              <p:nvPr/>
            </p:nvSpPr>
            <p:spPr>
              <a:xfrm>
                <a:off x="5520761"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Individual Contributor</a:t>
                </a:r>
              </a:p>
            </p:txBody>
          </p:sp>
        </p:grpSp>
      </p:grpSp>
      <p:grpSp>
        <p:nvGrpSpPr>
          <p:cNvPr id="89" name="Group 88">
            <a:extLst>
              <a:ext uri="{FF2B5EF4-FFF2-40B4-BE49-F238E27FC236}">
                <a16:creationId xmlns:a16="http://schemas.microsoft.com/office/drawing/2014/main" id="{D8E63903-0E61-BB58-A7DC-521CDB422738}"/>
              </a:ext>
            </a:extLst>
          </p:cNvPr>
          <p:cNvGrpSpPr/>
          <p:nvPr/>
        </p:nvGrpSpPr>
        <p:grpSpPr>
          <a:xfrm>
            <a:off x="11586309" y="1067828"/>
            <a:ext cx="548640" cy="548640"/>
            <a:chOff x="11586309" y="1051786"/>
            <a:chExt cx="548640" cy="548640"/>
          </a:xfrm>
        </p:grpSpPr>
        <p:pic>
          <p:nvPicPr>
            <p:cNvPr id="90" name="Graphic 89" descr="Hierarchy">
              <a:hlinkClick r:id="rId3" action="ppaction://hlinksldjump"/>
              <a:extLst>
                <a:ext uri="{FF2B5EF4-FFF2-40B4-BE49-F238E27FC236}">
                  <a16:creationId xmlns:a16="http://schemas.microsoft.com/office/drawing/2014/main" id="{083D0C72-E0A0-B564-E6B2-B9F9B4F1A7D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632029" y="1097506"/>
              <a:ext cx="457200" cy="457200"/>
            </a:xfrm>
            <a:prstGeom prst="rect">
              <a:avLst/>
            </a:prstGeom>
          </p:spPr>
        </p:pic>
        <p:sp>
          <p:nvSpPr>
            <p:cNvPr id="91" name="Oval 90">
              <a:extLst>
                <a:ext uri="{FF2B5EF4-FFF2-40B4-BE49-F238E27FC236}">
                  <a16:creationId xmlns:a16="http://schemas.microsoft.com/office/drawing/2014/main" id="{A99892C4-05C1-FC7F-CE9A-35D4DBC3B23A}"/>
                </a:ext>
              </a:extLst>
            </p:cNvPr>
            <p:cNvSpPr>
              <a:spLocks noChangeAspect="1"/>
            </p:cNvSpPr>
            <p:nvPr/>
          </p:nvSpPr>
          <p:spPr>
            <a:xfrm>
              <a:off x="11586309" y="1051786"/>
              <a:ext cx="548640" cy="548640"/>
            </a:xfrm>
            <a:prstGeom prst="ellipse">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a:solidFill>
                  <a:schemeClr val="bg1"/>
                </a:solidFill>
              </a:endParaRPr>
            </a:p>
          </p:txBody>
        </p:sp>
      </p:grpSp>
    </p:spTree>
    <p:extLst>
      <p:ext uri="{BB962C8B-B14F-4D97-AF65-F5344CB8AC3E}">
        <p14:creationId xmlns:p14="http://schemas.microsoft.com/office/powerpoint/2010/main" val="1213773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C3C4-BE4F-40A0-9D7F-B0F25EDBDA57}"/>
              </a:ext>
            </a:extLst>
          </p:cNvPr>
          <p:cNvSpPr>
            <a:spLocks noGrp="1"/>
          </p:cNvSpPr>
          <p:nvPr>
            <p:ph type="title"/>
          </p:nvPr>
        </p:nvSpPr>
        <p:spPr/>
        <p:txBody>
          <a:bodyPr/>
          <a:lstStyle/>
          <a:p>
            <a:pPr rtl="0"/>
            <a:r>
              <a:rPr lang="en-US" sz="2400" dirty="0">
                <a:solidFill>
                  <a:srgbClr val="43393D"/>
                </a:solidFill>
              </a:rPr>
              <a:t>Legal </a:t>
            </a:r>
            <a:r>
              <a:rPr kumimoji="0" lang="en-US" sz="2400" b="0" i="0" u="none" strike="noStrike" kern="1200" cap="none" spc="0" normalizeH="0" baseline="0" noProof="0" dirty="0">
                <a:ln>
                  <a:noFill/>
                </a:ln>
                <a:solidFill>
                  <a:srgbClr val="43393D"/>
                </a:solidFill>
                <a:effectLst/>
                <a:uLnTx/>
                <a:uFillTx/>
                <a:ea typeface="+mj-ea"/>
                <a:cs typeface="HelveticaNeueLT Arabic 75 Bold" panose="020B0804020202020204" pitchFamily="34" charset="-78"/>
                <a:sym typeface="Arial" panose="020B0604020202020204" pitchFamily="34" charset="0"/>
              </a:rPr>
              <a:t>: </a:t>
            </a:r>
            <a:r>
              <a:rPr lang="en-US" sz="2400" dirty="0"/>
              <a:t>Current N-3 and below structure</a:t>
            </a:r>
          </a:p>
        </p:txBody>
      </p:sp>
      <p:cxnSp>
        <p:nvCxnSpPr>
          <p:cNvPr id="127" name="Connector: Elbow 126">
            <a:extLst>
              <a:ext uri="{FF2B5EF4-FFF2-40B4-BE49-F238E27FC236}">
                <a16:creationId xmlns:a16="http://schemas.microsoft.com/office/drawing/2014/main" id="{7893C642-1BB9-4B62-A3E4-A26C9DFB4862}"/>
              </a:ext>
            </a:extLst>
          </p:cNvPr>
          <p:cNvCxnSpPr>
            <a:cxnSpLocks/>
            <a:stCxn id="56" idx="2"/>
            <a:endCxn id="74" idx="0"/>
          </p:cNvCxnSpPr>
          <p:nvPr/>
        </p:nvCxnSpPr>
        <p:spPr>
          <a:xfrm rot="5400000">
            <a:off x="1023467" y="2385580"/>
            <a:ext cx="307183" cy="52876"/>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170" name="Connector: Elbow 169">
            <a:extLst>
              <a:ext uri="{FF2B5EF4-FFF2-40B4-BE49-F238E27FC236}">
                <a16:creationId xmlns:a16="http://schemas.microsoft.com/office/drawing/2014/main" id="{6D831FF1-D1AE-47B9-8111-191C2FE401BD}"/>
              </a:ext>
            </a:extLst>
          </p:cNvPr>
          <p:cNvCxnSpPr>
            <a:cxnSpLocks/>
            <a:stCxn id="56" idx="2"/>
            <a:endCxn id="97" idx="0"/>
          </p:cNvCxnSpPr>
          <p:nvPr/>
        </p:nvCxnSpPr>
        <p:spPr>
          <a:xfrm rot="16200000" flipH="1">
            <a:off x="3514551" y="-52628"/>
            <a:ext cx="307182" cy="4929292"/>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8A7B74B7-DCD1-4D18-B27C-8C7A0B1CA3B5}"/>
              </a:ext>
            </a:extLst>
          </p:cNvPr>
          <p:cNvSpPr/>
          <p:nvPr/>
        </p:nvSpPr>
        <p:spPr>
          <a:xfrm>
            <a:off x="5321131" y="1314107"/>
            <a:ext cx="1568791" cy="369852"/>
          </a:xfrm>
          <a:prstGeom prst="rect">
            <a:avLst/>
          </a:prstGeom>
          <a:solidFill>
            <a:srgbClr val="493D20"/>
          </a:solidFill>
          <a:ln w="9525" cap="rnd" cmpd="sng" algn="ctr">
            <a:noFill/>
            <a:prstDash val="sysDot"/>
            <a:roun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1000" dirty="0">
                <a:solidFill>
                  <a:srgbClr val="FFFFFF"/>
                </a:solidFill>
                <a:latin typeface="+mj-lt"/>
                <a:cs typeface="Sakkal Majalla" panose="02000000000000000000" pitchFamily="2" charset="-78"/>
                <a:sym typeface="Calibri"/>
              </a:rPr>
              <a:t>Legal</a:t>
            </a:r>
          </a:p>
        </p:txBody>
      </p:sp>
      <p:sp>
        <p:nvSpPr>
          <p:cNvPr id="74" name="Rectangle 73">
            <a:extLst>
              <a:ext uri="{FF2B5EF4-FFF2-40B4-BE49-F238E27FC236}">
                <a16:creationId xmlns:a16="http://schemas.microsoft.com/office/drawing/2014/main" id="{71127919-FFEF-10E4-74A8-A6B3B60ECE7A}"/>
              </a:ext>
            </a:extLst>
          </p:cNvPr>
          <p:cNvSpPr/>
          <p:nvPr/>
        </p:nvSpPr>
        <p:spPr>
          <a:xfrm>
            <a:off x="419100" y="2565610"/>
            <a:ext cx="1463040" cy="274320"/>
          </a:xfrm>
          <a:prstGeom prst="rect">
            <a:avLst/>
          </a:prstGeom>
          <a:solidFill>
            <a:srgbClr val="D7D0B6"/>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900" kern="0" dirty="0">
                <a:solidFill>
                  <a:srgbClr val="3C3C3C"/>
                </a:solidFill>
                <a:latin typeface="+mj-lt"/>
                <a:ea typeface="ＭＳ Ｐゴシック"/>
                <a:cs typeface="Sakkal Majalla" panose="02000000000000000000" pitchFamily="2" charset="-78"/>
                <a:sym typeface="Calibri"/>
              </a:rPr>
              <a:t>Public Policy Development</a:t>
            </a:r>
          </a:p>
        </p:txBody>
      </p:sp>
      <p:sp>
        <p:nvSpPr>
          <p:cNvPr id="83" name="Rectangle 82">
            <a:extLst>
              <a:ext uri="{FF2B5EF4-FFF2-40B4-BE49-F238E27FC236}">
                <a16:creationId xmlns:a16="http://schemas.microsoft.com/office/drawing/2014/main" id="{6D1FD7EF-8FDD-5BAB-458F-9086D5D1AA94}"/>
              </a:ext>
            </a:extLst>
          </p:cNvPr>
          <p:cNvSpPr/>
          <p:nvPr/>
        </p:nvSpPr>
        <p:spPr>
          <a:xfrm>
            <a:off x="421793" y="2748490"/>
            <a:ext cx="90851" cy="91440"/>
          </a:xfrm>
          <a:prstGeom prst="rect">
            <a:avLst/>
          </a:prstGeom>
          <a:no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endParaRPr lang="en-US" sz="1000" kern="0" dirty="0">
              <a:solidFill>
                <a:srgbClr val="3C3C3C"/>
              </a:solidFill>
              <a:latin typeface="+mj-lt"/>
              <a:ea typeface="ＭＳ Ｐゴシック"/>
              <a:cs typeface="Sakkal Majalla" panose="02000000000000000000" pitchFamily="2" charset="-78"/>
              <a:sym typeface="Calibri"/>
            </a:endParaRPr>
          </a:p>
        </p:txBody>
      </p:sp>
      <p:cxnSp>
        <p:nvCxnSpPr>
          <p:cNvPr id="87" name="Connector: Elbow 86">
            <a:extLst>
              <a:ext uri="{FF2B5EF4-FFF2-40B4-BE49-F238E27FC236}">
                <a16:creationId xmlns:a16="http://schemas.microsoft.com/office/drawing/2014/main" id="{EAA81055-7673-856F-3411-C574225D43EB}"/>
              </a:ext>
            </a:extLst>
          </p:cNvPr>
          <p:cNvCxnSpPr>
            <a:cxnSpLocks/>
            <a:stCxn id="76" idx="1"/>
            <a:endCxn id="83" idx="2"/>
          </p:cNvCxnSpPr>
          <p:nvPr/>
        </p:nvCxnSpPr>
        <p:spPr>
          <a:xfrm rot="10800000">
            <a:off x="467220" y="2839931"/>
            <a:ext cx="37651" cy="178591"/>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6396A227-129C-1423-3323-EA346A588F9E}"/>
              </a:ext>
            </a:extLst>
          </p:cNvPr>
          <p:cNvGrpSpPr/>
          <p:nvPr/>
        </p:nvGrpSpPr>
        <p:grpSpPr>
          <a:xfrm>
            <a:off x="504870" y="2905165"/>
            <a:ext cx="1377270" cy="483801"/>
            <a:chOff x="504870" y="2905165"/>
            <a:chExt cx="1377270" cy="483801"/>
          </a:xfrm>
        </p:grpSpPr>
        <p:sp>
          <p:nvSpPr>
            <p:cNvPr id="76" name="Rectangle 75">
              <a:extLst>
                <a:ext uri="{FF2B5EF4-FFF2-40B4-BE49-F238E27FC236}">
                  <a16:creationId xmlns:a16="http://schemas.microsoft.com/office/drawing/2014/main" id="{54E08A90-B9C1-C969-36E4-D61335536083}"/>
                </a:ext>
              </a:extLst>
            </p:cNvPr>
            <p:cNvSpPr/>
            <p:nvPr/>
          </p:nvSpPr>
          <p:spPr>
            <a:xfrm>
              <a:off x="504870" y="2905165"/>
              <a:ext cx="1377270" cy="226711"/>
            </a:xfrm>
            <a:prstGeom prst="rect">
              <a:avLst/>
            </a:prstGeom>
            <a:solidFill>
              <a:srgbClr val="F1ECE0"/>
            </a:solid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Policy Planning</a:t>
              </a:r>
            </a:p>
          </p:txBody>
        </p:sp>
        <p:sp>
          <p:nvSpPr>
            <p:cNvPr id="79" name="Rectangle 78">
              <a:extLst>
                <a:ext uri="{FF2B5EF4-FFF2-40B4-BE49-F238E27FC236}">
                  <a16:creationId xmlns:a16="http://schemas.microsoft.com/office/drawing/2014/main" id="{21574AA3-526D-16C0-47AB-988D39596055}"/>
                </a:ext>
              </a:extLst>
            </p:cNvPr>
            <p:cNvSpPr/>
            <p:nvPr/>
          </p:nvSpPr>
          <p:spPr>
            <a:xfrm>
              <a:off x="599230" y="3162255"/>
              <a:ext cx="1282909" cy="22671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Policy Framework Development</a:t>
              </a:r>
            </a:p>
          </p:txBody>
        </p:sp>
        <p:sp>
          <p:nvSpPr>
            <p:cNvPr id="108" name="Rectangle 107">
              <a:extLst>
                <a:ext uri="{FF2B5EF4-FFF2-40B4-BE49-F238E27FC236}">
                  <a16:creationId xmlns:a16="http://schemas.microsoft.com/office/drawing/2014/main" id="{56932CDF-2849-F87E-87F0-3DE9399D5184}"/>
                </a:ext>
              </a:extLst>
            </p:cNvPr>
            <p:cNvSpPr/>
            <p:nvPr/>
          </p:nvSpPr>
          <p:spPr>
            <a:xfrm>
              <a:off x="508834" y="3040029"/>
              <a:ext cx="90851" cy="91440"/>
            </a:xfrm>
            <a:prstGeom prst="rect">
              <a:avLst/>
            </a:prstGeom>
            <a:no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endParaRPr lang="en-US" sz="1000" kern="0" dirty="0">
                <a:solidFill>
                  <a:srgbClr val="3C3C3C"/>
                </a:solidFill>
                <a:latin typeface="+mj-lt"/>
                <a:ea typeface="ＭＳ Ｐゴシック"/>
                <a:cs typeface="Sakkal Majalla" panose="02000000000000000000" pitchFamily="2" charset="-78"/>
                <a:sym typeface="Calibri"/>
              </a:endParaRPr>
            </a:p>
          </p:txBody>
        </p:sp>
        <p:cxnSp>
          <p:nvCxnSpPr>
            <p:cNvPr id="109" name="Connector: Elbow 108">
              <a:extLst>
                <a:ext uri="{FF2B5EF4-FFF2-40B4-BE49-F238E27FC236}">
                  <a16:creationId xmlns:a16="http://schemas.microsoft.com/office/drawing/2014/main" id="{C69F23F9-133F-D6FF-0F3E-4377752D29A6}"/>
                </a:ext>
              </a:extLst>
            </p:cNvPr>
            <p:cNvCxnSpPr>
              <a:cxnSpLocks/>
              <a:stCxn id="79" idx="1"/>
              <a:endCxn id="108" idx="2"/>
            </p:cNvCxnSpPr>
            <p:nvPr/>
          </p:nvCxnSpPr>
          <p:spPr>
            <a:xfrm rot="10800000">
              <a:off x="554260" y="3131469"/>
              <a:ext cx="44970" cy="144142"/>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pSp>
      <p:sp>
        <p:nvSpPr>
          <p:cNvPr id="93" name="Rectangle 92">
            <a:extLst>
              <a:ext uri="{FF2B5EF4-FFF2-40B4-BE49-F238E27FC236}">
                <a16:creationId xmlns:a16="http://schemas.microsoft.com/office/drawing/2014/main" id="{08B73DA5-8C7B-4E1E-8317-33250CF540E0}"/>
              </a:ext>
            </a:extLst>
          </p:cNvPr>
          <p:cNvSpPr/>
          <p:nvPr/>
        </p:nvSpPr>
        <p:spPr>
          <a:xfrm>
            <a:off x="415724" y="6287255"/>
            <a:ext cx="11401627" cy="274320"/>
          </a:xfrm>
          <a:prstGeom prst="rect">
            <a:avLst/>
          </a:prstGeom>
          <a:no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defTabSz="1828800">
              <a:lnSpc>
                <a:spcPct val="90000"/>
              </a:lnSpc>
              <a:buClr>
                <a:srgbClr val="826C3A">
                  <a:lumMod val="100000"/>
                </a:srgbClr>
              </a:buClr>
              <a:buSzPct val="100000"/>
            </a:pPr>
            <a:r>
              <a:rPr lang="en-US" sz="800" i="1" kern="0" dirty="0">
                <a:solidFill>
                  <a:srgbClr val="3C3C3C"/>
                </a:solidFill>
                <a:latin typeface="+mj-lt"/>
                <a:ea typeface="ＭＳ Ｐゴシック"/>
                <a:cs typeface="Sakkal Majalla" panose="02000000000000000000" pitchFamily="2" charset="-78"/>
                <a:sym typeface="Calibri"/>
              </a:rPr>
              <a:t>(*) Generic legal role which will be responsible for the establishment of legal entities </a:t>
            </a:r>
          </a:p>
        </p:txBody>
      </p:sp>
      <p:grpSp>
        <p:nvGrpSpPr>
          <p:cNvPr id="65" name="Group 64">
            <a:extLst>
              <a:ext uri="{FF2B5EF4-FFF2-40B4-BE49-F238E27FC236}">
                <a16:creationId xmlns:a16="http://schemas.microsoft.com/office/drawing/2014/main" id="{3742729E-2610-4289-86C1-006F4AC9CE31}"/>
              </a:ext>
            </a:extLst>
          </p:cNvPr>
          <p:cNvGrpSpPr/>
          <p:nvPr/>
        </p:nvGrpSpPr>
        <p:grpSpPr>
          <a:xfrm>
            <a:off x="11434618" y="6581775"/>
            <a:ext cx="617682" cy="365125"/>
            <a:chOff x="11434618" y="6581775"/>
            <a:chExt cx="617682" cy="365125"/>
          </a:xfrm>
        </p:grpSpPr>
        <p:sp>
          <p:nvSpPr>
            <p:cNvPr id="66" name="Slide Number Placeholder 2">
              <a:extLst>
                <a:ext uri="{FF2B5EF4-FFF2-40B4-BE49-F238E27FC236}">
                  <a16:creationId xmlns:a16="http://schemas.microsoft.com/office/drawing/2014/main" id="{FB39B1F2-3EB9-40DC-B7FB-B9583829070E}"/>
                </a:ext>
              </a:extLst>
            </p:cNvPr>
            <p:cNvSpPr txBox="1">
              <a:spLocks/>
            </p:cNvSpPr>
            <p:nvPr/>
          </p:nvSpPr>
          <p:spPr>
            <a:xfrm>
              <a:off x="11434618" y="6581775"/>
              <a:ext cx="617682" cy="365125"/>
            </a:xfrm>
            <a:prstGeom prst="rect">
              <a:avLst/>
            </a:prstGeom>
          </p:spPr>
          <p:txBody>
            <a:bodyPr tIns="0" anchor="t"/>
            <a:lstStyle>
              <a:defPPr>
                <a:defRPr lang="en-US"/>
              </a:defPPr>
              <a:lvl1pPr marL="0" algn="l" defTabSz="914400" rtl="0" eaLnBrk="1" latinLnBrk="0" hangingPunct="1">
                <a:defRPr sz="10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826C3A"/>
                  </a:solidFill>
                  <a:effectLst/>
                  <a:uLnTx/>
                  <a:uFillTx/>
                  <a:ea typeface="+mn-ea"/>
                  <a:cs typeface="Arial" panose="020B0604020202020204" pitchFamily="34" charset="0"/>
                </a:rPr>
                <a:t> </a:t>
              </a:r>
              <a:fld id="{8D106B86-2C1D-4C37-AAEC-BECB664F03FD}" type="slidenum">
                <a:rPr kumimoji="0" lang="en-US" sz="900" b="0" i="0" u="none" strike="noStrike" kern="1200" cap="none" spc="0" normalizeH="0" baseline="0" noProof="0" smtClean="0">
                  <a:ln>
                    <a:noFill/>
                  </a:ln>
                  <a:solidFill>
                    <a:srgbClr val="826C3A"/>
                  </a:solidFill>
                  <a:effectLst/>
                  <a:uLnTx/>
                  <a:uFillTx/>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900" b="0" i="0" u="none" strike="noStrike" kern="1200" cap="none" spc="0" normalizeH="0" baseline="0" noProof="0" dirty="0">
                <a:ln>
                  <a:noFill/>
                </a:ln>
                <a:solidFill>
                  <a:srgbClr val="826C3A"/>
                </a:solidFill>
                <a:effectLst/>
                <a:uLnTx/>
                <a:uFillTx/>
                <a:ea typeface="+mn-ea"/>
                <a:cs typeface="Arial" panose="020B0604020202020204" pitchFamily="34" charset="0"/>
              </a:endParaRPr>
            </a:p>
          </p:txBody>
        </p:sp>
        <p:sp>
          <p:nvSpPr>
            <p:cNvPr id="75" name="Graphic 3">
              <a:extLst>
                <a:ext uri="{FF2B5EF4-FFF2-40B4-BE49-F238E27FC236}">
                  <a16:creationId xmlns:a16="http://schemas.microsoft.com/office/drawing/2014/main" id="{3C882BC3-EEA6-459A-94DB-9C4B94E64799}"/>
                </a:ext>
              </a:extLst>
            </p:cNvPr>
            <p:cNvSpPr/>
            <p:nvPr/>
          </p:nvSpPr>
          <p:spPr>
            <a:xfrm>
              <a:off x="11637744" y="6581775"/>
              <a:ext cx="49530" cy="274320"/>
            </a:xfrm>
            <a:custGeom>
              <a:avLst/>
              <a:gdLst>
                <a:gd name="connsiteX0" fmla="*/ 49530 w 49530"/>
                <a:gd name="connsiteY0" fmla="*/ 0 h 506730"/>
                <a:gd name="connsiteX1" fmla="*/ 0 w 49530"/>
                <a:gd name="connsiteY1" fmla="*/ 506730 h 506730"/>
              </a:gdLst>
              <a:ahLst/>
              <a:cxnLst>
                <a:cxn ang="0">
                  <a:pos x="connsiteX0" y="connsiteY0"/>
                </a:cxn>
                <a:cxn ang="0">
                  <a:pos x="connsiteX1" y="connsiteY1"/>
                </a:cxn>
              </a:cxnLst>
              <a:rect l="l" t="t" r="r" b="b"/>
              <a:pathLst>
                <a:path w="49530" h="506730">
                  <a:moveTo>
                    <a:pt x="49530" y="0"/>
                  </a:moveTo>
                  <a:lnTo>
                    <a:pt x="0" y="506730"/>
                  </a:lnTo>
                </a:path>
              </a:pathLst>
            </a:custGeom>
            <a:ln w="952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826C3A"/>
                </a:solidFill>
                <a:effectLst/>
                <a:uLnTx/>
                <a:uFillTx/>
                <a:latin typeface="Arial" panose="020B0604020202020204" pitchFamily="34" charset="0"/>
                <a:ea typeface="+mn-ea"/>
                <a:cs typeface="Arial" panose="020B0604020202020204" pitchFamily="34" charset="0"/>
              </a:endParaRPr>
            </a:p>
          </p:txBody>
        </p:sp>
      </p:grpSp>
      <p:cxnSp>
        <p:nvCxnSpPr>
          <p:cNvPr id="53" name="Connector: Elbow 52">
            <a:extLst>
              <a:ext uri="{FF2B5EF4-FFF2-40B4-BE49-F238E27FC236}">
                <a16:creationId xmlns:a16="http://schemas.microsoft.com/office/drawing/2014/main" id="{C35FD3FE-8B50-4C4F-958C-D6691F043CF3}"/>
              </a:ext>
            </a:extLst>
          </p:cNvPr>
          <p:cNvCxnSpPr>
            <a:cxnSpLocks/>
            <a:stCxn id="63" idx="2"/>
            <a:endCxn id="56" idx="0"/>
          </p:cNvCxnSpPr>
          <p:nvPr/>
        </p:nvCxnSpPr>
        <p:spPr>
          <a:xfrm rot="5400000">
            <a:off x="3552204" y="-664748"/>
            <a:ext cx="204616" cy="4902031"/>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3385B6AF-2F4D-481F-9B9E-A9710ABA34C8}"/>
              </a:ext>
            </a:extLst>
          </p:cNvPr>
          <p:cNvSpPr/>
          <p:nvPr/>
        </p:nvSpPr>
        <p:spPr>
          <a:xfrm>
            <a:off x="419100" y="1888575"/>
            <a:ext cx="1568791" cy="369852"/>
          </a:xfrm>
          <a:prstGeom prst="rect">
            <a:avLst/>
          </a:prstGeom>
          <a:solidFill>
            <a:srgbClr val="826C3A"/>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1000" kern="0" dirty="0">
                <a:solidFill>
                  <a:schemeClr val="bg1"/>
                </a:solidFill>
                <a:latin typeface="+mj-lt"/>
                <a:ea typeface="ＭＳ Ｐゴシック"/>
                <a:cs typeface="Sakkal Majalla" panose="02000000000000000000" pitchFamily="2" charset="-78"/>
                <a:sym typeface="Calibri"/>
              </a:rPr>
              <a:t>Policies &amp; Regulations</a:t>
            </a:r>
          </a:p>
        </p:txBody>
      </p:sp>
      <p:cxnSp>
        <p:nvCxnSpPr>
          <p:cNvPr id="58" name="Connector: Elbow 57">
            <a:extLst>
              <a:ext uri="{FF2B5EF4-FFF2-40B4-BE49-F238E27FC236}">
                <a16:creationId xmlns:a16="http://schemas.microsoft.com/office/drawing/2014/main" id="{3EC846CF-2930-4E04-9DDF-D7CF65E6272A}"/>
              </a:ext>
            </a:extLst>
          </p:cNvPr>
          <p:cNvCxnSpPr>
            <a:cxnSpLocks/>
          </p:cNvCxnSpPr>
          <p:nvPr/>
        </p:nvCxnSpPr>
        <p:spPr>
          <a:xfrm rot="16200000" flipH="1">
            <a:off x="8463758" y="-674272"/>
            <a:ext cx="204616" cy="4921078"/>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8F0C618F-7DC8-2870-D166-669CEED94134}"/>
              </a:ext>
            </a:extLst>
          </p:cNvPr>
          <p:cNvGrpSpPr/>
          <p:nvPr/>
        </p:nvGrpSpPr>
        <p:grpSpPr>
          <a:xfrm>
            <a:off x="5401268" y="2565609"/>
            <a:ext cx="1463040" cy="823356"/>
            <a:chOff x="419100" y="2565610"/>
            <a:chExt cx="1463040" cy="823356"/>
          </a:xfrm>
        </p:grpSpPr>
        <p:sp>
          <p:nvSpPr>
            <p:cNvPr id="94" name="Rectangle 93">
              <a:extLst>
                <a:ext uri="{FF2B5EF4-FFF2-40B4-BE49-F238E27FC236}">
                  <a16:creationId xmlns:a16="http://schemas.microsoft.com/office/drawing/2014/main" id="{58FB3286-8215-41F3-A903-47E1D6103447}"/>
                </a:ext>
              </a:extLst>
            </p:cNvPr>
            <p:cNvSpPr/>
            <p:nvPr/>
          </p:nvSpPr>
          <p:spPr>
            <a:xfrm>
              <a:off x="504870" y="2905165"/>
              <a:ext cx="1377270" cy="22671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18288"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Policies &amp; Regulations Advisory</a:t>
              </a:r>
            </a:p>
          </p:txBody>
        </p:sp>
        <p:sp>
          <p:nvSpPr>
            <p:cNvPr id="97" name="Rectangle 96">
              <a:extLst>
                <a:ext uri="{FF2B5EF4-FFF2-40B4-BE49-F238E27FC236}">
                  <a16:creationId xmlns:a16="http://schemas.microsoft.com/office/drawing/2014/main" id="{9D7C39EA-6FCA-4B4B-A1CF-2BEFA53F98E1}"/>
                </a:ext>
              </a:extLst>
            </p:cNvPr>
            <p:cNvSpPr/>
            <p:nvPr/>
          </p:nvSpPr>
          <p:spPr>
            <a:xfrm>
              <a:off x="419100" y="2565610"/>
              <a:ext cx="1463040" cy="274320"/>
            </a:xfrm>
            <a:prstGeom prst="rect">
              <a:avLst/>
            </a:prstGeom>
            <a:solidFill>
              <a:srgbClr val="D7D0B6"/>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900" kern="0" dirty="0">
                  <a:solidFill>
                    <a:srgbClr val="3C3C3C"/>
                  </a:solidFill>
                  <a:latin typeface="+mj-lt"/>
                  <a:ea typeface="ＭＳ Ｐゴシック"/>
                  <a:cs typeface="Sakkal Majalla" panose="02000000000000000000" pitchFamily="2" charset="-78"/>
                  <a:sym typeface="Calibri"/>
                </a:rPr>
                <a:t>Regulations Advisory </a:t>
              </a:r>
            </a:p>
          </p:txBody>
        </p:sp>
        <p:sp>
          <p:nvSpPr>
            <p:cNvPr id="95" name="Rectangle 94">
              <a:extLst>
                <a:ext uri="{FF2B5EF4-FFF2-40B4-BE49-F238E27FC236}">
                  <a16:creationId xmlns:a16="http://schemas.microsoft.com/office/drawing/2014/main" id="{73CDB0FE-93F0-4EB7-BCC0-646976D0225A}"/>
                </a:ext>
              </a:extLst>
            </p:cNvPr>
            <p:cNvSpPr/>
            <p:nvPr/>
          </p:nvSpPr>
          <p:spPr>
            <a:xfrm>
              <a:off x="504870" y="3162255"/>
              <a:ext cx="1377270" cy="22671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Licensing &amp; Permits Advisory</a:t>
              </a:r>
            </a:p>
          </p:txBody>
        </p:sp>
        <p:cxnSp>
          <p:nvCxnSpPr>
            <p:cNvPr id="113" name="Connector: Elbow 112">
              <a:extLst>
                <a:ext uri="{FF2B5EF4-FFF2-40B4-BE49-F238E27FC236}">
                  <a16:creationId xmlns:a16="http://schemas.microsoft.com/office/drawing/2014/main" id="{AE05370F-47F8-4E24-BC57-01E05F3075DC}"/>
                </a:ext>
              </a:extLst>
            </p:cNvPr>
            <p:cNvCxnSpPr>
              <a:cxnSpLocks/>
              <a:stCxn id="94" idx="1"/>
              <a:endCxn id="114" idx="2"/>
            </p:cNvCxnSpPr>
            <p:nvPr/>
          </p:nvCxnSpPr>
          <p:spPr>
            <a:xfrm rot="10800000">
              <a:off x="467220" y="2841899"/>
              <a:ext cx="37651" cy="176622"/>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F1C6B604-8FA7-478E-AC9B-4D604AF0BB08}"/>
                </a:ext>
              </a:extLst>
            </p:cNvPr>
            <p:cNvSpPr/>
            <p:nvPr/>
          </p:nvSpPr>
          <p:spPr>
            <a:xfrm>
              <a:off x="421793" y="2750459"/>
              <a:ext cx="90851" cy="91440"/>
            </a:xfrm>
            <a:prstGeom prst="rect">
              <a:avLst/>
            </a:prstGeom>
            <a:no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endParaRPr lang="en-US" sz="1000" kern="0" dirty="0">
                <a:solidFill>
                  <a:srgbClr val="3C3C3C"/>
                </a:solidFill>
                <a:latin typeface="+mj-lt"/>
                <a:ea typeface="ＭＳ Ｐゴシック"/>
                <a:cs typeface="Sakkal Majalla" panose="02000000000000000000" pitchFamily="2" charset="-78"/>
                <a:sym typeface="Calibri"/>
              </a:endParaRPr>
            </a:p>
          </p:txBody>
        </p:sp>
        <p:cxnSp>
          <p:nvCxnSpPr>
            <p:cNvPr id="115" name="Connector: Elbow 114">
              <a:extLst>
                <a:ext uri="{FF2B5EF4-FFF2-40B4-BE49-F238E27FC236}">
                  <a16:creationId xmlns:a16="http://schemas.microsoft.com/office/drawing/2014/main" id="{C0AF9988-24DF-44EF-8C2D-72E5B3FB231A}"/>
                </a:ext>
              </a:extLst>
            </p:cNvPr>
            <p:cNvCxnSpPr>
              <a:cxnSpLocks/>
              <a:stCxn id="95" idx="1"/>
              <a:endCxn id="114" idx="2"/>
            </p:cNvCxnSpPr>
            <p:nvPr/>
          </p:nvCxnSpPr>
          <p:spPr>
            <a:xfrm rot="10800000">
              <a:off x="467220" y="2841899"/>
              <a:ext cx="37651" cy="433712"/>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pSp>
      <p:sp>
        <p:nvSpPr>
          <p:cNvPr id="112" name="Rectangle 111">
            <a:extLst>
              <a:ext uri="{FF2B5EF4-FFF2-40B4-BE49-F238E27FC236}">
                <a16:creationId xmlns:a16="http://schemas.microsoft.com/office/drawing/2014/main" id="{2A0BE678-AEC1-F3CA-FD99-ED60BC3702D1}"/>
              </a:ext>
            </a:extLst>
          </p:cNvPr>
          <p:cNvSpPr/>
          <p:nvPr/>
        </p:nvSpPr>
        <p:spPr>
          <a:xfrm>
            <a:off x="2690734" y="2565610"/>
            <a:ext cx="1463040" cy="274320"/>
          </a:xfrm>
          <a:prstGeom prst="rect">
            <a:avLst/>
          </a:prstGeom>
          <a:solidFill>
            <a:srgbClr val="D7D0B6"/>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900" kern="0" dirty="0">
                <a:solidFill>
                  <a:srgbClr val="3C3C3C"/>
                </a:solidFill>
                <a:latin typeface="+mj-lt"/>
                <a:ea typeface="ＭＳ Ｐゴシック"/>
                <a:cs typeface="Sakkal Majalla" panose="02000000000000000000" pitchFamily="2" charset="-78"/>
                <a:sym typeface="Calibri"/>
              </a:rPr>
              <a:t>Regulations &amp; Guidelines Development </a:t>
            </a:r>
          </a:p>
        </p:txBody>
      </p:sp>
      <p:sp>
        <p:nvSpPr>
          <p:cNvPr id="118" name="Rectangle 117">
            <a:extLst>
              <a:ext uri="{FF2B5EF4-FFF2-40B4-BE49-F238E27FC236}">
                <a16:creationId xmlns:a16="http://schemas.microsoft.com/office/drawing/2014/main" id="{C49F9084-A7F4-A664-ADC9-199AEAAC9E6A}"/>
              </a:ext>
            </a:extLst>
          </p:cNvPr>
          <p:cNvSpPr/>
          <p:nvPr/>
        </p:nvSpPr>
        <p:spPr>
          <a:xfrm>
            <a:off x="2693427" y="2748490"/>
            <a:ext cx="90851" cy="91440"/>
          </a:xfrm>
          <a:prstGeom prst="rect">
            <a:avLst/>
          </a:prstGeom>
          <a:no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endParaRPr lang="en-US" sz="1000" kern="0" dirty="0">
              <a:solidFill>
                <a:srgbClr val="3C3C3C"/>
              </a:solidFill>
              <a:latin typeface="+mj-lt"/>
              <a:ea typeface="ＭＳ Ｐゴシック"/>
              <a:cs typeface="Sakkal Majalla" panose="02000000000000000000" pitchFamily="2" charset="-78"/>
              <a:sym typeface="Calibri"/>
            </a:endParaRPr>
          </a:p>
        </p:txBody>
      </p:sp>
      <p:cxnSp>
        <p:nvCxnSpPr>
          <p:cNvPr id="119" name="Connector: Elbow 118">
            <a:extLst>
              <a:ext uri="{FF2B5EF4-FFF2-40B4-BE49-F238E27FC236}">
                <a16:creationId xmlns:a16="http://schemas.microsoft.com/office/drawing/2014/main" id="{CB6E3DBC-4404-480A-B8F5-5D754E83C826}"/>
              </a:ext>
            </a:extLst>
          </p:cNvPr>
          <p:cNvCxnSpPr>
            <a:cxnSpLocks/>
            <a:stCxn id="116" idx="1"/>
            <a:endCxn id="118" idx="2"/>
          </p:cNvCxnSpPr>
          <p:nvPr/>
        </p:nvCxnSpPr>
        <p:spPr>
          <a:xfrm rot="10800000">
            <a:off x="2738854" y="2839931"/>
            <a:ext cx="37651" cy="1313001"/>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F500B3B2-48AB-EAF5-25BE-2AA9E53DE320}"/>
              </a:ext>
            </a:extLst>
          </p:cNvPr>
          <p:cNvSpPr/>
          <p:nvPr/>
        </p:nvSpPr>
        <p:spPr>
          <a:xfrm>
            <a:off x="504870" y="3460797"/>
            <a:ext cx="1377270" cy="226711"/>
          </a:xfrm>
          <a:prstGeom prst="rect">
            <a:avLst/>
          </a:prstGeom>
          <a:solidFill>
            <a:srgbClr val="F1ECE0"/>
          </a:solid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Public Policy Development </a:t>
            </a:r>
          </a:p>
        </p:txBody>
      </p:sp>
      <p:sp>
        <p:nvSpPr>
          <p:cNvPr id="124" name="Rectangle 123">
            <a:extLst>
              <a:ext uri="{FF2B5EF4-FFF2-40B4-BE49-F238E27FC236}">
                <a16:creationId xmlns:a16="http://schemas.microsoft.com/office/drawing/2014/main" id="{07FE470D-34E5-BB81-8859-50434FF5F04B}"/>
              </a:ext>
            </a:extLst>
          </p:cNvPr>
          <p:cNvSpPr/>
          <p:nvPr/>
        </p:nvSpPr>
        <p:spPr>
          <a:xfrm>
            <a:off x="599230" y="3717887"/>
            <a:ext cx="1282909" cy="22671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Policy Research</a:t>
            </a:r>
          </a:p>
        </p:txBody>
      </p:sp>
      <p:sp>
        <p:nvSpPr>
          <p:cNvPr id="125" name="Rectangle 124">
            <a:extLst>
              <a:ext uri="{FF2B5EF4-FFF2-40B4-BE49-F238E27FC236}">
                <a16:creationId xmlns:a16="http://schemas.microsoft.com/office/drawing/2014/main" id="{189E688E-944D-9254-9AC5-0778A14FA973}"/>
              </a:ext>
            </a:extLst>
          </p:cNvPr>
          <p:cNvSpPr/>
          <p:nvPr/>
        </p:nvSpPr>
        <p:spPr>
          <a:xfrm>
            <a:off x="508834" y="3595661"/>
            <a:ext cx="90851" cy="91440"/>
          </a:xfrm>
          <a:prstGeom prst="rect">
            <a:avLst/>
          </a:prstGeom>
          <a:no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endParaRPr lang="en-US" sz="1000" kern="0" dirty="0">
              <a:solidFill>
                <a:srgbClr val="3C3C3C"/>
              </a:solidFill>
              <a:latin typeface="+mj-lt"/>
              <a:ea typeface="ＭＳ Ｐゴシック"/>
              <a:cs typeface="Sakkal Majalla" panose="02000000000000000000" pitchFamily="2" charset="-78"/>
              <a:sym typeface="Calibri"/>
            </a:endParaRPr>
          </a:p>
        </p:txBody>
      </p:sp>
      <p:cxnSp>
        <p:nvCxnSpPr>
          <p:cNvPr id="126" name="Connector: Elbow 125">
            <a:extLst>
              <a:ext uri="{FF2B5EF4-FFF2-40B4-BE49-F238E27FC236}">
                <a16:creationId xmlns:a16="http://schemas.microsoft.com/office/drawing/2014/main" id="{F95423DF-D51D-5EED-3E49-89F23E10C3ED}"/>
              </a:ext>
            </a:extLst>
          </p:cNvPr>
          <p:cNvCxnSpPr>
            <a:cxnSpLocks/>
            <a:stCxn id="124" idx="1"/>
            <a:endCxn id="125" idx="2"/>
          </p:cNvCxnSpPr>
          <p:nvPr/>
        </p:nvCxnSpPr>
        <p:spPr>
          <a:xfrm rot="10800000">
            <a:off x="554260" y="3687101"/>
            <a:ext cx="44970" cy="144142"/>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128" name="Rectangle 127">
            <a:extLst>
              <a:ext uri="{FF2B5EF4-FFF2-40B4-BE49-F238E27FC236}">
                <a16:creationId xmlns:a16="http://schemas.microsoft.com/office/drawing/2014/main" id="{BEEFAA26-7AF4-BB08-6220-7E215C477E24}"/>
              </a:ext>
            </a:extLst>
          </p:cNvPr>
          <p:cNvSpPr/>
          <p:nvPr/>
        </p:nvSpPr>
        <p:spPr>
          <a:xfrm>
            <a:off x="599230" y="3981013"/>
            <a:ext cx="1282909" cy="22671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Policy Drafting</a:t>
            </a:r>
          </a:p>
        </p:txBody>
      </p:sp>
      <p:sp>
        <p:nvSpPr>
          <p:cNvPr id="129" name="Rectangle 128">
            <a:extLst>
              <a:ext uri="{FF2B5EF4-FFF2-40B4-BE49-F238E27FC236}">
                <a16:creationId xmlns:a16="http://schemas.microsoft.com/office/drawing/2014/main" id="{57FC9F74-51FC-914B-268F-91DE3E515A66}"/>
              </a:ext>
            </a:extLst>
          </p:cNvPr>
          <p:cNvSpPr/>
          <p:nvPr/>
        </p:nvSpPr>
        <p:spPr>
          <a:xfrm>
            <a:off x="599230" y="4244139"/>
            <a:ext cx="1282909" cy="22671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Document Control</a:t>
            </a:r>
          </a:p>
        </p:txBody>
      </p:sp>
      <p:cxnSp>
        <p:nvCxnSpPr>
          <p:cNvPr id="130" name="Connector: Elbow 129">
            <a:extLst>
              <a:ext uri="{FF2B5EF4-FFF2-40B4-BE49-F238E27FC236}">
                <a16:creationId xmlns:a16="http://schemas.microsoft.com/office/drawing/2014/main" id="{3064AD2E-24A2-1245-0B5B-19E88BF8E8F6}"/>
              </a:ext>
            </a:extLst>
          </p:cNvPr>
          <p:cNvCxnSpPr>
            <a:cxnSpLocks/>
            <a:stCxn id="128" idx="1"/>
            <a:endCxn id="125" idx="2"/>
          </p:cNvCxnSpPr>
          <p:nvPr/>
        </p:nvCxnSpPr>
        <p:spPr>
          <a:xfrm rot="10800000">
            <a:off x="554260" y="3687101"/>
            <a:ext cx="44970" cy="407268"/>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131" name="Connector: Elbow 130">
            <a:extLst>
              <a:ext uri="{FF2B5EF4-FFF2-40B4-BE49-F238E27FC236}">
                <a16:creationId xmlns:a16="http://schemas.microsoft.com/office/drawing/2014/main" id="{08B9B7C9-E65B-E9DE-EC83-E67F889C6BC5}"/>
              </a:ext>
            </a:extLst>
          </p:cNvPr>
          <p:cNvCxnSpPr>
            <a:cxnSpLocks/>
            <a:stCxn id="129" idx="1"/>
            <a:endCxn id="125" idx="2"/>
          </p:cNvCxnSpPr>
          <p:nvPr/>
        </p:nvCxnSpPr>
        <p:spPr>
          <a:xfrm rot="10800000">
            <a:off x="554260" y="3687101"/>
            <a:ext cx="44970" cy="670394"/>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132" name="Connector: Elbow 131">
            <a:extLst>
              <a:ext uri="{FF2B5EF4-FFF2-40B4-BE49-F238E27FC236}">
                <a16:creationId xmlns:a16="http://schemas.microsoft.com/office/drawing/2014/main" id="{99167FC9-EC71-B45E-A122-D8A15E66B95E}"/>
              </a:ext>
            </a:extLst>
          </p:cNvPr>
          <p:cNvCxnSpPr>
            <a:cxnSpLocks/>
            <a:stCxn id="83" idx="2"/>
            <a:endCxn id="123" idx="1"/>
          </p:cNvCxnSpPr>
          <p:nvPr/>
        </p:nvCxnSpPr>
        <p:spPr>
          <a:xfrm rot="16200000" flipH="1">
            <a:off x="118933" y="3188215"/>
            <a:ext cx="734223" cy="37651"/>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pSp>
        <p:nvGrpSpPr>
          <p:cNvPr id="188" name="Group 187">
            <a:extLst>
              <a:ext uri="{FF2B5EF4-FFF2-40B4-BE49-F238E27FC236}">
                <a16:creationId xmlns:a16="http://schemas.microsoft.com/office/drawing/2014/main" id="{EC1798F5-9E78-E666-BCBE-D1E15157EDED}"/>
              </a:ext>
            </a:extLst>
          </p:cNvPr>
          <p:cNvGrpSpPr/>
          <p:nvPr/>
        </p:nvGrpSpPr>
        <p:grpSpPr>
          <a:xfrm>
            <a:off x="2779339" y="2905165"/>
            <a:ext cx="1371600" cy="1043103"/>
            <a:chOff x="423434" y="3145572"/>
            <a:chExt cx="1371600" cy="1043103"/>
          </a:xfrm>
        </p:grpSpPr>
        <p:sp>
          <p:nvSpPr>
            <p:cNvPr id="189" name="Rectangle 188">
              <a:extLst>
                <a:ext uri="{FF2B5EF4-FFF2-40B4-BE49-F238E27FC236}">
                  <a16:creationId xmlns:a16="http://schemas.microsoft.com/office/drawing/2014/main" id="{53087651-DB3E-3079-773F-079CE4123ED8}"/>
                </a:ext>
              </a:extLst>
            </p:cNvPr>
            <p:cNvSpPr/>
            <p:nvPr/>
          </p:nvSpPr>
          <p:spPr>
            <a:xfrm>
              <a:off x="428179" y="3145572"/>
              <a:ext cx="1366855" cy="274320"/>
            </a:xfrm>
            <a:prstGeom prst="rect">
              <a:avLst/>
            </a:prstGeom>
            <a:solidFill>
              <a:srgbClr val="F1ECE0"/>
            </a:solid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Regulations Development</a:t>
              </a:r>
            </a:p>
          </p:txBody>
        </p:sp>
        <p:sp>
          <p:nvSpPr>
            <p:cNvPr id="190" name="Rectangle 189">
              <a:extLst>
                <a:ext uri="{FF2B5EF4-FFF2-40B4-BE49-F238E27FC236}">
                  <a16:creationId xmlns:a16="http://schemas.microsoft.com/office/drawing/2014/main" id="{7E3C5625-5837-4C94-11A5-A8F1739FDC10}"/>
                </a:ext>
              </a:extLst>
            </p:cNvPr>
            <p:cNvSpPr/>
            <p:nvPr/>
          </p:nvSpPr>
          <p:spPr>
            <a:xfrm>
              <a:off x="423434" y="3330421"/>
              <a:ext cx="84878" cy="91440"/>
            </a:xfrm>
            <a:prstGeom prst="rect">
              <a:avLst/>
            </a:prstGeom>
            <a:no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endParaRPr lang="en-US" sz="1000" kern="0" dirty="0">
                <a:solidFill>
                  <a:srgbClr val="3C3C3C"/>
                </a:solidFill>
                <a:latin typeface="+mj-lt"/>
                <a:ea typeface="ＭＳ Ｐゴシック"/>
                <a:cs typeface="Sakkal Majalla" panose="02000000000000000000" pitchFamily="2" charset="-78"/>
                <a:sym typeface="Calibri"/>
              </a:endParaRPr>
            </a:p>
          </p:txBody>
        </p:sp>
        <p:sp>
          <p:nvSpPr>
            <p:cNvPr id="191" name="Rectangle 190">
              <a:extLst>
                <a:ext uri="{FF2B5EF4-FFF2-40B4-BE49-F238E27FC236}">
                  <a16:creationId xmlns:a16="http://schemas.microsoft.com/office/drawing/2014/main" id="{93804395-EDD2-30F5-3207-33F0CAACE71F}"/>
                </a:ext>
              </a:extLst>
            </p:cNvPr>
            <p:cNvSpPr/>
            <p:nvPr/>
          </p:nvSpPr>
          <p:spPr>
            <a:xfrm>
              <a:off x="508310" y="3454262"/>
              <a:ext cx="1286724" cy="226711"/>
            </a:xfrm>
            <a:prstGeom prst="rect">
              <a:avLst/>
            </a:prstGeom>
            <a:solidFill>
              <a:srgbClr val="D9D9D9"/>
            </a:solid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lnSpc>
                  <a:spcPct val="90000"/>
                </a:lnSpc>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Industry* X,Y,Z</a:t>
              </a:r>
            </a:p>
          </p:txBody>
        </p:sp>
        <p:cxnSp>
          <p:nvCxnSpPr>
            <p:cNvPr id="192" name="Connector: Elbow 191">
              <a:extLst>
                <a:ext uri="{FF2B5EF4-FFF2-40B4-BE49-F238E27FC236}">
                  <a16:creationId xmlns:a16="http://schemas.microsoft.com/office/drawing/2014/main" id="{5B6F26E2-28E3-B454-B9E5-CC6AF69E4809}"/>
                </a:ext>
              </a:extLst>
            </p:cNvPr>
            <p:cNvCxnSpPr>
              <a:cxnSpLocks/>
              <a:stCxn id="190" idx="2"/>
              <a:endCxn id="191" idx="1"/>
            </p:cNvCxnSpPr>
            <p:nvPr/>
          </p:nvCxnSpPr>
          <p:spPr>
            <a:xfrm rot="16200000" flipH="1">
              <a:off x="414213" y="3473520"/>
              <a:ext cx="145757" cy="42437"/>
            </a:xfrm>
            <a:prstGeom prst="bentConnector2">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193" name="Rectangle 192">
              <a:extLst>
                <a:ext uri="{FF2B5EF4-FFF2-40B4-BE49-F238E27FC236}">
                  <a16:creationId xmlns:a16="http://schemas.microsoft.com/office/drawing/2014/main" id="{8D4EA61E-ED56-3984-34AF-3D28B2CBEED3}"/>
                </a:ext>
              </a:extLst>
            </p:cNvPr>
            <p:cNvSpPr/>
            <p:nvPr/>
          </p:nvSpPr>
          <p:spPr>
            <a:xfrm>
              <a:off x="593186" y="3708325"/>
              <a:ext cx="1201848" cy="22671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Regulations Development</a:t>
              </a:r>
            </a:p>
          </p:txBody>
        </p:sp>
        <p:sp>
          <p:nvSpPr>
            <p:cNvPr id="194" name="Rectangle 193">
              <a:extLst>
                <a:ext uri="{FF2B5EF4-FFF2-40B4-BE49-F238E27FC236}">
                  <a16:creationId xmlns:a16="http://schemas.microsoft.com/office/drawing/2014/main" id="{4FD9BB23-18BD-BA0A-0143-813F9090AAF7}"/>
                </a:ext>
              </a:extLst>
            </p:cNvPr>
            <p:cNvSpPr/>
            <p:nvPr/>
          </p:nvSpPr>
          <p:spPr>
            <a:xfrm>
              <a:off x="593186" y="3961964"/>
              <a:ext cx="1201848" cy="22671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Legal Analysis</a:t>
              </a:r>
            </a:p>
          </p:txBody>
        </p:sp>
        <p:cxnSp>
          <p:nvCxnSpPr>
            <p:cNvPr id="195" name="Connector: Elbow 194">
              <a:extLst>
                <a:ext uri="{FF2B5EF4-FFF2-40B4-BE49-F238E27FC236}">
                  <a16:creationId xmlns:a16="http://schemas.microsoft.com/office/drawing/2014/main" id="{52F8251F-3DCE-F2FB-40D1-FB0D0E080AC1}"/>
                </a:ext>
              </a:extLst>
            </p:cNvPr>
            <p:cNvCxnSpPr>
              <a:cxnSpLocks/>
              <a:stCxn id="197" idx="2"/>
              <a:endCxn id="193" idx="1"/>
            </p:cNvCxnSpPr>
            <p:nvPr/>
          </p:nvCxnSpPr>
          <p:spPr>
            <a:xfrm rot="16200000" flipH="1">
              <a:off x="501614" y="3730109"/>
              <a:ext cx="140708" cy="42436"/>
            </a:xfrm>
            <a:prstGeom prst="bentConnector2">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196" name="Connector: Elbow 195">
              <a:extLst>
                <a:ext uri="{FF2B5EF4-FFF2-40B4-BE49-F238E27FC236}">
                  <a16:creationId xmlns:a16="http://schemas.microsoft.com/office/drawing/2014/main" id="{2CFEF1CF-1944-C145-2EB9-1FF005284591}"/>
                </a:ext>
              </a:extLst>
            </p:cNvPr>
            <p:cNvCxnSpPr>
              <a:cxnSpLocks/>
              <a:stCxn id="197" idx="2"/>
              <a:endCxn id="194" idx="1"/>
            </p:cNvCxnSpPr>
            <p:nvPr/>
          </p:nvCxnSpPr>
          <p:spPr>
            <a:xfrm rot="16200000" flipH="1">
              <a:off x="374795" y="3856928"/>
              <a:ext cx="394347" cy="42436"/>
            </a:xfrm>
            <a:prstGeom prst="bentConnector2">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197" name="Rectangle 196">
              <a:extLst>
                <a:ext uri="{FF2B5EF4-FFF2-40B4-BE49-F238E27FC236}">
                  <a16:creationId xmlns:a16="http://schemas.microsoft.com/office/drawing/2014/main" id="{2EAEA7D3-A1B6-500F-0F86-344CA96E9A69}"/>
                </a:ext>
              </a:extLst>
            </p:cNvPr>
            <p:cNvSpPr/>
            <p:nvPr/>
          </p:nvSpPr>
          <p:spPr>
            <a:xfrm>
              <a:off x="508310" y="3589533"/>
              <a:ext cx="84878" cy="91440"/>
            </a:xfrm>
            <a:prstGeom prst="rect">
              <a:avLst/>
            </a:prstGeom>
            <a:no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endParaRPr lang="en-US" sz="1000" kern="0" dirty="0">
                <a:solidFill>
                  <a:srgbClr val="3C3C3C"/>
                </a:solidFill>
                <a:latin typeface="+mj-lt"/>
                <a:ea typeface="ＭＳ Ｐゴシック"/>
                <a:cs typeface="Sakkal Majalla" panose="02000000000000000000" pitchFamily="2" charset="-78"/>
                <a:sym typeface="Calibri"/>
              </a:endParaRPr>
            </a:p>
          </p:txBody>
        </p:sp>
      </p:grpSp>
      <p:grpSp>
        <p:nvGrpSpPr>
          <p:cNvPr id="29" name="Group 28">
            <a:extLst>
              <a:ext uri="{FF2B5EF4-FFF2-40B4-BE49-F238E27FC236}">
                <a16:creationId xmlns:a16="http://schemas.microsoft.com/office/drawing/2014/main" id="{613FB532-3556-F0D5-37A8-2C2B72401F31}"/>
              </a:ext>
            </a:extLst>
          </p:cNvPr>
          <p:cNvGrpSpPr/>
          <p:nvPr/>
        </p:nvGrpSpPr>
        <p:grpSpPr>
          <a:xfrm>
            <a:off x="2776504" y="4039575"/>
            <a:ext cx="1377270" cy="1284858"/>
            <a:chOff x="2433604" y="2905165"/>
            <a:chExt cx="1377270" cy="1284858"/>
          </a:xfrm>
        </p:grpSpPr>
        <p:sp>
          <p:nvSpPr>
            <p:cNvPr id="116" name="Rectangle 115">
              <a:extLst>
                <a:ext uri="{FF2B5EF4-FFF2-40B4-BE49-F238E27FC236}">
                  <a16:creationId xmlns:a16="http://schemas.microsoft.com/office/drawing/2014/main" id="{2756DA33-A68B-7302-94A8-C3C4A23FBC96}"/>
                </a:ext>
              </a:extLst>
            </p:cNvPr>
            <p:cNvSpPr/>
            <p:nvPr/>
          </p:nvSpPr>
          <p:spPr>
            <a:xfrm>
              <a:off x="2433604" y="2905165"/>
              <a:ext cx="1377270" cy="226711"/>
            </a:xfrm>
            <a:prstGeom prst="rect">
              <a:avLst/>
            </a:prstGeom>
            <a:solidFill>
              <a:srgbClr val="F1ECE0"/>
            </a:solid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Linguistics &amp; Translation</a:t>
              </a:r>
            </a:p>
          </p:txBody>
        </p:sp>
        <p:sp>
          <p:nvSpPr>
            <p:cNvPr id="117" name="Rectangle 116">
              <a:extLst>
                <a:ext uri="{FF2B5EF4-FFF2-40B4-BE49-F238E27FC236}">
                  <a16:creationId xmlns:a16="http://schemas.microsoft.com/office/drawing/2014/main" id="{6BD84675-D4E0-9A93-32DA-AF276A1136C1}"/>
                </a:ext>
              </a:extLst>
            </p:cNvPr>
            <p:cNvSpPr/>
            <p:nvPr/>
          </p:nvSpPr>
          <p:spPr>
            <a:xfrm>
              <a:off x="2527964" y="3162255"/>
              <a:ext cx="1282909" cy="22671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Legal Translator</a:t>
              </a:r>
            </a:p>
          </p:txBody>
        </p:sp>
        <p:sp>
          <p:nvSpPr>
            <p:cNvPr id="120" name="Rectangle 119">
              <a:extLst>
                <a:ext uri="{FF2B5EF4-FFF2-40B4-BE49-F238E27FC236}">
                  <a16:creationId xmlns:a16="http://schemas.microsoft.com/office/drawing/2014/main" id="{79090452-9CFA-6E5F-C1B9-B9F3D0D99814}"/>
                </a:ext>
              </a:extLst>
            </p:cNvPr>
            <p:cNvSpPr/>
            <p:nvPr/>
          </p:nvSpPr>
          <p:spPr>
            <a:xfrm>
              <a:off x="2437568" y="3040029"/>
              <a:ext cx="90851" cy="91440"/>
            </a:xfrm>
            <a:prstGeom prst="rect">
              <a:avLst/>
            </a:prstGeom>
            <a:no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endParaRPr lang="en-US" sz="1000" kern="0" dirty="0">
                <a:solidFill>
                  <a:srgbClr val="3C3C3C"/>
                </a:solidFill>
                <a:latin typeface="+mj-lt"/>
                <a:ea typeface="ＭＳ Ｐゴシック"/>
                <a:cs typeface="Sakkal Majalla" panose="02000000000000000000" pitchFamily="2" charset="-78"/>
                <a:sym typeface="Calibri"/>
              </a:endParaRPr>
            </a:p>
          </p:txBody>
        </p:sp>
        <p:cxnSp>
          <p:nvCxnSpPr>
            <p:cNvPr id="121" name="Connector: Elbow 120">
              <a:extLst>
                <a:ext uri="{FF2B5EF4-FFF2-40B4-BE49-F238E27FC236}">
                  <a16:creationId xmlns:a16="http://schemas.microsoft.com/office/drawing/2014/main" id="{EDACEEAC-66F2-DA0C-74BE-AA3EA0F1BABA}"/>
                </a:ext>
              </a:extLst>
            </p:cNvPr>
            <p:cNvCxnSpPr>
              <a:cxnSpLocks/>
              <a:stCxn id="117" idx="1"/>
              <a:endCxn id="120" idx="2"/>
            </p:cNvCxnSpPr>
            <p:nvPr/>
          </p:nvCxnSpPr>
          <p:spPr>
            <a:xfrm rot="10800000">
              <a:off x="2482994" y="3131469"/>
              <a:ext cx="44970" cy="144142"/>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167" name="Rectangle 166">
              <a:extLst>
                <a:ext uri="{FF2B5EF4-FFF2-40B4-BE49-F238E27FC236}">
                  <a16:creationId xmlns:a16="http://schemas.microsoft.com/office/drawing/2014/main" id="{142F0991-8631-6CBB-9B41-89C3A9667C8F}"/>
                </a:ext>
              </a:extLst>
            </p:cNvPr>
            <p:cNvSpPr/>
            <p:nvPr/>
          </p:nvSpPr>
          <p:spPr>
            <a:xfrm>
              <a:off x="2527964" y="3429274"/>
              <a:ext cx="1282909" cy="22671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Linguistic </a:t>
              </a:r>
            </a:p>
          </p:txBody>
        </p:sp>
        <p:sp>
          <p:nvSpPr>
            <p:cNvPr id="168" name="Rectangle 167">
              <a:extLst>
                <a:ext uri="{FF2B5EF4-FFF2-40B4-BE49-F238E27FC236}">
                  <a16:creationId xmlns:a16="http://schemas.microsoft.com/office/drawing/2014/main" id="{37FB05D7-DD0D-C8B3-540E-886453C7B4CE}"/>
                </a:ext>
              </a:extLst>
            </p:cNvPr>
            <p:cNvSpPr/>
            <p:nvPr/>
          </p:nvSpPr>
          <p:spPr>
            <a:xfrm>
              <a:off x="2527964" y="3696293"/>
              <a:ext cx="1282909" cy="22671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Regulations Drafting</a:t>
              </a:r>
            </a:p>
          </p:txBody>
        </p:sp>
        <p:sp>
          <p:nvSpPr>
            <p:cNvPr id="169" name="Rectangle 168">
              <a:extLst>
                <a:ext uri="{FF2B5EF4-FFF2-40B4-BE49-F238E27FC236}">
                  <a16:creationId xmlns:a16="http://schemas.microsoft.com/office/drawing/2014/main" id="{2C9A58B4-FFF5-FCB1-C9E2-A14537679F2B}"/>
                </a:ext>
              </a:extLst>
            </p:cNvPr>
            <p:cNvSpPr/>
            <p:nvPr/>
          </p:nvSpPr>
          <p:spPr>
            <a:xfrm>
              <a:off x="2527964" y="3963312"/>
              <a:ext cx="1282909" cy="22671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Document Control</a:t>
              </a:r>
            </a:p>
          </p:txBody>
        </p:sp>
        <p:cxnSp>
          <p:nvCxnSpPr>
            <p:cNvPr id="171" name="Connector: Elbow 170">
              <a:extLst>
                <a:ext uri="{FF2B5EF4-FFF2-40B4-BE49-F238E27FC236}">
                  <a16:creationId xmlns:a16="http://schemas.microsoft.com/office/drawing/2014/main" id="{02702E3A-0B6F-2834-4321-15077818980A}"/>
                </a:ext>
              </a:extLst>
            </p:cNvPr>
            <p:cNvCxnSpPr>
              <a:cxnSpLocks/>
              <a:stCxn id="167" idx="1"/>
              <a:endCxn id="120" idx="2"/>
            </p:cNvCxnSpPr>
            <p:nvPr/>
          </p:nvCxnSpPr>
          <p:spPr>
            <a:xfrm rot="10800000">
              <a:off x="2482994" y="3131470"/>
              <a:ext cx="44970" cy="411161"/>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172" name="Connector: Elbow 171">
              <a:extLst>
                <a:ext uri="{FF2B5EF4-FFF2-40B4-BE49-F238E27FC236}">
                  <a16:creationId xmlns:a16="http://schemas.microsoft.com/office/drawing/2014/main" id="{32A64E00-33A8-CBAB-C1F9-4A1A51127326}"/>
                </a:ext>
              </a:extLst>
            </p:cNvPr>
            <p:cNvCxnSpPr>
              <a:cxnSpLocks/>
              <a:stCxn id="168" idx="1"/>
              <a:endCxn id="120" idx="2"/>
            </p:cNvCxnSpPr>
            <p:nvPr/>
          </p:nvCxnSpPr>
          <p:spPr>
            <a:xfrm rot="10800000">
              <a:off x="2482994" y="3131469"/>
              <a:ext cx="44970" cy="678180"/>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173" name="Connector: Elbow 172">
              <a:extLst>
                <a:ext uri="{FF2B5EF4-FFF2-40B4-BE49-F238E27FC236}">
                  <a16:creationId xmlns:a16="http://schemas.microsoft.com/office/drawing/2014/main" id="{9D1FECC2-C24E-AF9B-98DC-31399DF1442E}"/>
                </a:ext>
              </a:extLst>
            </p:cNvPr>
            <p:cNvCxnSpPr>
              <a:cxnSpLocks/>
              <a:stCxn id="169" idx="1"/>
              <a:endCxn id="120" idx="2"/>
            </p:cNvCxnSpPr>
            <p:nvPr/>
          </p:nvCxnSpPr>
          <p:spPr>
            <a:xfrm rot="10800000">
              <a:off x="2482994" y="3131470"/>
              <a:ext cx="44970" cy="945199"/>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pSp>
      <p:sp>
        <p:nvSpPr>
          <p:cNvPr id="185" name="Rectangle 184">
            <a:extLst>
              <a:ext uri="{FF2B5EF4-FFF2-40B4-BE49-F238E27FC236}">
                <a16:creationId xmlns:a16="http://schemas.microsoft.com/office/drawing/2014/main" id="{618536B6-0065-8FF2-4412-796E27D13F00}"/>
              </a:ext>
            </a:extLst>
          </p:cNvPr>
          <p:cNvSpPr/>
          <p:nvPr/>
        </p:nvSpPr>
        <p:spPr>
          <a:xfrm>
            <a:off x="2776504" y="5946126"/>
            <a:ext cx="1377270" cy="22671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900" kern="0" dirty="0">
                <a:solidFill>
                  <a:srgbClr val="3C3C3C"/>
                </a:solidFill>
                <a:latin typeface="+mj-lt"/>
                <a:ea typeface="ＭＳ Ｐゴシック"/>
                <a:cs typeface="Sakkal Majalla" panose="02000000000000000000" pitchFamily="2" charset="-78"/>
                <a:sym typeface="Calibri"/>
              </a:rPr>
              <a:t>Government Relations</a:t>
            </a:r>
          </a:p>
        </p:txBody>
      </p:sp>
      <p:cxnSp>
        <p:nvCxnSpPr>
          <p:cNvPr id="186" name="Connector: Elbow 185">
            <a:extLst>
              <a:ext uri="{FF2B5EF4-FFF2-40B4-BE49-F238E27FC236}">
                <a16:creationId xmlns:a16="http://schemas.microsoft.com/office/drawing/2014/main" id="{91F5E0B2-B06F-461A-E34D-170364B3C3CE}"/>
              </a:ext>
            </a:extLst>
          </p:cNvPr>
          <p:cNvCxnSpPr>
            <a:cxnSpLocks/>
            <a:stCxn id="175" idx="1"/>
            <a:endCxn id="118" idx="2"/>
          </p:cNvCxnSpPr>
          <p:nvPr/>
        </p:nvCxnSpPr>
        <p:spPr>
          <a:xfrm rot="10800000">
            <a:off x="2738853" y="2839931"/>
            <a:ext cx="40486" cy="2665843"/>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187" name="Connector: Elbow 186">
            <a:extLst>
              <a:ext uri="{FF2B5EF4-FFF2-40B4-BE49-F238E27FC236}">
                <a16:creationId xmlns:a16="http://schemas.microsoft.com/office/drawing/2014/main" id="{2083F445-76EA-DAEE-9C1A-107DAF033223}"/>
              </a:ext>
            </a:extLst>
          </p:cNvPr>
          <p:cNvCxnSpPr>
            <a:cxnSpLocks/>
            <a:stCxn id="185" idx="1"/>
            <a:endCxn id="118" idx="2"/>
          </p:cNvCxnSpPr>
          <p:nvPr/>
        </p:nvCxnSpPr>
        <p:spPr>
          <a:xfrm rot="10800000">
            <a:off x="2738854" y="2839930"/>
            <a:ext cx="37651" cy="3219552"/>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7B02BD47-2132-6173-DA38-3032A5C9428A}"/>
              </a:ext>
            </a:extLst>
          </p:cNvPr>
          <p:cNvGrpSpPr/>
          <p:nvPr/>
        </p:nvGrpSpPr>
        <p:grpSpPr>
          <a:xfrm>
            <a:off x="2779339" y="5392417"/>
            <a:ext cx="1377270" cy="483801"/>
            <a:chOff x="2776504" y="4268175"/>
            <a:chExt cx="1377270" cy="483801"/>
          </a:xfrm>
        </p:grpSpPr>
        <p:sp>
          <p:nvSpPr>
            <p:cNvPr id="175" name="Rectangle 174">
              <a:extLst>
                <a:ext uri="{FF2B5EF4-FFF2-40B4-BE49-F238E27FC236}">
                  <a16:creationId xmlns:a16="http://schemas.microsoft.com/office/drawing/2014/main" id="{74981877-2536-812F-363A-990F63C0B988}"/>
                </a:ext>
              </a:extLst>
            </p:cNvPr>
            <p:cNvSpPr/>
            <p:nvPr/>
          </p:nvSpPr>
          <p:spPr>
            <a:xfrm>
              <a:off x="2776504" y="4268175"/>
              <a:ext cx="1377270" cy="226711"/>
            </a:xfrm>
            <a:prstGeom prst="rect">
              <a:avLst/>
            </a:prstGeom>
            <a:solidFill>
              <a:srgbClr val="F1ECE0"/>
            </a:solid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Research</a:t>
              </a:r>
            </a:p>
          </p:txBody>
        </p:sp>
        <p:sp>
          <p:nvSpPr>
            <p:cNvPr id="176" name="Rectangle 175">
              <a:extLst>
                <a:ext uri="{FF2B5EF4-FFF2-40B4-BE49-F238E27FC236}">
                  <a16:creationId xmlns:a16="http://schemas.microsoft.com/office/drawing/2014/main" id="{56193913-4555-71AC-41C8-6E96B2E15466}"/>
                </a:ext>
              </a:extLst>
            </p:cNvPr>
            <p:cNvSpPr/>
            <p:nvPr/>
          </p:nvSpPr>
          <p:spPr>
            <a:xfrm>
              <a:off x="2870864" y="4525265"/>
              <a:ext cx="1282909" cy="22671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Legal Research</a:t>
              </a:r>
            </a:p>
          </p:txBody>
        </p:sp>
        <p:sp>
          <p:nvSpPr>
            <p:cNvPr id="177" name="Rectangle 176">
              <a:extLst>
                <a:ext uri="{FF2B5EF4-FFF2-40B4-BE49-F238E27FC236}">
                  <a16:creationId xmlns:a16="http://schemas.microsoft.com/office/drawing/2014/main" id="{871BDAF8-6602-F41B-38AE-CF402778D835}"/>
                </a:ext>
              </a:extLst>
            </p:cNvPr>
            <p:cNvSpPr/>
            <p:nvPr/>
          </p:nvSpPr>
          <p:spPr>
            <a:xfrm>
              <a:off x="2780468" y="4403039"/>
              <a:ext cx="90851" cy="91440"/>
            </a:xfrm>
            <a:prstGeom prst="rect">
              <a:avLst/>
            </a:prstGeom>
            <a:no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endParaRPr lang="en-US" sz="1000" kern="0" dirty="0">
                <a:solidFill>
                  <a:srgbClr val="3C3C3C"/>
                </a:solidFill>
                <a:latin typeface="+mj-lt"/>
                <a:ea typeface="ＭＳ Ｐゴシック"/>
                <a:cs typeface="Sakkal Majalla" panose="02000000000000000000" pitchFamily="2" charset="-78"/>
                <a:sym typeface="Calibri"/>
              </a:endParaRPr>
            </a:p>
          </p:txBody>
        </p:sp>
        <p:cxnSp>
          <p:nvCxnSpPr>
            <p:cNvPr id="178" name="Connector: Elbow 177">
              <a:extLst>
                <a:ext uri="{FF2B5EF4-FFF2-40B4-BE49-F238E27FC236}">
                  <a16:creationId xmlns:a16="http://schemas.microsoft.com/office/drawing/2014/main" id="{B2FC47CB-CAB4-B6E4-60B9-FCB92CACC458}"/>
                </a:ext>
              </a:extLst>
            </p:cNvPr>
            <p:cNvCxnSpPr>
              <a:cxnSpLocks/>
              <a:stCxn id="176" idx="1"/>
              <a:endCxn id="177" idx="2"/>
            </p:cNvCxnSpPr>
            <p:nvPr/>
          </p:nvCxnSpPr>
          <p:spPr>
            <a:xfrm rot="10800000">
              <a:off x="2825894" y="4494479"/>
              <a:ext cx="44970" cy="144142"/>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pSp>
      <p:cxnSp>
        <p:nvCxnSpPr>
          <p:cNvPr id="200" name="Connector: Elbow 199">
            <a:extLst>
              <a:ext uri="{FF2B5EF4-FFF2-40B4-BE49-F238E27FC236}">
                <a16:creationId xmlns:a16="http://schemas.microsoft.com/office/drawing/2014/main" id="{714C3D88-72ED-0BCE-838A-60CCCFD10D58}"/>
              </a:ext>
            </a:extLst>
          </p:cNvPr>
          <p:cNvCxnSpPr>
            <a:cxnSpLocks/>
            <a:stCxn id="118" idx="2"/>
            <a:endCxn id="189" idx="1"/>
          </p:cNvCxnSpPr>
          <p:nvPr/>
        </p:nvCxnSpPr>
        <p:spPr>
          <a:xfrm rot="16200000" flipH="1">
            <a:off x="2660271" y="2918511"/>
            <a:ext cx="202395" cy="45231"/>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pSp>
        <p:nvGrpSpPr>
          <p:cNvPr id="96" name="Group 95">
            <a:extLst>
              <a:ext uri="{FF2B5EF4-FFF2-40B4-BE49-F238E27FC236}">
                <a16:creationId xmlns:a16="http://schemas.microsoft.com/office/drawing/2014/main" id="{4E0FA19C-05E7-BD00-DD4F-271C7335CBB7}"/>
              </a:ext>
            </a:extLst>
          </p:cNvPr>
          <p:cNvGrpSpPr/>
          <p:nvPr/>
        </p:nvGrpSpPr>
        <p:grpSpPr>
          <a:xfrm>
            <a:off x="419100" y="6538768"/>
            <a:ext cx="6275070" cy="217585"/>
            <a:chOff x="419100" y="6531148"/>
            <a:chExt cx="6275070" cy="217585"/>
          </a:xfrm>
        </p:grpSpPr>
        <p:sp>
          <p:nvSpPr>
            <p:cNvPr id="98" name="Rectangle 97">
              <a:extLst>
                <a:ext uri="{FF2B5EF4-FFF2-40B4-BE49-F238E27FC236}">
                  <a16:creationId xmlns:a16="http://schemas.microsoft.com/office/drawing/2014/main" id="{14ED96C5-FE9F-7AAA-D3A2-C70E9D0834A0}"/>
                </a:ext>
              </a:extLst>
            </p:cNvPr>
            <p:cNvSpPr/>
            <p:nvPr/>
          </p:nvSpPr>
          <p:spPr>
            <a:xfrm>
              <a:off x="419100" y="6531153"/>
              <a:ext cx="6275070" cy="217580"/>
            </a:xfrm>
            <a:prstGeom prst="rect">
              <a:avLst/>
            </a:prstGeom>
            <a:ln w="31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endParaRPr lang="en-US" sz="700" kern="0" dirty="0">
                <a:solidFill>
                  <a:schemeClr val="accent6"/>
                </a:solidFill>
                <a:latin typeface="+mj-lt"/>
                <a:cs typeface="Sakkal Majalla" panose="02000000000000000000" pitchFamily="2" charset="-78"/>
                <a:sym typeface="Calibri"/>
              </a:endParaRPr>
            </a:p>
          </p:txBody>
        </p:sp>
        <p:grpSp>
          <p:nvGrpSpPr>
            <p:cNvPr id="99" name="Group 98">
              <a:extLst>
                <a:ext uri="{FF2B5EF4-FFF2-40B4-BE49-F238E27FC236}">
                  <a16:creationId xmlns:a16="http://schemas.microsoft.com/office/drawing/2014/main" id="{D8850F93-E162-47F7-647B-4F7C4B79A0FF}"/>
                </a:ext>
              </a:extLst>
            </p:cNvPr>
            <p:cNvGrpSpPr/>
            <p:nvPr/>
          </p:nvGrpSpPr>
          <p:grpSpPr>
            <a:xfrm>
              <a:off x="480163" y="6531148"/>
              <a:ext cx="608727" cy="217580"/>
              <a:chOff x="480163" y="6531148"/>
              <a:chExt cx="608727" cy="217580"/>
            </a:xfrm>
          </p:grpSpPr>
          <p:sp>
            <p:nvSpPr>
              <p:cNvPr id="140" name="Rectangle 139">
                <a:extLst>
                  <a:ext uri="{FF2B5EF4-FFF2-40B4-BE49-F238E27FC236}">
                    <a16:creationId xmlns:a16="http://schemas.microsoft.com/office/drawing/2014/main" id="{5D96BBC5-31AC-82C1-4217-F114504F1D40}"/>
                  </a:ext>
                </a:extLst>
              </p:cNvPr>
              <p:cNvSpPr/>
              <p:nvPr/>
            </p:nvSpPr>
            <p:spPr>
              <a:xfrm>
                <a:off x="480163" y="6568543"/>
                <a:ext cx="193440" cy="142791"/>
              </a:xfrm>
              <a:prstGeom prst="rect">
                <a:avLst/>
              </a:prstGeom>
              <a:solidFill>
                <a:srgbClr val="493D20"/>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defRPr/>
                </a:pPr>
                <a:endParaRPr lang="en-US" sz="900" dirty="0">
                  <a:solidFill>
                    <a:schemeClr val="accent6"/>
                  </a:solidFill>
                  <a:latin typeface="+mj-lt"/>
                  <a:cs typeface="Sakkal Majalla" panose="02000000000000000000" pitchFamily="2" charset="-78"/>
                  <a:sym typeface="Calibri"/>
                </a:endParaRPr>
              </a:p>
            </p:txBody>
          </p:sp>
          <p:sp>
            <p:nvSpPr>
              <p:cNvPr id="141" name="Rectangle 140">
                <a:extLst>
                  <a:ext uri="{FF2B5EF4-FFF2-40B4-BE49-F238E27FC236}">
                    <a16:creationId xmlns:a16="http://schemas.microsoft.com/office/drawing/2014/main" id="{1D7789C7-575D-83B9-AB78-4889C8B0CB62}"/>
                  </a:ext>
                </a:extLst>
              </p:cNvPr>
              <p:cNvSpPr/>
              <p:nvPr/>
            </p:nvSpPr>
            <p:spPr>
              <a:xfrm>
                <a:off x="701589" y="6531148"/>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N-1</a:t>
                </a:r>
              </a:p>
            </p:txBody>
          </p:sp>
        </p:grpSp>
        <p:grpSp>
          <p:nvGrpSpPr>
            <p:cNvPr id="100" name="Group 99">
              <a:extLst>
                <a:ext uri="{FF2B5EF4-FFF2-40B4-BE49-F238E27FC236}">
                  <a16:creationId xmlns:a16="http://schemas.microsoft.com/office/drawing/2014/main" id="{AB77EEA1-01B0-302A-D160-4B92442D1ED5}"/>
                </a:ext>
              </a:extLst>
            </p:cNvPr>
            <p:cNvGrpSpPr/>
            <p:nvPr/>
          </p:nvGrpSpPr>
          <p:grpSpPr>
            <a:xfrm>
              <a:off x="1283358" y="6531153"/>
              <a:ext cx="608727" cy="217580"/>
              <a:chOff x="1299027" y="6531153"/>
              <a:chExt cx="608727" cy="217580"/>
            </a:xfrm>
          </p:grpSpPr>
          <p:sp>
            <p:nvSpPr>
              <p:cNvPr id="138" name="Rectangle 137">
                <a:extLst>
                  <a:ext uri="{FF2B5EF4-FFF2-40B4-BE49-F238E27FC236}">
                    <a16:creationId xmlns:a16="http://schemas.microsoft.com/office/drawing/2014/main" id="{2337F894-A6F1-00DC-72EA-D0760E58ECA0}"/>
                  </a:ext>
                </a:extLst>
              </p:cNvPr>
              <p:cNvSpPr/>
              <p:nvPr/>
            </p:nvSpPr>
            <p:spPr>
              <a:xfrm>
                <a:off x="1299027" y="6568548"/>
                <a:ext cx="193440" cy="142791"/>
              </a:xfrm>
              <a:prstGeom prst="rect">
                <a:avLst/>
              </a:prstGeom>
              <a:solidFill>
                <a:srgbClr val="826C3A"/>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defRPr/>
                </a:pPr>
                <a:endParaRPr lang="en-US" sz="900" dirty="0">
                  <a:solidFill>
                    <a:schemeClr val="accent6"/>
                  </a:solidFill>
                  <a:latin typeface="+mj-lt"/>
                  <a:cs typeface="Sakkal Majalla" panose="02000000000000000000" pitchFamily="2" charset="-78"/>
                  <a:sym typeface="Calibri"/>
                </a:endParaRPr>
              </a:p>
            </p:txBody>
          </p:sp>
          <p:sp>
            <p:nvSpPr>
              <p:cNvPr id="139" name="Rectangle 138">
                <a:extLst>
                  <a:ext uri="{FF2B5EF4-FFF2-40B4-BE49-F238E27FC236}">
                    <a16:creationId xmlns:a16="http://schemas.microsoft.com/office/drawing/2014/main" id="{0E266ED2-2B56-3A86-81A5-E5F0E2898691}"/>
                  </a:ext>
                </a:extLst>
              </p:cNvPr>
              <p:cNvSpPr/>
              <p:nvPr/>
            </p:nvSpPr>
            <p:spPr>
              <a:xfrm>
                <a:off x="1520453"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N-2</a:t>
                </a:r>
              </a:p>
            </p:txBody>
          </p:sp>
        </p:grpSp>
        <p:grpSp>
          <p:nvGrpSpPr>
            <p:cNvPr id="101" name="Group 100">
              <a:extLst>
                <a:ext uri="{FF2B5EF4-FFF2-40B4-BE49-F238E27FC236}">
                  <a16:creationId xmlns:a16="http://schemas.microsoft.com/office/drawing/2014/main" id="{B3F8896E-DC9D-1341-FD6B-7DCDF2FC7E99}"/>
                </a:ext>
              </a:extLst>
            </p:cNvPr>
            <p:cNvGrpSpPr/>
            <p:nvPr/>
          </p:nvGrpSpPr>
          <p:grpSpPr>
            <a:xfrm>
              <a:off x="2086553" y="6531153"/>
              <a:ext cx="608727" cy="217580"/>
              <a:chOff x="2092046" y="6531153"/>
              <a:chExt cx="608727" cy="217580"/>
            </a:xfrm>
          </p:grpSpPr>
          <p:sp>
            <p:nvSpPr>
              <p:cNvPr id="136" name="Rectangle 135">
                <a:extLst>
                  <a:ext uri="{FF2B5EF4-FFF2-40B4-BE49-F238E27FC236}">
                    <a16:creationId xmlns:a16="http://schemas.microsoft.com/office/drawing/2014/main" id="{8B9B1898-026E-71E5-09CE-1707966E55B1}"/>
                  </a:ext>
                </a:extLst>
              </p:cNvPr>
              <p:cNvSpPr/>
              <p:nvPr/>
            </p:nvSpPr>
            <p:spPr>
              <a:xfrm>
                <a:off x="2092046" y="6568548"/>
                <a:ext cx="193440" cy="142791"/>
              </a:xfrm>
              <a:prstGeom prst="rect">
                <a:avLst/>
              </a:prstGeom>
              <a:solidFill>
                <a:srgbClr val="D7D0B6"/>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defRPr/>
                </a:pPr>
                <a:endParaRPr lang="en-US" sz="900" dirty="0">
                  <a:solidFill>
                    <a:schemeClr val="accent6"/>
                  </a:solidFill>
                  <a:latin typeface="+mj-lt"/>
                  <a:cs typeface="Sakkal Majalla" panose="02000000000000000000" pitchFamily="2" charset="-78"/>
                  <a:sym typeface="Calibri"/>
                </a:endParaRPr>
              </a:p>
            </p:txBody>
          </p:sp>
          <p:sp>
            <p:nvSpPr>
              <p:cNvPr id="137" name="Rectangle 136">
                <a:extLst>
                  <a:ext uri="{FF2B5EF4-FFF2-40B4-BE49-F238E27FC236}">
                    <a16:creationId xmlns:a16="http://schemas.microsoft.com/office/drawing/2014/main" id="{2F5A81FA-B2B3-0DFA-5582-E838AEEB99F8}"/>
                  </a:ext>
                </a:extLst>
              </p:cNvPr>
              <p:cNvSpPr/>
              <p:nvPr/>
            </p:nvSpPr>
            <p:spPr>
              <a:xfrm>
                <a:off x="2313472"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N-3</a:t>
                </a:r>
              </a:p>
            </p:txBody>
          </p:sp>
        </p:grpSp>
        <p:grpSp>
          <p:nvGrpSpPr>
            <p:cNvPr id="102" name="Group 101">
              <a:extLst>
                <a:ext uri="{FF2B5EF4-FFF2-40B4-BE49-F238E27FC236}">
                  <a16:creationId xmlns:a16="http://schemas.microsoft.com/office/drawing/2014/main" id="{FC1D08FB-4C3B-A6F6-7C3D-40C52EEA44B8}"/>
                </a:ext>
              </a:extLst>
            </p:cNvPr>
            <p:cNvGrpSpPr/>
            <p:nvPr/>
          </p:nvGrpSpPr>
          <p:grpSpPr>
            <a:xfrm>
              <a:off x="2889748" y="6531153"/>
              <a:ext cx="608727" cy="217580"/>
              <a:chOff x="2867265" y="6531153"/>
              <a:chExt cx="608727" cy="217580"/>
            </a:xfrm>
          </p:grpSpPr>
          <p:sp>
            <p:nvSpPr>
              <p:cNvPr id="134" name="Rectangle 133">
                <a:extLst>
                  <a:ext uri="{FF2B5EF4-FFF2-40B4-BE49-F238E27FC236}">
                    <a16:creationId xmlns:a16="http://schemas.microsoft.com/office/drawing/2014/main" id="{FBA95B01-7849-4E0B-FC1A-5C6BA17623C3}"/>
                  </a:ext>
                </a:extLst>
              </p:cNvPr>
              <p:cNvSpPr/>
              <p:nvPr/>
            </p:nvSpPr>
            <p:spPr>
              <a:xfrm>
                <a:off x="2867265" y="6568548"/>
                <a:ext cx="193440" cy="142791"/>
              </a:xfrm>
              <a:prstGeom prst="rect">
                <a:avLst/>
              </a:prstGeom>
              <a:solidFill>
                <a:srgbClr val="F1ECE0"/>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defRPr/>
                </a:pPr>
                <a:endParaRPr lang="en-US" sz="900" dirty="0">
                  <a:solidFill>
                    <a:schemeClr val="accent6"/>
                  </a:solidFill>
                  <a:latin typeface="+mj-lt"/>
                  <a:cs typeface="Sakkal Majalla" panose="02000000000000000000" pitchFamily="2" charset="-78"/>
                  <a:sym typeface="Calibri"/>
                </a:endParaRPr>
              </a:p>
            </p:txBody>
          </p:sp>
          <p:sp>
            <p:nvSpPr>
              <p:cNvPr id="135" name="Rectangle 134">
                <a:extLst>
                  <a:ext uri="{FF2B5EF4-FFF2-40B4-BE49-F238E27FC236}">
                    <a16:creationId xmlns:a16="http://schemas.microsoft.com/office/drawing/2014/main" id="{9765EF11-5246-929A-B26B-792163F34CD3}"/>
                  </a:ext>
                </a:extLst>
              </p:cNvPr>
              <p:cNvSpPr/>
              <p:nvPr/>
            </p:nvSpPr>
            <p:spPr>
              <a:xfrm>
                <a:off x="3088691"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N-4</a:t>
                </a:r>
              </a:p>
            </p:txBody>
          </p:sp>
        </p:grpSp>
        <p:grpSp>
          <p:nvGrpSpPr>
            <p:cNvPr id="103" name="Group 102">
              <a:extLst>
                <a:ext uri="{FF2B5EF4-FFF2-40B4-BE49-F238E27FC236}">
                  <a16:creationId xmlns:a16="http://schemas.microsoft.com/office/drawing/2014/main" id="{3308FF90-81CE-CC92-1CBD-C70ED27982E4}"/>
                </a:ext>
              </a:extLst>
            </p:cNvPr>
            <p:cNvGrpSpPr/>
            <p:nvPr/>
          </p:nvGrpSpPr>
          <p:grpSpPr>
            <a:xfrm>
              <a:off x="3692943" y="6531153"/>
              <a:ext cx="608727" cy="217580"/>
              <a:chOff x="3710886" y="6531153"/>
              <a:chExt cx="608727" cy="217580"/>
            </a:xfrm>
          </p:grpSpPr>
          <p:sp>
            <p:nvSpPr>
              <p:cNvPr id="122" name="Rectangle 121">
                <a:extLst>
                  <a:ext uri="{FF2B5EF4-FFF2-40B4-BE49-F238E27FC236}">
                    <a16:creationId xmlns:a16="http://schemas.microsoft.com/office/drawing/2014/main" id="{CDC69115-EF36-EC80-EC11-79EB01036CCD}"/>
                  </a:ext>
                </a:extLst>
              </p:cNvPr>
              <p:cNvSpPr/>
              <p:nvPr/>
            </p:nvSpPr>
            <p:spPr>
              <a:xfrm>
                <a:off x="3710886" y="6568548"/>
                <a:ext cx="193440" cy="142791"/>
              </a:xfrm>
              <a:prstGeom prst="rect">
                <a:avLst/>
              </a:prstGeom>
              <a:solidFill>
                <a:srgbClr val="D9D9D9"/>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defRPr/>
                </a:pPr>
                <a:endParaRPr lang="en-US" sz="900" dirty="0">
                  <a:solidFill>
                    <a:schemeClr val="accent6"/>
                  </a:solidFill>
                  <a:latin typeface="+mj-lt"/>
                  <a:cs typeface="Sakkal Majalla" panose="02000000000000000000" pitchFamily="2" charset="-78"/>
                  <a:sym typeface="Calibri"/>
                </a:endParaRPr>
              </a:p>
            </p:txBody>
          </p:sp>
          <p:sp>
            <p:nvSpPr>
              <p:cNvPr id="133" name="Rectangle 132">
                <a:extLst>
                  <a:ext uri="{FF2B5EF4-FFF2-40B4-BE49-F238E27FC236}">
                    <a16:creationId xmlns:a16="http://schemas.microsoft.com/office/drawing/2014/main" id="{4EE56860-7B43-17B4-527E-EB7F52F8F202}"/>
                  </a:ext>
                </a:extLst>
              </p:cNvPr>
              <p:cNvSpPr/>
              <p:nvPr/>
            </p:nvSpPr>
            <p:spPr>
              <a:xfrm>
                <a:off x="3932312"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N-5</a:t>
                </a:r>
              </a:p>
            </p:txBody>
          </p:sp>
        </p:grpSp>
        <p:grpSp>
          <p:nvGrpSpPr>
            <p:cNvPr id="104" name="Group 103">
              <a:extLst>
                <a:ext uri="{FF2B5EF4-FFF2-40B4-BE49-F238E27FC236}">
                  <a16:creationId xmlns:a16="http://schemas.microsoft.com/office/drawing/2014/main" id="{4D796414-501D-44A0-FDA7-E1A8A9CB0D0A}"/>
                </a:ext>
              </a:extLst>
            </p:cNvPr>
            <p:cNvGrpSpPr/>
            <p:nvPr/>
          </p:nvGrpSpPr>
          <p:grpSpPr>
            <a:xfrm>
              <a:off x="4496138" y="6531153"/>
              <a:ext cx="608727" cy="217580"/>
              <a:chOff x="4517948" y="6531153"/>
              <a:chExt cx="608727" cy="217580"/>
            </a:xfrm>
          </p:grpSpPr>
          <p:sp>
            <p:nvSpPr>
              <p:cNvPr id="110" name="Rectangle 109">
                <a:extLst>
                  <a:ext uri="{FF2B5EF4-FFF2-40B4-BE49-F238E27FC236}">
                    <a16:creationId xmlns:a16="http://schemas.microsoft.com/office/drawing/2014/main" id="{A666D020-D6C1-3F36-4505-61F30F7ED595}"/>
                  </a:ext>
                </a:extLst>
              </p:cNvPr>
              <p:cNvSpPr/>
              <p:nvPr/>
            </p:nvSpPr>
            <p:spPr>
              <a:xfrm>
                <a:off x="4517948" y="6568548"/>
                <a:ext cx="193440" cy="142791"/>
              </a:xfrm>
              <a:prstGeom prst="rect">
                <a:avLst/>
              </a:prstGeom>
              <a:solidFill>
                <a:schemeClr val="bg1">
                  <a:lumMod val="95000"/>
                </a:schemeClr>
              </a:solid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dirty="0">
                  <a:solidFill>
                    <a:schemeClr val="accent6"/>
                  </a:solidFill>
                  <a:sym typeface="Calibri"/>
                </a:endParaRPr>
              </a:p>
            </p:txBody>
          </p:sp>
          <p:sp>
            <p:nvSpPr>
              <p:cNvPr id="111" name="Rectangle 110">
                <a:extLst>
                  <a:ext uri="{FF2B5EF4-FFF2-40B4-BE49-F238E27FC236}">
                    <a16:creationId xmlns:a16="http://schemas.microsoft.com/office/drawing/2014/main" id="{04181D8E-03AD-82E5-C2E2-4EB751007FAE}"/>
                  </a:ext>
                </a:extLst>
              </p:cNvPr>
              <p:cNvSpPr/>
              <p:nvPr/>
            </p:nvSpPr>
            <p:spPr>
              <a:xfrm>
                <a:off x="4739374"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N-6</a:t>
                </a:r>
              </a:p>
            </p:txBody>
          </p:sp>
        </p:grpSp>
        <p:grpSp>
          <p:nvGrpSpPr>
            <p:cNvPr id="105" name="Group 104">
              <a:extLst>
                <a:ext uri="{FF2B5EF4-FFF2-40B4-BE49-F238E27FC236}">
                  <a16:creationId xmlns:a16="http://schemas.microsoft.com/office/drawing/2014/main" id="{471FC9E2-D2F6-E274-17ED-790025EFBCAA}"/>
                </a:ext>
              </a:extLst>
            </p:cNvPr>
            <p:cNvGrpSpPr/>
            <p:nvPr/>
          </p:nvGrpSpPr>
          <p:grpSpPr>
            <a:xfrm>
              <a:off x="5299335" y="6531153"/>
              <a:ext cx="608727" cy="217580"/>
              <a:chOff x="5299335" y="6531153"/>
              <a:chExt cx="608727" cy="217580"/>
            </a:xfrm>
          </p:grpSpPr>
          <p:sp>
            <p:nvSpPr>
              <p:cNvPr id="106" name="Rectangle 105">
                <a:extLst>
                  <a:ext uri="{FF2B5EF4-FFF2-40B4-BE49-F238E27FC236}">
                    <a16:creationId xmlns:a16="http://schemas.microsoft.com/office/drawing/2014/main" id="{BD1B2ACD-5593-7205-5491-2BEC183E4FBB}"/>
                  </a:ext>
                </a:extLst>
              </p:cNvPr>
              <p:cNvSpPr/>
              <p:nvPr/>
            </p:nvSpPr>
            <p:spPr>
              <a:xfrm>
                <a:off x="5299335" y="6568548"/>
                <a:ext cx="193440" cy="14279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dirty="0">
                  <a:solidFill>
                    <a:schemeClr val="accent6"/>
                  </a:solidFill>
                  <a:sym typeface="Calibri"/>
                </a:endParaRPr>
              </a:p>
            </p:txBody>
          </p:sp>
          <p:sp>
            <p:nvSpPr>
              <p:cNvPr id="107" name="Rectangle 106">
                <a:extLst>
                  <a:ext uri="{FF2B5EF4-FFF2-40B4-BE49-F238E27FC236}">
                    <a16:creationId xmlns:a16="http://schemas.microsoft.com/office/drawing/2014/main" id="{7E1A6033-C14E-50AB-ECB2-64F8B77343D3}"/>
                  </a:ext>
                </a:extLst>
              </p:cNvPr>
              <p:cNvSpPr/>
              <p:nvPr/>
            </p:nvSpPr>
            <p:spPr>
              <a:xfrm>
                <a:off x="5520761"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Individual Contributor</a:t>
                </a:r>
              </a:p>
            </p:txBody>
          </p:sp>
        </p:grpSp>
      </p:grpSp>
      <p:grpSp>
        <p:nvGrpSpPr>
          <p:cNvPr id="142" name="Group 141">
            <a:extLst>
              <a:ext uri="{FF2B5EF4-FFF2-40B4-BE49-F238E27FC236}">
                <a16:creationId xmlns:a16="http://schemas.microsoft.com/office/drawing/2014/main" id="{F7B34581-C073-7F17-61F0-EB4229DB2BB5}"/>
              </a:ext>
            </a:extLst>
          </p:cNvPr>
          <p:cNvGrpSpPr/>
          <p:nvPr/>
        </p:nvGrpSpPr>
        <p:grpSpPr>
          <a:xfrm>
            <a:off x="11586309" y="1067828"/>
            <a:ext cx="548640" cy="548640"/>
            <a:chOff x="11586309" y="1051786"/>
            <a:chExt cx="548640" cy="548640"/>
          </a:xfrm>
        </p:grpSpPr>
        <p:pic>
          <p:nvPicPr>
            <p:cNvPr id="143" name="Graphic 142" descr="Hierarchy">
              <a:hlinkClick r:id="rId3" action="ppaction://hlinksldjump"/>
              <a:extLst>
                <a:ext uri="{FF2B5EF4-FFF2-40B4-BE49-F238E27FC236}">
                  <a16:creationId xmlns:a16="http://schemas.microsoft.com/office/drawing/2014/main" id="{505DB5D3-6551-1388-F1CE-00078AA63639}"/>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632029" y="1097506"/>
              <a:ext cx="457200" cy="457200"/>
            </a:xfrm>
            <a:prstGeom prst="rect">
              <a:avLst/>
            </a:prstGeom>
          </p:spPr>
        </p:pic>
        <p:sp>
          <p:nvSpPr>
            <p:cNvPr id="144" name="Oval 143">
              <a:extLst>
                <a:ext uri="{FF2B5EF4-FFF2-40B4-BE49-F238E27FC236}">
                  <a16:creationId xmlns:a16="http://schemas.microsoft.com/office/drawing/2014/main" id="{ED6B2143-6027-3C59-56D6-D184F6928D3E}"/>
                </a:ext>
              </a:extLst>
            </p:cNvPr>
            <p:cNvSpPr>
              <a:spLocks noChangeAspect="1"/>
            </p:cNvSpPr>
            <p:nvPr/>
          </p:nvSpPr>
          <p:spPr>
            <a:xfrm>
              <a:off x="11586309" y="1051786"/>
              <a:ext cx="548640" cy="548640"/>
            </a:xfrm>
            <a:prstGeom prst="ellipse">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a:solidFill>
                  <a:schemeClr val="bg1"/>
                </a:solidFill>
              </a:endParaRPr>
            </a:p>
          </p:txBody>
        </p:sp>
      </p:grpSp>
      <p:cxnSp>
        <p:nvCxnSpPr>
          <p:cNvPr id="145" name="Connector: Elbow 126">
            <a:extLst>
              <a:ext uri="{FF2B5EF4-FFF2-40B4-BE49-F238E27FC236}">
                <a16:creationId xmlns:a16="http://schemas.microsoft.com/office/drawing/2014/main" id="{7893C642-1BB9-4B62-A3E4-A26C9DFB4862}"/>
              </a:ext>
            </a:extLst>
          </p:cNvPr>
          <p:cNvCxnSpPr>
            <a:cxnSpLocks/>
            <a:endCxn id="146" idx="0"/>
          </p:cNvCxnSpPr>
          <p:nvPr/>
        </p:nvCxnSpPr>
        <p:spPr>
          <a:xfrm rot="16200000" flipH="1">
            <a:off x="11051852" y="2508163"/>
            <a:ext cx="307183" cy="52876"/>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146" name="Rectangle 145">
            <a:extLst>
              <a:ext uri="{FF2B5EF4-FFF2-40B4-BE49-F238E27FC236}">
                <a16:creationId xmlns:a16="http://schemas.microsoft.com/office/drawing/2014/main" id="{F0246809-8163-4B57-ABAF-00E9AB05A60C}"/>
              </a:ext>
            </a:extLst>
          </p:cNvPr>
          <p:cNvSpPr/>
          <p:nvPr/>
        </p:nvSpPr>
        <p:spPr>
          <a:xfrm>
            <a:off x="10500361" y="2688193"/>
            <a:ext cx="1463040" cy="274320"/>
          </a:xfrm>
          <a:prstGeom prst="rect">
            <a:avLst/>
          </a:prstGeom>
          <a:solidFill>
            <a:srgbClr val="D7D0B6"/>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900" kern="0" dirty="0">
                <a:solidFill>
                  <a:srgbClr val="3C3C3C"/>
                </a:solidFill>
                <a:latin typeface="+mj-lt"/>
                <a:ea typeface="ＭＳ Ｐゴシック"/>
                <a:cs typeface="Sakkal Majalla" panose="02000000000000000000" pitchFamily="2" charset="-78"/>
                <a:sym typeface="Calibri"/>
              </a:rPr>
              <a:t>Legal Contracts &amp; Transactions</a:t>
            </a:r>
          </a:p>
        </p:txBody>
      </p:sp>
      <p:sp>
        <p:nvSpPr>
          <p:cNvPr id="147" name="Rectangle 146">
            <a:extLst>
              <a:ext uri="{FF2B5EF4-FFF2-40B4-BE49-F238E27FC236}">
                <a16:creationId xmlns:a16="http://schemas.microsoft.com/office/drawing/2014/main" id="{2667CFB2-43F9-419B-964B-31012A9E9488}"/>
              </a:ext>
            </a:extLst>
          </p:cNvPr>
          <p:cNvSpPr/>
          <p:nvPr/>
        </p:nvSpPr>
        <p:spPr>
          <a:xfrm>
            <a:off x="10586130" y="3037686"/>
            <a:ext cx="1377270" cy="22671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18288"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Legal Contracts </a:t>
            </a:r>
          </a:p>
        </p:txBody>
      </p:sp>
      <p:cxnSp>
        <p:nvCxnSpPr>
          <p:cNvPr id="148" name="Connector: Elbow 77">
            <a:extLst>
              <a:ext uri="{FF2B5EF4-FFF2-40B4-BE49-F238E27FC236}">
                <a16:creationId xmlns:a16="http://schemas.microsoft.com/office/drawing/2014/main" id="{A60107AF-006F-4B9D-87B1-9D91FAD0ACFF}"/>
              </a:ext>
            </a:extLst>
          </p:cNvPr>
          <p:cNvCxnSpPr>
            <a:cxnSpLocks/>
            <a:stCxn id="147" idx="1"/>
            <a:endCxn id="149" idx="2"/>
          </p:cNvCxnSpPr>
          <p:nvPr/>
        </p:nvCxnSpPr>
        <p:spPr>
          <a:xfrm rot="10800000">
            <a:off x="10548480" y="2994298"/>
            <a:ext cx="37651" cy="156744"/>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149" name="Rectangle 148">
            <a:extLst>
              <a:ext uri="{FF2B5EF4-FFF2-40B4-BE49-F238E27FC236}">
                <a16:creationId xmlns:a16="http://schemas.microsoft.com/office/drawing/2014/main" id="{BFD59CD0-BA26-4D19-AFAD-F988E6697B7E}"/>
              </a:ext>
            </a:extLst>
          </p:cNvPr>
          <p:cNvSpPr/>
          <p:nvPr/>
        </p:nvSpPr>
        <p:spPr>
          <a:xfrm>
            <a:off x="10503053" y="2902858"/>
            <a:ext cx="90851" cy="91440"/>
          </a:xfrm>
          <a:prstGeom prst="rect">
            <a:avLst/>
          </a:prstGeom>
          <a:no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endParaRPr lang="en-US" sz="1000" kern="0" dirty="0">
              <a:solidFill>
                <a:srgbClr val="3C3C3C"/>
              </a:solidFill>
              <a:latin typeface="+mj-lt"/>
              <a:ea typeface="ＭＳ Ｐゴシック"/>
              <a:cs typeface="Sakkal Majalla" panose="02000000000000000000" pitchFamily="2" charset="-78"/>
              <a:sym typeface="Calibri"/>
            </a:endParaRPr>
          </a:p>
        </p:txBody>
      </p:sp>
      <p:sp>
        <p:nvSpPr>
          <p:cNvPr id="150" name="Rectangle 149">
            <a:extLst>
              <a:ext uri="{FF2B5EF4-FFF2-40B4-BE49-F238E27FC236}">
                <a16:creationId xmlns:a16="http://schemas.microsoft.com/office/drawing/2014/main" id="{58FB3286-8215-41F3-A903-47E1D6103447}"/>
              </a:ext>
            </a:extLst>
          </p:cNvPr>
          <p:cNvSpPr/>
          <p:nvPr/>
        </p:nvSpPr>
        <p:spPr>
          <a:xfrm>
            <a:off x="8707870" y="3017809"/>
            <a:ext cx="1377270" cy="22671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18288"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Legal Advisory</a:t>
            </a:r>
          </a:p>
        </p:txBody>
      </p:sp>
      <p:sp>
        <p:nvSpPr>
          <p:cNvPr id="151" name="Rectangle 150">
            <a:extLst>
              <a:ext uri="{FF2B5EF4-FFF2-40B4-BE49-F238E27FC236}">
                <a16:creationId xmlns:a16="http://schemas.microsoft.com/office/drawing/2014/main" id="{9D7C39EA-6FCA-4B4B-A1CF-2BEFA53F98E1}"/>
              </a:ext>
            </a:extLst>
          </p:cNvPr>
          <p:cNvSpPr/>
          <p:nvPr/>
        </p:nvSpPr>
        <p:spPr>
          <a:xfrm>
            <a:off x="8622100" y="2628559"/>
            <a:ext cx="1463040" cy="274320"/>
          </a:xfrm>
          <a:prstGeom prst="rect">
            <a:avLst/>
          </a:prstGeom>
          <a:solidFill>
            <a:srgbClr val="D7D0B6"/>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870" kern="0" dirty="0">
                <a:solidFill>
                  <a:srgbClr val="3C3C3C"/>
                </a:solidFill>
                <a:latin typeface="+mj-lt"/>
                <a:ea typeface="ＭＳ Ｐゴシック"/>
                <a:cs typeface="Sakkal Majalla" panose="02000000000000000000" pitchFamily="2" charset="-78"/>
                <a:sym typeface="Calibri"/>
              </a:rPr>
              <a:t>Legal Advisory, Policy Affairs &amp; Disputes Management</a:t>
            </a:r>
          </a:p>
        </p:txBody>
      </p:sp>
      <p:sp>
        <p:nvSpPr>
          <p:cNvPr id="152" name="Rectangle 151">
            <a:extLst>
              <a:ext uri="{FF2B5EF4-FFF2-40B4-BE49-F238E27FC236}">
                <a16:creationId xmlns:a16="http://schemas.microsoft.com/office/drawing/2014/main" id="{73CDB0FE-93F0-4EB7-BCC0-646976D0225A}"/>
              </a:ext>
            </a:extLst>
          </p:cNvPr>
          <p:cNvSpPr/>
          <p:nvPr/>
        </p:nvSpPr>
        <p:spPr>
          <a:xfrm>
            <a:off x="8707870" y="3264960"/>
            <a:ext cx="1377270" cy="22671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Legal Research</a:t>
            </a:r>
          </a:p>
        </p:txBody>
      </p:sp>
      <p:cxnSp>
        <p:nvCxnSpPr>
          <p:cNvPr id="153" name="Connector: Elbow 112">
            <a:extLst>
              <a:ext uri="{FF2B5EF4-FFF2-40B4-BE49-F238E27FC236}">
                <a16:creationId xmlns:a16="http://schemas.microsoft.com/office/drawing/2014/main" id="{AE05370F-47F8-4E24-BC57-01E05F3075DC}"/>
              </a:ext>
            </a:extLst>
          </p:cNvPr>
          <p:cNvCxnSpPr>
            <a:cxnSpLocks/>
            <a:stCxn id="150" idx="1"/>
            <a:endCxn id="154" idx="2"/>
          </p:cNvCxnSpPr>
          <p:nvPr/>
        </p:nvCxnSpPr>
        <p:spPr>
          <a:xfrm rot="10800000">
            <a:off x="8670220" y="2994299"/>
            <a:ext cx="37651" cy="136866"/>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154" name="Rectangle 153">
            <a:extLst>
              <a:ext uri="{FF2B5EF4-FFF2-40B4-BE49-F238E27FC236}">
                <a16:creationId xmlns:a16="http://schemas.microsoft.com/office/drawing/2014/main" id="{F1C6B604-8FA7-478E-AC9B-4D604AF0BB08}"/>
              </a:ext>
            </a:extLst>
          </p:cNvPr>
          <p:cNvSpPr/>
          <p:nvPr/>
        </p:nvSpPr>
        <p:spPr>
          <a:xfrm>
            <a:off x="8624793" y="2902859"/>
            <a:ext cx="90851" cy="91440"/>
          </a:xfrm>
          <a:prstGeom prst="rect">
            <a:avLst/>
          </a:prstGeom>
          <a:no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endParaRPr lang="en-US" sz="1000" kern="0" dirty="0">
              <a:solidFill>
                <a:srgbClr val="3C3C3C"/>
              </a:solidFill>
              <a:latin typeface="+mj-lt"/>
              <a:ea typeface="ＭＳ Ｐゴシック"/>
              <a:cs typeface="Sakkal Majalla" panose="02000000000000000000" pitchFamily="2" charset="-78"/>
              <a:sym typeface="Calibri"/>
            </a:endParaRPr>
          </a:p>
        </p:txBody>
      </p:sp>
      <p:cxnSp>
        <p:nvCxnSpPr>
          <p:cNvPr id="155" name="Connector: Elbow 114">
            <a:extLst>
              <a:ext uri="{FF2B5EF4-FFF2-40B4-BE49-F238E27FC236}">
                <a16:creationId xmlns:a16="http://schemas.microsoft.com/office/drawing/2014/main" id="{C0AF9988-24DF-44EF-8C2D-72E5B3FB231A}"/>
              </a:ext>
            </a:extLst>
          </p:cNvPr>
          <p:cNvCxnSpPr>
            <a:cxnSpLocks/>
          </p:cNvCxnSpPr>
          <p:nvPr/>
        </p:nvCxnSpPr>
        <p:spPr>
          <a:xfrm rot="10800000">
            <a:off x="8670220" y="2914787"/>
            <a:ext cx="37651" cy="433712"/>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156" name="Connector: Elbow 169">
            <a:extLst>
              <a:ext uri="{FF2B5EF4-FFF2-40B4-BE49-F238E27FC236}">
                <a16:creationId xmlns:a16="http://schemas.microsoft.com/office/drawing/2014/main" id="{6D831FF1-D1AE-47B9-8111-191C2FE401BD}"/>
              </a:ext>
            </a:extLst>
          </p:cNvPr>
          <p:cNvCxnSpPr>
            <a:cxnSpLocks/>
          </p:cNvCxnSpPr>
          <p:nvPr/>
        </p:nvCxnSpPr>
        <p:spPr>
          <a:xfrm rot="5400000">
            <a:off x="10112722" y="1532458"/>
            <a:ext cx="307183" cy="1825385"/>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157" name="Rectangle 156">
            <a:extLst>
              <a:ext uri="{FF2B5EF4-FFF2-40B4-BE49-F238E27FC236}">
                <a16:creationId xmlns:a16="http://schemas.microsoft.com/office/drawing/2014/main" id="{CE36A175-0344-43A7-9597-7B0E43E563A2}"/>
              </a:ext>
            </a:extLst>
          </p:cNvPr>
          <p:cNvSpPr/>
          <p:nvPr/>
        </p:nvSpPr>
        <p:spPr>
          <a:xfrm>
            <a:off x="10586130" y="3566765"/>
            <a:ext cx="1377270" cy="22671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18288"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Legal*</a:t>
            </a:r>
          </a:p>
        </p:txBody>
      </p:sp>
      <p:cxnSp>
        <p:nvCxnSpPr>
          <p:cNvPr id="158" name="Connector: Elbow 85">
            <a:extLst>
              <a:ext uri="{FF2B5EF4-FFF2-40B4-BE49-F238E27FC236}">
                <a16:creationId xmlns:a16="http://schemas.microsoft.com/office/drawing/2014/main" id="{534077D2-CD0D-479B-B8E8-E2025B278D28}"/>
              </a:ext>
            </a:extLst>
          </p:cNvPr>
          <p:cNvCxnSpPr>
            <a:cxnSpLocks/>
            <a:stCxn id="159" idx="1"/>
            <a:endCxn id="149" idx="2"/>
          </p:cNvCxnSpPr>
          <p:nvPr/>
        </p:nvCxnSpPr>
        <p:spPr>
          <a:xfrm rot="10800000">
            <a:off x="10548480" y="2994298"/>
            <a:ext cx="37651" cy="433712"/>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159" name="Rectangle 158">
            <a:extLst>
              <a:ext uri="{FF2B5EF4-FFF2-40B4-BE49-F238E27FC236}">
                <a16:creationId xmlns:a16="http://schemas.microsoft.com/office/drawing/2014/main" id="{F912A3A0-79CB-4758-B2E2-80C7702DA841}"/>
              </a:ext>
            </a:extLst>
          </p:cNvPr>
          <p:cNvSpPr/>
          <p:nvPr/>
        </p:nvSpPr>
        <p:spPr>
          <a:xfrm>
            <a:off x="10586130" y="3314654"/>
            <a:ext cx="1377270" cy="22671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18288"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Transactional Services</a:t>
            </a:r>
          </a:p>
        </p:txBody>
      </p:sp>
      <p:cxnSp>
        <p:nvCxnSpPr>
          <p:cNvPr id="160" name="Connector: Elbow 88">
            <a:extLst>
              <a:ext uri="{FF2B5EF4-FFF2-40B4-BE49-F238E27FC236}">
                <a16:creationId xmlns:a16="http://schemas.microsoft.com/office/drawing/2014/main" id="{D70D2BAF-2791-40DF-8D66-6CD2FFB89397}"/>
              </a:ext>
            </a:extLst>
          </p:cNvPr>
          <p:cNvCxnSpPr>
            <a:cxnSpLocks/>
          </p:cNvCxnSpPr>
          <p:nvPr/>
        </p:nvCxnSpPr>
        <p:spPr>
          <a:xfrm rot="10800000">
            <a:off x="10548480" y="2954543"/>
            <a:ext cx="37651" cy="685823"/>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161" name="Rectangle 160">
            <a:extLst>
              <a:ext uri="{FF2B5EF4-FFF2-40B4-BE49-F238E27FC236}">
                <a16:creationId xmlns:a16="http://schemas.microsoft.com/office/drawing/2014/main" id="{776F9A5D-0F55-4C9C-BF23-5C91141A0C51}"/>
              </a:ext>
            </a:extLst>
          </p:cNvPr>
          <p:cNvSpPr/>
          <p:nvPr/>
        </p:nvSpPr>
        <p:spPr>
          <a:xfrm>
            <a:off x="10291838" y="1933440"/>
            <a:ext cx="1568791" cy="369852"/>
          </a:xfrm>
          <a:prstGeom prst="rect">
            <a:avLst/>
          </a:prstGeom>
          <a:solidFill>
            <a:srgbClr val="826C3A"/>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1000" kern="0" dirty="0">
                <a:solidFill>
                  <a:schemeClr val="bg1"/>
                </a:solidFill>
                <a:latin typeface="+mj-lt"/>
                <a:ea typeface="ＭＳ Ｐゴシック"/>
                <a:cs typeface="Sakkal Majalla" panose="02000000000000000000" pitchFamily="2" charset="-78"/>
                <a:sym typeface="Calibri"/>
              </a:rPr>
              <a:t>Legal Affairs</a:t>
            </a:r>
          </a:p>
        </p:txBody>
      </p:sp>
    </p:spTree>
    <p:extLst>
      <p:ext uri="{BB962C8B-B14F-4D97-AF65-F5344CB8AC3E}">
        <p14:creationId xmlns:p14="http://schemas.microsoft.com/office/powerpoint/2010/main" val="757302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C3C4-BE4F-40A0-9D7F-B0F25EDBDA57}"/>
              </a:ext>
            </a:extLst>
          </p:cNvPr>
          <p:cNvSpPr>
            <a:spLocks noGrp="1"/>
          </p:cNvSpPr>
          <p:nvPr>
            <p:ph type="title"/>
          </p:nvPr>
        </p:nvSpPr>
        <p:spPr/>
        <p:txBody>
          <a:bodyPr/>
          <a:lstStyle/>
          <a:p>
            <a:pPr rtl="0"/>
            <a:r>
              <a:rPr lang="en-US" sz="2400" dirty="0">
                <a:solidFill>
                  <a:srgbClr val="43393D"/>
                </a:solidFill>
              </a:rPr>
              <a:t>Legal </a:t>
            </a:r>
            <a:r>
              <a:rPr kumimoji="0" lang="en-US" sz="2400" b="0" i="0" u="none" strike="noStrike" kern="1200" cap="none" spc="0" normalizeH="0" baseline="0" noProof="0" dirty="0">
                <a:ln>
                  <a:noFill/>
                </a:ln>
                <a:solidFill>
                  <a:srgbClr val="43393D"/>
                </a:solidFill>
                <a:effectLst/>
                <a:uLnTx/>
                <a:uFillTx/>
                <a:ea typeface="+mj-ea"/>
                <a:cs typeface="HelveticaNeueLT Arabic 75 Bold" panose="020B0804020202020204" pitchFamily="34" charset="-78"/>
                <a:sym typeface="Arial" panose="020B0604020202020204" pitchFamily="34" charset="0"/>
              </a:rPr>
              <a:t>: </a:t>
            </a:r>
            <a:r>
              <a:rPr lang="en-US" sz="2400" dirty="0"/>
              <a:t>Proposed N-3 and below structure #1 (Amjad)</a:t>
            </a:r>
          </a:p>
        </p:txBody>
      </p:sp>
      <p:sp>
        <p:nvSpPr>
          <p:cNvPr id="63" name="Rectangle 62">
            <a:extLst>
              <a:ext uri="{FF2B5EF4-FFF2-40B4-BE49-F238E27FC236}">
                <a16:creationId xmlns:a16="http://schemas.microsoft.com/office/drawing/2014/main" id="{8A7B74B7-DCD1-4D18-B27C-8C7A0B1CA3B5}"/>
              </a:ext>
            </a:extLst>
          </p:cNvPr>
          <p:cNvSpPr/>
          <p:nvPr/>
        </p:nvSpPr>
        <p:spPr>
          <a:xfrm>
            <a:off x="5321131" y="1314709"/>
            <a:ext cx="1568791" cy="369852"/>
          </a:xfrm>
          <a:prstGeom prst="rect">
            <a:avLst/>
          </a:prstGeom>
          <a:solidFill>
            <a:srgbClr val="493D20"/>
          </a:solidFill>
          <a:ln w="9525" cap="rnd" cmpd="sng" algn="ctr">
            <a:noFill/>
            <a:prstDash val="sysDot"/>
            <a:roun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1000" dirty="0">
                <a:solidFill>
                  <a:srgbClr val="FFFFFF"/>
                </a:solidFill>
                <a:latin typeface="+mj-lt"/>
                <a:cs typeface="Sakkal Majalla" panose="02000000000000000000" pitchFamily="2" charset="-78"/>
                <a:sym typeface="Calibri"/>
              </a:rPr>
              <a:t>Legal </a:t>
            </a:r>
          </a:p>
        </p:txBody>
      </p:sp>
      <p:sp>
        <p:nvSpPr>
          <p:cNvPr id="93" name="Rectangle 92">
            <a:extLst>
              <a:ext uri="{FF2B5EF4-FFF2-40B4-BE49-F238E27FC236}">
                <a16:creationId xmlns:a16="http://schemas.microsoft.com/office/drawing/2014/main" id="{08B73DA5-8C7B-4E1E-8317-33250CF540E0}"/>
              </a:ext>
            </a:extLst>
          </p:cNvPr>
          <p:cNvSpPr/>
          <p:nvPr/>
        </p:nvSpPr>
        <p:spPr>
          <a:xfrm>
            <a:off x="415724" y="6211038"/>
            <a:ext cx="11401627" cy="274320"/>
          </a:xfrm>
          <a:prstGeom prst="rect">
            <a:avLst/>
          </a:prstGeom>
          <a:no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defTabSz="1828800">
              <a:lnSpc>
                <a:spcPct val="90000"/>
              </a:lnSpc>
              <a:buClr>
                <a:srgbClr val="826C3A">
                  <a:lumMod val="100000"/>
                </a:srgbClr>
              </a:buClr>
              <a:buSzPct val="100000"/>
            </a:pPr>
            <a:r>
              <a:rPr lang="en-US" sz="800" i="1" kern="0" dirty="0">
                <a:solidFill>
                  <a:srgbClr val="3C3C3C"/>
                </a:solidFill>
                <a:latin typeface="+mj-lt"/>
                <a:ea typeface="ＭＳ Ｐゴシック"/>
                <a:cs typeface="Sakkal Majalla" panose="02000000000000000000" pitchFamily="2" charset="-78"/>
                <a:sym typeface="Calibri"/>
              </a:rPr>
              <a:t>(*) Generic legal role which will be responsible for the establishment of legal entities </a:t>
            </a:r>
          </a:p>
          <a:p>
            <a:pPr marL="0" lvl="1" defTabSz="1828800">
              <a:lnSpc>
                <a:spcPct val="90000"/>
              </a:lnSpc>
              <a:buClr>
                <a:srgbClr val="826C3A">
                  <a:lumMod val="100000"/>
                </a:srgbClr>
              </a:buClr>
              <a:buSzPct val="100000"/>
            </a:pPr>
            <a:r>
              <a:rPr lang="en-US" sz="800" i="1" kern="0" dirty="0">
                <a:solidFill>
                  <a:srgbClr val="3C3C3C"/>
                </a:solidFill>
                <a:latin typeface="+mj-lt"/>
                <a:ea typeface="ＭＳ Ｐゴシック"/>
                <a:cs typeface="Sakkal Majalla" panose="02000000000000000000" pitchFamily="2" charset="-78"/>
                <a:sym typeface="Calibri"/>
              </a:rPr>
              <a:t>** optimal range of the span of control  4-7 direct reports for the N-1 </a:t>
            </a:r>
          </a:p>
          <a:p>
            <a:pPr marL="0" lvl="1" defTabSz="1828800">
              <a:lnSpc>
                <a:spcPct val="90000"/>
              </a:lnSpc>
              <a:buClr>
                <a:srgbClr val="826C3A">
                  <a:lumMod val="100000"/>
                </a:srgbClr>
              </a:buClr>
              <a:buSzPct val="100000"/>
            </a:pPr>
            <a:endParaRPr lang="en-US" sz="800" i="1" kern="0" dirty="0">
              <a:solidFill>
                <a:srgbClr val="3C3C3C"/>
              </a:solidFill>
              <a:latin typeface="+mj-lt"/>
              <a:ea typeface="ＭＳ Ｐゴシック"/>
              <a:cs typeface="Sakkal Majalla" panose="02000000000000000000" pitchFamily="2" charset="-78"/>
              <a:sym typeface="Calibri"/>
            </a:endParaRPr>
          </a:p>
        </p:txBody>
      </p:sp>
      <p:grpSp>
        <p:nvGrpSpPr>
          <p:cNvPr id="65" name="Group 64">
            <a:extLst>
              <a:ext uri="{FF2B5EF4-FFF2-40B4-BE49-F238E27FC236}">
                <a16:creationId xmlns:a16="http://schemas.microsoft.com/office/drawing/2014/main" id="{3742729E-2610-4289-86C1-006F4AC9CE31}"/>
              </a:ext>
            </a:extLst>
          </p:cNvPr>
          <p:cNvGrpSpPr/>
          <p:nvPr/>
        </p:nvGrpSpPr>
        <p:grpSpPr>
          <a:xfrm>
            <a:off x="11434618" y="6581775"/>
            <a:ext cx="617682" cy="365125"/>
            <a:chOff x="11434618" y="6581775"/>
            <a:chExt cx="617682" cy="365125"/>
          </a:xfrm>
        </p:grpSpPr>
        <p:sp>
          <p:nvSpPr>
            <p:cNvPr id="66" name="Slide Number Placeholder 2">
              <a:extLst>
                <a:ext uri="{FF2B5EF4-FFF2-40B4-BE49-F238E27FC236}">
                  <a16:creationId xmlns:a16="http://schemas.microsoft.com/office/drawing/2014/main" id="{FB39B1F2-3EB9-40DC-B7FB-B9583829070E}"/>
                </a:ext>
              </a:extLst>
            </p:cNvPr>
            <p:cNvSpPr txBox="1">
              <a:spLocks/>
            </p:cNvSpPr>
            <p:nvPr/>
          </p:nvSpPr>
          <p:spPr>
            <a:xfrm>
              <a:off x="11434618" y="6581775"/>
              <a:ext cx="617682" cy="365125"/>
            </a:xfrm>
            <a:prstGeom prst="rect">
              <a:avLst/>
            </a:prstGeom>
          </p:spPr>
          <p:txBody>
            <a:bodyPr tIns="0" anchor="t"/>
            <a:lstStyle>
              <a:defPPr>
                <a:defRPr lang="en-US"/>
              </a:defPPr>
              <a:lvl1pPr marL="0" algn="l" defTabSz="914400" rtl="0" eaLnBrk="1" latinLnBrk="0" hangingPunct="1">
                <a:defRPr sz="10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826C3A"/>
                  </a:solidFill>
                  <a:effectLst/>
                  <a:uLnTx/>
                  <a:uFillTx/>
                  <a:ea typeface="+mn-ea"/>
                  <a:cs typeface="Arial" panose="020B0604020202020204" pitchFamily="34" charset="0"/>
                </a:rPr>
                <a:t> </a:t>
              </a:r>
              <a:fld id="{8D106B86-2C1D-4C37-AAEC-BECB664F03FD}" type="slidenum">
                <a:rPr kumimoji="0" lang="en-US" sz="900" b="0" i="0" u="none" strike="noStrike" kern="1200" cap="none" spc="0" normalizeH="0" baseline="0" noProof="0" smtClean="0">
                  <a:ln>
                    <a:noFill/>
                  </a:ln>
                  <a:solidFill>
                    <a:srgbClr val="826C3A"/>
                  </a:solidFill>
                  <a:effectLst/>
                  <a:uLnTx/>
                  <a:uFillTx/>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900" b="0" i="0" u="none" strike="noStrike" kern="1200" cap="none" spc="0" normalizeH="0" baseline="0" noProof="0" dirty="0">
                <a:ln>
                  <a:noFill/>
                </a:ln>
                <a:solidFill>
                  <a:srgbClr val="826C3A"/>
                </a:solidFill>
                <a:effectLst/>
                <a:uLnTx/>
                <a:uFillTx/>
                <a:ea typeface="+mn-ea"/>
                <a:cs typeface="Arial" panose="020B0604020202020204" pitchFamily="34" charset="0"/>
              </a:endParaRPr>
            </a:p>
          </p:txBody>
        </p:sp>
        <p:sp>
          <p:nvSpPr>
            <p:cNvPr id="75" name="Graphic 3">
              <a:extLst>
                <a:ext uri="{FF2B5EF4-FFF2-40B4-BE49-F238E27FC236}">
                  <a16:creationId xmlns:a16="http://schemas.microsoft.com/office/drawing/2014/main" id="{3C882BC3-EEA6-459A-94DB-9C4B94E64799}"/>
                </a:ext>
              </a:extLst>
            </p:cNvPr>
            <p:cNvSpPr/>
            <p:nvPr/>
          </p:nvSpPr>
          <p:spPr>
            <a:xfrm>
              <a:off x="11637744" y="6581775"/>
              <a:ext cx="49530" cy="274320"/>
            </a:xfrm>
            <a:custGeom>
              <a:avLst/>
              <a:gdLst>
                <a:gd name="connsiteX0" fmla="*/ 49530 w 49530"/>
                <a:gd name="connsiteY0" fmla="*/ 0 h 506730"/>
                <a:gd name="connsiteX1" fmla="*/ 0 w 49530"/>
                <a:gd name="connsiteY1" fmla="*/ 506730 h 506730"/>
              </a:gdLst>
              <a:ahLst/>
              <a:cxnLst>
                <a:cxn ang="0">
                  <a:pos x="connsiteX0" y="connsiteY0"/>
                </a:cxn>
                <a:cxn ang="0">
                  <a:pos x="connsiteX1" y="connsiteY1"/>
                </a:cxn>
              </a:cxnLst>
              <a:rect l="l" t="t" r="r" b="b"/>
              <a:pathLst>
                <a:path w="49530" h="506730">
                  <a:moveTo>
                    <a:pt x="49530" y="0"/>
                  </a:moveTo>
                  <a:lnTo>
                    <a:pt x="0" y="506730"/>
                  </a:lnTo>
                </a:path>
              </a:pathLst>
            </a:custGeom>
            <a:ln w="952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826C3A"/>
                </a:solidFill>
                <a:effectLst/>
                <a:uLnTx/>
                <a:uFillTx/>
                <a:latin typeface="Arial" panose="020B0604020202020204" pitchFamily="34" charset="0"/>
                <a:ea typeface="+mn-ea"/>
                <a:cs typeface="Arial" panose="020B0604020202020204" pitchFamily="34" charset="0"/>
              </a:endParaRPr>
            </a:p>
          </p:txBody>
        </p:sp>
      </p:grpSp>
      <p:cxnSp>
        <p:nvCxnSpPr>
          <p:cNvPr id="53" name="Connector: Elbow 52">
            <a:extLst>
              <a:ext uri="{FF2B5EF4-FFF2-40B4-BE49-F238E27FC236}">
                <a16:creationId xmlns:a16="http://schemas.microsoft.com/office/drawing/2014/main" id="{C35FD3FE-8B50-4C4F-958C-D6691F043CF3}"/>
              </a:ext>
            </a:extLst>
          </p:cNvPr>
          <p:cNvCxnSpPr>
            <a:cxnSpLocks/>
            <a:stCxn id="63" idx="2"/>
            <a:endCxn id="56" idx="0"/>
          </p:cNvCxnSpPr>
          <p:nvPr/>
        </p:nvCxnSpPr>
        <p:spPr>
          <a:xfrm rot="5400000">
            <a:off x="3552204" y="-664748"/>
            <a:ext cx="204616" cy="4902031"/>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3385B6AF-2F4D-481F-9B9E-A9710ABA34C8}"/>
              </a:ext>
            </a:extLst>
          </p:cNvPr>
          <p:cNvSpPr/>
          <p:nvPr/>
        </p:nvSpPr>
        <p:spPr>
          <a:xfrm>
            <a:off x="490601" y="1909166"/>
            <a:ext cx="1568791" cy="369852"/>
          </a:xfrm>
          <a:prstGeom prst="rect">
            <a:avLst/>
          </a:prstGeom>
          <a:solidFill>
            <a:srgbClr val="826C3A"/>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1000" kern="0" dirty="0">
                <a:solidFill>
                  <a:schemeClr val="bg1"/>
                </a:solidFill>
                <a:latin typeface="+mj-lt"/>
                <a:ea typeface="ＭＳ Ｐゴシック"/>
                <a:cs typeface="Sakkal Majalla" panose="02000000000000000000" pitchFamily="2" charset="-78"/>
                <a:sym typeface="Calibri"/>
              </a:rPr>
              <a:t>Advisory and Disputes</a:t>
            </a:r>
          </a:p>
        </p:txBody>
      </p:sp>
      <p:cxnSp>
        <p:nvCxnSpPr>
          <p:cNvPr id="58" name="Connector: Elbow 57">
            <a:extLst>
              <a:ext uri="{FF2B5EF4-FFF2-40B4-BE49-F238E27FC236}">
                <a16:creationId xmlns:a16="http://schemas.microsoft.com/office/drawing/2014/main" id="{3EC846CF-2930-4E04-9DDF-D7CF65E6272A}"/>
              </a:ext>
            </a:extLst>
          </p:cNvPr>
          <p:cNvCxnSpPr>
            <a:cxnSpLocks/>
          </p:cNvCxnSpPr>
          <p:nvPr/>
        </p:nvCxnSpPr>
        <p:spPr>
          <a:xfrm rot="16200000" flipH="1">
            <a:off x="8463758" y="-674272"/>
            <a:ext cx="204616" cy="4921078"/>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pSp>
        <p:nvGrpSpPr>
          <p:cNvPr id="96" name="Group 95">
            <a:extLst>
              <a:ext uri="{FF2B5EF4-FFF2-40B4-BE49-F238E27FC236}">
                <a16:creationId xmlns:a16="http://schemas.microsoft.com/office/drawing/2014/main" id="{4E0FA19C-05E7-BD00-DD4F-271C7335CBB7}"/>
              </a:ext>
            </a:extLst>
          </p:cNvPr>
          <p:cNvGrpSpPr/>
          <p:nvPr/>
        </p:nvGrpSpPr>
        <p:grpSpPr>
          <a:xfrm>
            <a:off x="419100" y="6538768"/>
            <a:ext cx="6275070" cy="217585"/>
            <a:chOff x="419100" y="6531148"/>
            <a:chExt cx="6275070" cy="217585"/>
          </a:xfrm>
        </p:grpSpPr>
        <p:sp>
          <p:nvSpPr>
            <p:cNvPr id="98" name="Rectangle 97">
              <a:extLst>
                <a:ext uri="{FF2B5EF4-FFF2-40B4-BE49-F238E27FC236}">
                  <a16:creationId xmlns:a16="http://schemas.microsoft.com/office/drawing/2014/main" id="{14ED96C5-FE9F-7AAA-D3A2-C70E9D0834A0}"/>
                </a:ext>
              </a:extLst>
            </p:cNvPr>
            <p:cNvSpPr/>
            <p:nvPr/>
          </p:nvSpPr>
          <p:spPr>
            <a:xfrm>
              <a:off x="419100" y="6531153"/>
              <a:ext cx="6275070" cy="217580"/>
            </a:xfrm>
            <a:prstGeom prst="rect">
              <a:avLst/>
            </a:prstGeom>
            <a:ln w="31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endParaRPr lang="en-US" sz="700" kern="0" dirty="0">
                <a:solidFill>
                  <a:schemeClr val="accent6"/>
                </a:solidFill>
                <a:latin typeface="+mj-lt"/>
                <a:cs typeface="Sakkal Majalla" panose="02000000000000000000" pitchFamily="2" charset="-78"/>
                <a:sym typeface="Calibri"/>
              </a:endParaRPr>
            </a:p>
          </p:txBody>
        </p:sp>
        <p:grpSp>
          <p:nvGrpSpPr>
            <p:cNvPr id="99" name="Group 98">
              <a:extLst>
                <a:ext uri="{FF2B5EF4-FFF2-40B4-BE49-F238E27FC236}">
                  <a16:creationId xmlns:a16="http://schemas.microsoft.com/office/drawing/2014/main" id="{D8850F93-E162-47F7-647B-4F7C4B79A0FF}"/>
                </a:ext>
              </a:extLst>
            </p:cNvPr>
            <p:cNvGrpSpPr/>
            <p:nvPr/>
          </p:nvGrpSpPr>
          <p:grpSpPr>
            <a:xfrm>
              <a:off x="480163" y="6531148"/>
              <a:ext cx="608727" cy="217580"/>
              <a:chOff x="480163" y="6531148"/>
              <a:chExt cx="608727" cy="217580"/>
            </a:xfrm>
          </p:grpSpPr>
          <p:sp>
            <p:nvSpPr>
              <p:cNvPr id="140" name="Rectangle 139">
                <a:extLst>
                  <a:ext uri="{FF2B5EF4-FFF2-40B4-BE49-F238E27FC236}">
                    <a16:creationId xmlns:a16="http://schemas.microsoft.com/office/drawing/2014/main" id="{5D96BBC5-31AC-82C1-4217-F114504F1D40}"/>
                  </a:ext>
                </a:extLst>
              </p:cNvPr>
              <p:cNvSpPr/>
              <p:nvPr/>
            </p:nvSpPr>
            <p:spPr>
              <a:xfrm>
                <a:off x="480163" y="6568543"/>
                <a:ext cx="193440" cy="142791"/>
              </a:xfrm>
              <a:prstGeom prst="rect">
                <a:avLst/>
              </a:prstGeom>
              <a:solidFill>
                <a:srgbClr val="493D20"/>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defRPr/>
                </a:pPr>
                <a:endParaRPr lang="en-US" sz="900" dirty="0">
                  <a:solidFill>
                    <a:schemeClr val="accent6"/>
                  </a:solidFill>
                  <a:latin typeface="+mj-lt"/>
                  <a:cs typeface="Sakkal Majalla" panose="02000000000000000000" pitchFamily="2" charset="-78"/>
                  <a:sym typeface="Calibri"/>
                </a:endParaRPr>
              </a:p>
            </p:txBody>
          </p:sp>
          <p:sp>
            <p:nvSpPr>
              <p:cNvPr id="141" name="Rectangle 140">
                <a:extLst>
                  <a:ext uri="{FF2B5EF4-FFF2-40B4-BE49-F238E27FC236}">
                    <a16:creationId xmlns:a16="http://schemas.microsoft.com/office/drawing/2014/main" id="{1D7789C7-575D-83B9-AB78-4889C8B0CB62}"/>
                  </a:ext>
                </a:extLst>
              </p:cNvPr>
              <p:cNvSpPr/>
              <p:nvPr/>
            </p:nvSpPr>
            <p:spPr>
              <a:xfrm>
                <a:off x="701589" y="6531148"/>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N-1</a:t>
                </a:r>
              </a:p>
            </p:txBody>
          </p:sp>
        </p:grpSp>
        <p:grpSp>
          <p:nvGrpSpPr>
            <p:cNvPr id="100" name="Group 99">
              <a:extLst>
                <a:ext uri="{FF2B5EF4-FFF2-40B4-BE49-F238E27FC236}">
                  <a16:creationId xmlns:a16="http://schemas.microsoft.com/office/drawing/2014/main" id="{AB77EEA1-01B0-302A-D160-4B92442D1ED5}"/>
                </a:ext>
              </a:extLst>
            </p:cNvPr>
            <p:cNvGrpSpPr/>
            <p:nvPr/>
          </p:nvGrpSpPr>
          <p:grpSpPr>
            <a:xfrm>
              <a:off x="1283358" y="6531153"/>
              <a:ext cx="608727" cy="217580"/>
              <a:chOff x="1299027" y="6531153"/>
              <a:chExt cx="608727" cy="217580"/>
            </a:xfrm>
          </p:grpSpPr>
          <p:sp>
            <p:nvSpPr>
              <p:cNvPr id="138" name="Rectangle 137">
                <a:extLst>
                  <a:ext uri="{FF2B5EF4-FFF2-40B4-BE49-F238E27FC236}">
                    <a16:creationId xmlns:a16="http://schemas.microsoft.com/office/drawing/2014/main" id="{2337F894-A6F1-00DC-72EA-D0760E58ECA0}"/>
                  </a:ext>
                </a:extLst>
              </p:cNvPr>
              <p:cNvSpPr/>
              <p:nvPr/>
            </p:nvSpPr>
            <p:spPr>
              <a:xfrm>
                <a:off x="1299027" y="6568548"/>
                <a:ext cx="193440" cy="142791"/>
              </a:xfrm>
              <a:prstGeom prst="rect">
                <a:avLst/>
              </a:prstGeom>
              <a:solidFill>
                <a:srgbClr val="826C3A"/>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defRPr/>
                </a:pPr>
                <a:endParaRPr lang="en-US" sz="900" dirty="0">
                  <a:solidFill>
                    <a:schemeClr val="accent6"/>
                  </a:solidFill>
                  <a:latin typeface="+mj-lt"/>
                  <a:cs typeface="Sakkal Majalla" panose="02000000000000000000" pitchFamily="2" charset="-78"/>
                  <a:sym typeface="Calibri"/>
                </a:endParaRPr>
              </a:p>
            </p:txBody>
          </p:sp>
          <p:sp>
            <p:nvSpPr>
              <p:cNvPr id="139" name="Rectangle 138">
                <a:extLst>
                  <a:ext uri="{FF2B5EF4-FFF2-40B4-BE49-F238E27FC236}">
                    <a16:creationId xmlns:a16="http://schemas.microsoft.com/office/drawing/2014/main" id="{0E266ED2-2B56-3A86-81A5-E5F0E2898691}"/>
                  </a:ext>
                </a:extLst>
              </p:cNvPr>
              <p:cNvSpPr/>
              <p:nvPr/>
            </p:nvSpPr>
            <p:spPr>
              <a:xfrm>
                <a:off x="1520453"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N-2</a:t>
                </a:r>
              </a:p>
            </p:txBody>
          </p:sp>
        </p:grpSp>
        <p:grpSp>
          <p:nvGrpSpPr>
            <p:cNvPr id="101" name="Group 100">
              <a:extLst>
                <a:ext uri="{FF2B5EF4-FFF2-40B4-BE49-F238E27FC236}">
                  <a16:creationId xmlns:a16="http://schemas.microsoft.com/office/drawing/2014/main" id="{B3F8896E-DC9D-1341-FD6B-7DCDF2FC7E99}"/>
                </a:ext>
              </a:extLst>
            </p:cNvPr>
            <p:cNvGrpSpPr/>
            <p:nvPr/>
          </p:nvGrpSpPr>
          <p:grpSpPr>
            <a:xfrm>
              <a:off x="2086553" y="6531153"/>
              <a:ext cx="608727" cy="217580"/>
              <a:chOff x="2092046" y="6531153"/>
              <a:chExt cx="608727" cy="217580"/>
            </a:xfrm>
          </p:grpSpPr>
          <p:sp>
            <p:nvSpPr>
              <p:cNvPr id="136" name="Rectangle 135">
                <a:extLst>
                  <a:ext uri="{FF2B5EF4-FFF2-40B4-BE49-F238E27FC236}">
                    <a16:creationId xmlns:a16="http://schemas.microsoft.com/office/drawing/2014/main" id="{8B9B1898-026E-71E5-09CE-1707966E55B1}"/>
                  </a:ext>
                </a:extLst>
              </p:cNvPr>
              <p:cNvSpPr/>
              <p:nvPr/>
            </p:nvSpPr>
            <p:spPr>
              <a:xfrm>
                <a:off x="2092046" y="6568548"/>
                <a:ext cx="193440" cy="142791"/>
              </a:xfrm>
              <a:prstGeom prst="rect">
                <a:avLst/>
              </a:prstGeom>
              <a:solidFill>
                <a:srgbClr val="D7D0B6"/>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defRPr/>
                </a:pPr>
                <a:endParaRPr lang="en-US" sz="900" dirty="0">
                  <a:solidFill>
                    <a:schemeClr val="accent6"/>
                  </a:solidFill>
                  <a:latin typeface="+mj-lt"/>
                  <a:cs typeface="Sakkal Majalla" panose="02000000000000000000" pitchFamily="2" charset="-78"/>
                  <a:sym typeface="Calibri"/>
                </a:endParaRPr>
              </a:p>
            </p:txBody>
          </p:sp>
          <p:sp>
            <p:nvSpPr>
              <p:cNvPr id="137" name="Rectangle 136">
                <a:extLst>
                  <a:ext uri="{FF2B5EF4-FFF2-40B4-BE49-F238E27FC236}">
                    <a16:creationId xmlns:a16="http://schemas.microsoft.com/office/drawing/2014/main" id="{2F5A81FA-B2B3-0DFA-5582-E838AEEB99F8}"/>
                  </a:ext>
                </a:extLst>
              </p:cNvPr>
              <p:cNvSpPr/>
              <p:nvPr/>
            </p:nvSpPr>
            <p:spPr>
              <a:xfrm>
                <a:off x="2313472"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N-3</a:t>
                </a:r>
              </a:p>
            </p:txBody>
          </p:sp>
        </p:grpSp>
        <p:grpSp>
          <p:nvGrpSpPr>
            <p:cNvPr id="102" name="Group 101">
              <a:extLst>
                <a:ext uri="{FF2B5EF4-FFF2-40B4-BE49-F238E27FC236}">
                  <a16:creationId xmlns:a16="http://schemas.microsoft.com/office/drawing/2014/main" id="{FC1D08FB-4C3B-A6F6-7C3D-40C52EEA44B8}"/>
                </a:ext>
              </a:extLst>
            </p:cNvPr>
            <p:cNvGrpSpPr/>
            <p:nvPr/>
          </p:nvGrpSpPr>
          <p:grpSpPr>
            <a:xfrm>
              <a:off x="2889748" y="6531153"/>
              <a:ext cx="608727" cy="217580"/>
              <a:chOff x="2867265" y="6531153"/>
              <a:chExt cx="608727" cy="217580"/>
            </a:xfrm>
          </p:grpSpPr>
          <p:sp>
            <p:nvSpPr>
              <p:cNvPr id="134" name="Rectangle 133">
                <a:extLst>
                  <a:ext uri="{FF2B5EF4-FFF2-40B4-BE49-F238E27FC236}">
                    <a16:creationId xmlns:a16="http://schemas.microsoft.com/office/drawing/2014/main" id="{FBA95B01-7849-4E0B-FC1A-5C6BA17623C3}"/>
                  </a:ext>
                </a:extLst>
              </p:cNvPr>
              <p:cNvSpPr/>
              <p:nvPr/>
            </p:nvSpPr>
            <p:spPr>
              <a:xfrm>
                <a:off x="2867265" y="6568548"/>
                <a:ext cx="193440" cy="142791"/>
              </a:xfrm>
              <a:prstGeom prst="rect">
                <a:avLst/>
              </a:prstGeom>
              <a:solidFill>
                <a:srgbClr val="F1ECE0"/>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defRPr/>
                </a:pPr>
                <a:endParaRPr lang="en-US" sz="900" dirty="0">
                  <a:solidFill>
                    <a:schemeClr val="accent6"/>
                  </a:solidFill>
                  <a:latin typeface="+mj-lt"/>
                  <a:cs typeface="Sakkal Majalla" panose="02000000000000000000" pitchFamily="2" charset="-78"/>
                  <a:sym typeface="Calibri"/>
                </a:endParaRPr>
              </a:p>
            </p:txBody>
          </p:sp>
          <p:sp>
            <p:nvSpPr>
              <p:cNvPr id="135" name="Rectangle 134">
                <a:extLst>
                  <a:ext uri="{FF2B5EF4-FFF2-40B4-BE49-F238E27FC236}">
                    <a16:creationId xmlns:a16="http://schemas.microsoft.com/office/drawing/2014/main" id="{9765EF11-5246-929A-B26B-792163F34CD3}"/>
                  </a:ext>
                </a:extLst>
              </p:cNvPr>
              <p:cNvSpPr/>
              <p:nvPr/>
            </p:nvSpPr>
            <p:spPr>
              <a:xfrm>
                <a:off x="3088691"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N-4</a:t>
                </a:r>
              </a:p>
            </p:txBody>
          </p:sp>
        </p:grpSp>
        <p:grpSp>
          <p:nvGrpSpPr>
            <p:cNvPr id="103" name="Group 102">
              <a:extLst>
                <a:ext uri="{FF2B5EF4-FFF2-40B4-BE49-F238E27FC236}">
                  <a16:creationId xmlns:a16="http://schemas.microsoft.com/office/drawing/2014/main" id="{3308FF90-81CE-CC92-1CBD-C70ED27982E4}"/>
                </a:ext>
              </a:extLst>
            </p:cNvPr>
            <p:cNvGrpSpPr/>
            <p:nvPr/>
          </p:nvGrpSpPr>
          <p:grpSpPr>
            <a:xfrm>
              <a:off x="3692943" y="6531153"/>
              <a:ext cx="608727" cy="217580"/>
              <a:chOff x="3710886" y="6531153"/>
              <a:chExt cx="608727" cy="217580"/>
            </a:xfrm>
          </p:grpSpPr>
          <p:sp>
            <p:nvSpPr>
              <p:cNvPr id="122" name="Rectangle 121">
                <a:extLst>
                  <a:ext uri="{FF2B5EF4-FFF2-40B4-BE49-F238E27FC236}">
                    <a16:creationId xmlns:a16="http://schemas.microsoft.com/office/drawing/2014/main" id="{CDC69115-EF36-EC80-EC11-79EB01036CCD}"/>
                  </a:ext>
                </a:extLst>
              </p:cNvPr>
              <p:cNvSpPr/>
              <p:nvPr/>
            </p:nvSpPr>
            <p:spPr>
              <a:xfrm>
                <a:off x="3710886" y="6568548"/>
                <a:ext cx="193440" cy="142791"/>
              </a:xfrm>
              <a:prstGeom prst="rect">
                <a:avLst/>
              </a:prstGeom>
              <a:solidFill>
                <a:srgbClr val="D9D9D9"/>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defRPr/>
                </a:pPr>
                <a:endParaRPr lang="en-US" sz="900" dirty="0">
                  <a:solidFill>
                    <a:schemeClr val="accent6"/>
                  </a:solidFill>
                  <a:latin typeface="+mj-lt"/>
                  <a:cs typeface="Sakkal Majalla" panose="02000000000000000000" pitchFamily="2" charset="-78"/>
                  <a:sym typeface="Calibri"/>
                </a:endParaRPr>
              </a:p>
            </p:txBody>
          </p:sp>
          <p:sp>
            <p:nvSpPr>
              <p:cNvPr id="133" name="Rectangle 132">
                <a:extLst>
                  <a:ext uri="{FF2B5EF4-FFF2-40B4-BE49-F238E27FC236}">
                    <a16:creationId xmlns:a16="http://schemas.microsoft.com/office/drawing/2014/main" id="{4EE56860-7B43-17B4-527E-EB7F52F8F202}"/>
                  </a:ext>
                </a:extLst>
              </p:cNvPr>
              <p:cNvSpPr/>
              <p:nvPr/>
            </p:nvSpPr>
            <p:spPr>
              <a:xfrm>
                <a:off x="3932312"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N-5</a:t>
                </a:r>
              </a:p>
            </p:txBody>
          </p:sp>
        </p:grpSp>
        <p:grpSp>
          <p:nvGrpSpPr>
            <p:cNvPr id="104" name="Group 103">
              <a:extLst>
                <a:ext uri="{FF2B5EF4-FFF2-40B4-BE49-F238E27FC236}">
                  <a16:creationId xmlns:a16="http://schemas.microsoft.com/office/drawing/2014/main" id="{4D796414-501D-44A0-FDA7-E1A8A9CB0D0A}"/>
                </a:ext>
              </a:extLst>
            </p:cNvPr>
            <p:cNvGrpSpPr/>
            <p:nvPr/>
          </p:nvGrpSpPr>
          <p:grpSpPr>
            <a:xfrm>
              <a:off x="4496138" y="6531153"/>
              <a:ext cx="608727" cy="217580"/>
              <a:chOff x="4517948" y="6531153"/>
              <a:chExt cx="608727" cy="217580"/>
            </a:xfrm>
          </p:grpSpPr>
          <p:sp>
            <p:nvSpPr>
              <p:cNvPr id="110" name="Rectangle 109">
                <a:extLst>
                  <a:ext uri="{FF2B5EF4-FFF2-40B4-BE49-F238E27FC236}">
                    <a16:creationId xmlns:a16="http://schemas.microsoft.com/office/drawing/2014/main" id="{A666D020-D6C1-3F36-4505-61F30F7ED595}"/>
                  </a:ext>
                </a:extLst>
              </p:cNvPr>
              <p:cNvSpPr/>
              <p:nvPr/>
            </p:nvSpPr>
            <p:spPr>
              <a:xfrm>
                <a:off x="4517948" y="6568548"/>
                <a:ext cx="193440" cy="142791"/>
              </a:xfrm>
              <a:prstGeom prst="rect">
                <a:avLst/>
              </a:prstGeom>
              <a:solidFill>
                <a:schemeClr val="bg1">
                  <a:lumMod val="95000"/>
                </a:schemeClr>
              </a:solid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dirty="0">
                  <a:solidFill>
                    <a:schemeClr val="accent6"/>
                  </a:solidFill>
                  <a:sym typeface="Calibri"/>
                </a:endParaRPr>
              </a:p>
            </p:txBody>
          </p:sp>
          <p:sp>
            <p:nvSpPr>
              <p:cNvPr id="111" name="Rectangle 110">
                <a:extLst>
                  <a:ext uri="{FF2B5EF4-FFF2-40B4-BE49-F238E27FC236}">
                    <a16:creationId xmlns:a16="http://schemas.microsoft.com/office/drawing/2014/main" id="{04181D8E-03AD-82E5-C2E2-4EB751007FAE}"/>
                  </a:ext>
                </a:extLst>
              </p:cNvPr>
              <p:cNvSpPr/>
              <p:nvPr/>
            </p:nvSpPr>
            <p:spPr>
              <a:xfrm>
                <a:off x="4739374"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N-6</a:t>
                </a:r>
              </a:p>
            </p:txBody>
          </p:sp>
        </p:grpSp>
        <p:grpSp>
          <p:nvGrpSpPr>
            <p:cNvPr id="105" name="Group 104">
              <a:extLst>
                <a:ext uri="{FF2B5EF4-FFF2-40B4-BE49-F238E27FC236}">
                  <a16:creationId xmlns:a16="http://schemas.microsoft.com/office/drawing/2014/main" id="{471FC9E2-D2F6-E274-17ED-790025EFBCAA}"/>
                </a:ext>
              </a:extLst>
            </p:cNvPr>
            <p:cNvGrpSpPr/>
            <p:nvPr/>
          </p:nvGrpSpPr>
          <p:grpSpPr>
            <a:xfrm>
              <a:off x="5299335" y="6531153"/>
              <a:ext cx="608727" cy="217580"/>
              <a:chOff x="5299335" y="6531153"/>
              <a:chExt cx="608727" cy="217580"/>
            </a:xfrm>
          </p:grpSpPr>
          <p:sp>
            <p:nvSpPr>
              <p:cNvPr id="106" name="Rectangle 105">
                <a:extLst>
                  <a:ext uri="{FF2B5EF4-FFF2-40B4-BE49-F238E27FC236}">
                    <a16:creationId xmlns:a16="http://schemas.microsoft.com/office/drawing/2014/main" id="{BD1B2ACD-5593-7205-5491-2BEC183E4FBB}"/>
                  </a:ext>
                </a:extLst>
              </p:cNvPr>
              <p:cNvSpPr/>
              <p:nvPr/>
            </p:nvSpPr>
            <p:spPr>
              <a:xfrm>
                <a:off x="5299335" y="6568548"/>
                <a:ext cx="193440" cy="14279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dirty="0">
                  <a:solidFill>
                    <a:schemeClr val="accent6"/>
                  </a:solidFill>
                  <a:sym typeface="Calibri"/>
                </a:endParaRPr>
              </a:p>
            </p:txBody>
          </p:sp>
          <p:sp>
            <p:nvSpPr>
              <p:cNvPr id="107" name="Rectangle 106">
                <a:extLst>
                  <a:ext uri="{FF2B5EF4-FFF2-40B4-BE49-F238E27FC236}">
                    <a16:creationId xmlns:a16="http://schemas.microsoft.com/office/drawing/2014/main" id="{7E1A6033-C14E-50AB-ECB2-64F8B77343D3}"/>
                  </a:ext>
                </a:extLst>
              </p:cNvPr>
              <p:cNvSpPr/>
              <p:nvPr/>
            </p:nvSpPr>
            <p:spPr>
              <a:xfrm>
                <a:off x="5520761"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Individual Contributor</a:t>
                </a:r>
              </a:p>
            </p:txBody>
          </p:sp>
        </p:grpSp>
      </p:grpSp>
      <p:grpSp>
        <p:nvGrpSpPr>
          <p:cNvPr id="142" name="Group 141">
            <a:extLst>
              <a:ext uri="{FF2B5EF4-FFF2-40B4-BE49-F238E27FC236}">
                <a16:creationId xmlns:a16="http://schemas.microsoft.com/office/drawing/2014/main" id="{F7B34581-C073-7F17-61F0-EB4229DB2BB5}"/>
              </a:ext>
            </a:extLst>
          </p:cNvPr>
          <p:cNvGrpSpPr/>
          <p:nvPr/>
        </p:nvGrpSpPr>
        <p:grpSpPr>
          <a:xfrm>
            <a:off x="11586309" y="1067828"/>
            <a:ext cx="548640" cy="548640"/>
            <a:chOff x="11586309" y="1051786"/>
            <a:chExt cx="548640" cy="548640"/>
          </a:xfrm>
        </p:grpSpPr>
        <p:pic>
          <p:nvPicPr>
            <p:cNvPr id="143" name="Graphic 142" descr="Hierarchy">
              <a:hlinkClick r:id="rId3" action="ppaction://hlinksldjump"/>
              <a:extLst>
                <a:ext uri="{FF2B5EF4-FFF2-40B4-BE49-F238E27FC236}">
                  <a16:creationId xmlns:a16="http://schemas.microsoft.com/office/drawing/2014/main" id="{505DB5D3-6551-1388-F1CE-00078AA63639}"/>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632029" y="1097506"/>
              <a:ext cx="457200" cy="457200"/>
            </a:xfrm>
            <a:prstGeom prst="rect">
              <a:avLst/>
            </a:prstGeom>
          </p:spPr>
        </p:pic>
        <p:sp>
          <p:nvSpPr>
            <p:cNvPr id="144" name="Oval 143">
              <a:extLst>
                <a:ext uri="{FF2B5EF4-FFF2-40B4-BE49-F238E27FC236}">
                  <a16:creationId xmlns:a16="http://schemas.microsoft.com/office/drawing/2014/main" id="{ED6B2143-6027-3C59-56D6-D184F6928D3E}"/>
                </a:ext>
              </a:extLst>
            </p:cNvPr>
            <p:cNvSpPr>
              <a:spLocks noChangeAspect="1"/>
            </p:cNvSpPr>
            <p:nvPr/>
          </p:nvSpPr>
          <p:spPr>
            <a:xfrm>
              <a:off x="11586309" y="1051786"/>
              <a:ext cx="548640" cy="548640"/>
            </a:xfrm>
            <a:prstGeom prst="ellipse">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a:solidFill>
                  <a:schemeClr val="bg1"/>
                </a:solidFill>
              </a:endParaRPr>
            </a:p>
          </p:txBody>
        </p:sp>
      </p:grpSp>
      <p:sp>
        <p:nvSpPr>
          <p:cNvPr id="161" name="Rectangle 160">
            <a:extLst>
              <a:ext uri="{FF2B5EF4-FFF2-40B4-BE49-F238E27FC236}">
                <a16:creationId xmlns:a16="http://schemas.microsoft.com/office/drawing/2014/main" id="{776F9A5D-0F55-4C9C-BF23-5C91141A0C51}"/>
              </a:ext>
            </a:extLst>
          </p:cNvPr>
          <p:cNvSpPr/>
          <p:nvPr/>
        </p:nvSpPr>
        <p:spPr>
          <a:xfrm>
            <a:off x="10291838" y="1914190"/>
            <a:ext cx="1568791" cy="369852"/>
          </a:xfrm>
          <a:prstGeom prst="rect">
            <a:avLst/>
          </a:prstGeom>
          <a:solidFill>
            <a:srgbClr val="826C3A"/>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1000" kern="0" dirty="0">
                <a:solidFill>
                  <a:schemeClr val="bg1"/>
                </a:solidFill>
                <a:latin typeface="+mj-lt"/>
                <a:ea typeface="ＭＳ Ｐゴシック"/>
                <a:cs typeface="Sakkal Majalla" panose="02000000000000000000" pitchFamily="2" charset="-78"/>
                <a:sym typeface="Calibri"/>
              </a:rPr>
              <a:t>Public Policy</a:t>
            </a:r>
          </a:p>
        </p:txBody>
      </p:sp>
      <p:sp>
        <p:nvSpPr>
          <p:cNvPr id="165" name="Rectangle 164">
            <a:extLst>
              <a:ext uri="{FF2B5EF4-FFF2-40B4-BE49-F238E27FC236}">
                <a16:creationId xmlns:a16="http://schemas.microsoft.com/office/drawing/2014/main" id="{3385B6AF-2F4D-481F-9B9E-A9710ABA34C8}"/>
              </a:ext>
            </a:extLst>
          </p:cNvPr>
          <p:cNvSpPr/>
          <p:nvPr/>
        </p:nvSpPr>
        <p:spPr>
          <a:xfrm>
            <a:off x="7283964" y="1955168"/>
            <a:ext cx="1568791" cy="369852"/>
          </a:xfrm>
          <a:prstGeom prst="rect">
            <a:avLst/>
          </a:prstGeom>
          <a:solidFill>
            <a:srgbClr val="826C3A"/>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1000" kern="0" dirty="0">
                <a:solidFill>
                  <a:schemeClr val="bg1"/>
                </a:solidFill>
                <a:latin typeface="+mj-lt"/>
                <a:ea typeface="ＭＳ Ｐゴシック"/>
                <a:cs typeface="Sakkal Majalla" panose="02000000000000000000" pitchFamily="2" charset="-78"/>
                <a:sym typeface="Calibri"/>
              </a:rPr>
              <a:t>Regulations</a:t>
            </a:r>
          </a:p>
        </p:txBody>
      </p:sp>
      <p:sp>
        <p:nvSpPr>
          <p:cNvPr id="183" name="Rectangle 182">
            <a:extLst>
              <a:ext uri="{FF2B5EF4-FFF2-40B4-BE49-F238E27FC236}">
                <a16:creationId xmlns:a16="http://schemas.microsoft.com/office/drawing/2014/main" id="{3385B6AF-2F4D-481F-9B9E-A9710ABA34C8}"/>
              </a:ext>
            </a:extLst>
          </p:cNvPr>
          <p:cNvSpPr/>
          <p:nvPr/>
        </p:nvSpPr>
        <p:spPr>
          <a:xfrm>
            <a:off x="3498475" y="1955168"/>
            <a:ext cx="1568791" cy="369852"/>
          </a:xfrm>
          <a:prstGeom prst="rect">
            <a:avLst/>
          </a:prstGeom>
          <a:solidFill>
            <a:srgbClr val="826C3A"/>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1000" kern="0" dirty="0">
                <a:solidFill>
                  <a:schemeClr val="bg1"/>
                </a:solidFill>
                <a:latin typeface="+mj-lt"/>
                <a:ea typeface="ＭＳ Ｐゴシック"/>
                <a:cs typeface="Sakkal Majalla" panose="02000000000000000000" pitchFamily="2" charset="-78"/>
                <a:sym typeface="Calibri"/>
              </a:rPr>
              <a:t>Contracts and Transactions</a:t>
            </a:r>
          </a:p>
        </p:txBody>
      </p:sp>
      <p:cxnSp>
        <p:nvCxnSpPr>
          <p:cNvPr id="31" name="Straight Connector 30"/>
          <p:cNvCxnSpPr>
            <a:endCxn id="183" idx="0"/>
          </p:cNvCxnSpPr>
          <p:nvPr/>
        </p:nvCxnSpPr>
        <p:spPr>
          <a:xfrm rot="10800000" flipV="1">
            <a:off x="4282872" y="1786266"/>
            <a:ext cx="560065" cy="168902"/>
          </a:xfrm>
          <a:prstGeom prst="bentConnector2">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068359" y="1801361"/>
            <a:ext cx="1" cy="141108"/>
          </a:xfrm>
          <a:prstGeom prst="straightConnector1">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18967" y="2905885"/>
            <a:ext cx="1963553" cy="250257"/>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wrap="square" lIns="0" tIns="0" rIns="0" bIns="0" rtlCol="0" anchor="ctr">
            <a:noAutofit/>
          </a:bodyPr>
          <a:lstStyle/>
          <a:p>
            <a:pPr algn="ctr">
              <a:lnSpc>
                <a:spcPct val="90000"/>
              </a:lnSpc>
              <a:spcAft>
                <a:spcPts val="600"/>
              </a:spcAft>
            </a:pPr>
            <a:r>
              <a:rPr lang="en-US" sz="1200" b="1" dirty="0">
                <a:solidFill>
                  <a:schemeClr val="bg1"/>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OD Recommendations</a:t>
            </a:r>
          </a:p>
        </p:txBody>
      </p:sp>
      <p:sp>
        <p:nvSpPr>
          <p:cNvPr id="41" name="TextBox 40"/>
          <p:cNvSpPr txBox="1"/>
          <p:nvPr/>
        </p:nvSpPr>
        <p:spPr>
          <a:xfrm>
            <a:off x="415724" y="3296328"/>
            <a:ext cx="11018894" cy="1764356"/>
          </a:xfrm>
          <a:prstGeom prst="rect">
            <a:avLst/>
          </a:prstGeom>
          <a:ln>
            <a:solidFill>
              <a:srgbClr val="FFFFFF"/>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wrap="square" lIns="0" tIns="0" rIns="0" bIns="0" numCol="1" rtlCol="0" anchor="t">
            <a:noAutofit/>
          </a:bodyPr>
          <a:lstStyle/>
          <a:p>
            <a:pPr>
              <a:lnSpc>
                <a:spcPct val="90000"/>
              </a:lnSpc>
              <a:spcAft>
                <a:spcPts val="600"/>
              </a:spcAft>
            </a:pPr>
            <a:r>
              <a:rPr lang="en-US" sz="1200" i="1"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Pros (+):</a:t>
            </a:r>
          </a:p>
          <a:p>
            <a:pPr>
              <a:lnSpc>
                <a:spcPct val="90000"/>
              </a:lnSpc>
              <a:spcAft>
                <a:spcPts val="600"/>
              </a:spcAft>
            </a:pPr>
            <a:r>
              <a:rPr lang="en-US" sz="1200" b="1"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Decentralization</a:t>
            </a:r>
            <a:r>
              <a:rPr lang="en-US" sz="1200"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 to enable the Legal sector to activate the function properly, make decisions easily, and implement them</a:t>
            </a:r>
          </a:p>
          <a:p>
            <a:pPr>
              <a:lnSpc>
                <a:spcPct val="90000"/>
              </a:lnSpc>
              <a:spcAft>
                <a:spcPts val="600"/>
              </a:spcAft>
            </a:pPr>
            <a:r>
              <a:rPr lang="en-US" sz="1200" b="1"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Specialization</a:t>
            </a:r>
            <a:r>
              <a:rPr lang="en-US" sz="1200"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 each function focuses on certain tasks and responsibilities which will enable them to increase the efficiency, quality, their performance and RCU</a:t>
            </a:r>
          </a:p>
          <a:p>
            <a:pPr>
              <a:lnSpc>
                <a:spcPct val="90000"/>
              </a:lnSpc>
              <a:spcAft>
                <a:spcPts val="600"/>
              </a:spcAft>
            </a:pPr>
            <a:endParaRPr lang="en-US" sz="1200"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endParaRPr>
          </a:p>
          <a:p>
            <a:pPr>
              <a:lnSpc>
                <a:spcPct val="90000"/>
              </a:lnSpc>
              <a:spcAft>
                <a:spcPts val="600"/>
              </a:spcAft>
            </a:pPr>
            <a:r>
              <a:rPr lang="en-US" sz="1200" i="1"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Cons (-):</a:t>
            </a:r>
          </a:p>
          <a:p>
            <a:pPr>
              <a:lnSpc>
                <a:spcPct val="90000"/>
              </a:lnSpc>
              <a:spcAft>
                <a:spcPts val="600"/>
              </a:spcAft>
            </a:pPr>
            <a:r>
              <a:rPr lang="en-US" sz="1200" b="1"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Span of control</a:t>
            </a:r>
            <a:r>
              <a:rPr lang="en-US" sz="1200"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 increase the number of Span of control (4 instead of 2)**</a:t>
            </a:r>
          </a:p>
          <a:p>
            <a:pPr>
              <a:lnSpc>
                <a:spcPct val="90000"/>
              </a:lnSpc>
              <a:spcAft>
                <a:spcPts val="600"/>
              </a:spcAft>
            </a:pPr>
            <a:endParaRPr lang="en-US" sz="1200"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endParaRPr>
          </a:p>
        </p:txBody>
      </p:sp>
    </p:spTree>
    <p:extLst>
      <p:ext uri="{BB962C8B-B14F-4D97-AF65-F5344CB8AC3E}">
        <p14:creationId xmlns:p14="http://schemas.microsoft.com/office/powerpoint/2010/main" val="3511366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C3C4-BE4F-40A0-9D7F-B0F25EDBDA57}"/>
              </a:ext>
            </a:extLst>
          </p:cNvPr>
          <p:cNvSpPr>
            <a:spLocks noGrp="1"/>
          </p:cNvSpPr>
          <p:nvPr>
            <p:ph type="title"/>
          </p:nvPr>
        </p:nvSpPr>
        <p:spPr/>
        <p:txBody>
          <a:bodyPr/>
          <a:lstStyle/>
          <a:p>
            <a:pPr rtl="0"/>
            <a:r>
              <a:rPr lang="en-US" sz="2400" dirty="0">
                <a:solidFill>
                  <a:srgbClr val="43393D"/>
                </a:solidFill>
              </a:rPr>
              <a:t>Legal </a:t>
            </a:r>
            <a:r>
              <a:rPr kumimoji="0" lang="en-US" sz="2400" b="0" i="0" u="none" strike="noStrike" kern="1200" cap="none" spc="0" normalizeH="0" baseline="0" noProof="0" dirty="0">
                <a:ln>
                  <a:noFill/>
                </a:ln>
                <a:solidFill>
                  <a:srgbClr val="43393D"/>
                </a:solidFill>
                <a:effectLst/>
                <a:uLnTx/>
                <a:uFillTx/>
                <a:ea typeface="+mj-ea"/>
                <a:cs typeface="HelveticaNeueLT Arabic 75 Bold" panose="020B0804020202020204" pitchFamily="34" charset="-78"/>
                <a:sym typeface="Arial" panose="020B0604020202020204" pitchFamily="34" charset="0"/>
              </a:rPr>
              <a:t>: </a:t>
            </a:r>
            <a:r>
              <a:rPr lang="en-US" sz="2400" dirty="0"/>
              <a:t>Proposed N-3 and below structure #2 (Fred)</a:t>
            </a:r>
          </a:p>
        </p:txBody>
      </p:sp>
      <p:sp>
        <p:nvSpPr>
          <p:cNvPr id="63" name="Rectangle 62">
            <a:extLst>
              <a:ext uri="{FF2B5EF4-FFF2-40B4-BE49-F238E27FC236}">
                <a16:creationId xmlns:a16="http://schemas.microsoft.com/office/drawing/2014/main" id="{8A7B74B7-DCD1-4D18-B27C-8C7A0B1CA3B5}"/>
              </a:ext>
            </a:extLst>
          </p:cNvPr>
          <p:cNvSpPr/>
          <p:nvPr/>
        </p:nvSpPr>
        <p:spPr>
          <a:xfrm>
            <a:off x="5321131" y="1314709"/>
            <a:ext cx="1568791" cy="369852"/>
          </a:xfrm>
          <a:prstGeom prst="rect">
            <a:avLst/>
          </a:prstGeom>
          <a:solidFill>
            <a:srgbClr val="493D20"/>
          </a:solidFill>
          <a:ln w="9525" cap="rnd" cmpd="sng" algn="ctr">
            <a:noFill/>
            <a:prstDash val="sysDot"/>
            <a:roun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1000" dirty="0">
                <a:solidFill>
                  <a:srgbClr val="FFFFFF"/>
                </a:solidFill>
                <a:latin typeface="+mj-lt"/>
                <a:cs typeface="Sakkal Majalla" panose="02000000000000000000" pitchFamily="2" charset="-78"/>
                <a:sym typeface="Calibri"/>
              </a:rPr>
              <a:t>Legal </a:t>
            </a:r>
          </a:p>
        </p:txBody>
      </p:sp>
      <p:sp>
        <p:nvSpPr>
          <p:cNvPr id="93" name="Rectangle 92">
            <a:extLst>
              <a:ext uri="{FF2B5EF4-FFF2-40B4-BE49-F238E27FC236}">
                <a16:creationId xmlns:a16="http://schemas.microsoft.com/office/drawing/2014/main" id="{08B73DA5-8C7B-4E1E-8317-33250CF540E0}"/>
              </a:ext>
            </a:extLst>
          </p:cNvPr>
          <p:cNvSpPr/>
          <p:nvPr/>
        </p:nvSpPr>
        <p:spPr>
          <a:xfrm>
            <a:off x="415724" y="6211038"/>
            <a:ext cx="11401627" cy="274320"/>
          </a:xfrm>
          <a:prstGeom prst="rect">
            <a:avLst/>
          </a:prstGeom>
          <a:no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defTabSz="1828800">
              <a:lnSpc>
                <a:spcPct val="90000"/>
              </a:lnSpc>
              <a:buClr>
                <a:srgbClr val="826C3A">
                  <a:lumMod val="100000"/>
                </a:srgbClr>
              </a:buClr>
              <a:buSzPct val="100000"/>
            </a:pPr>
            <a:r>
              <a:rPr lang="en-US" sz="800" i="1" kern="0" dirty="0">
                <a:solidFill>
                  <a:srgbClr val="3C3C3C"/>
                </a:solidFill>
                <a:latin typeface="+mj-lt"/>
                <a:ea typeface="ＭＳ Ｐゴシック"/>
                <a:cs typeface="Sakkal Majalla" panose="02000000000000000000" pitchFamily="2" charset="-78"/>
                <a:sym typeface="Calibri"/>
              </a:rPr>
              <a:t>(*) Generic legal role which will be responsible for the establishment of legal entities </a:t>
            </a:r>
          </a:p>
          <a:p>
            <a:pPr marL="0" lvl="1" defTabSz="1828800">
              <a:lnSpc>
                <a:spcPct val="90000"/>
              </a:lnSpc>
              <a:buClr>
                <a:srgbClr val="826C3A">
                  <a:lumMod val="100000"/>
                </a:srgbClr>
              </a:buClr>
              <a:buSzPct val="100000"/>
            </a:pPr>
            <a:r>
              <a:rPr lang="en-US" sz="800" i="1" kern="0" dirty="0">
                <a:solidFill>
                  <a:srgbClr val="3C3C3C"/>
                </a:solidFill>
                <a:latin typeface="+mj-lt"/>
                <a:ea typeface="ＭＳ Ｐゴシック"/>
                <a:cs typeface="Sakkal Majalla" panose="02000000000000000000" pitchFamily="2" charset="-78"/>
                <a:sym typeface="Calibri"/>
              </a:rPr>
              <a:t>** optimal range of the span of control  4-7 direct reports for the N-1 </a:t>
            </a:r>
          </a:p>
          <a:p>
            <a:pPr marL="0" lvl="1" defTabSz="1828800">
              <a:lnSpc>
                <a:spcPct val="90000"/>
              </a:lnSpc>
              <a:buClr>
                <a:srgbClr val="826C3A">
                  <a:lumMod val="100000"/>
                </a:srgbClr>
              </a:buClr>
              <a:buSzPct val="100000"/>
            </a:pPr>
            <a:endParaRPr lang="en-US" sz="800" i="1" kern="0" dirty="0">
              <a:solidFill>
                <a:srgbClr val="3C3C3C"/>
              </a:solidFill>
              <a:latin typeface="+mj-lt"/>
              <a:ea typeface="ＭＳ Ｐゴシック"/>
              <a:cs typeface="Sakkal Majalla" panose="02000000000000000000" pitchFamily="2" charset="-78"/>
              <a:sym typeface="Calibri"/>
            </a:endParaRPr>
          </a:p>
        </p:txBody>
      </p:sp>
      <p:grpSp>
        <p:nvGrpSpPr>
          <p:cNvPr id="65" name="Group 64">
            <a:extLst>
              <a:ext uri="{FF2B5EF4-FFF2-40B4-BE49-F238E27FC236}">
                <a16:creationId xmlns:a16="http://schemas.microsoft.com/office/drawing/2014/main" id="{3742729E-2610-4289-86C1-006F4AC9CE31}"/>
              </a:ext>
            </a:extLst>
          </p:cNvPr>
          <p:cNvGrpSpPr/>
          <p:nvPr/>
        </p:nvGrpSpPr>
        <p:grpSpPr>
          <a:xfrm>
            <a:off x="11434618" y="6581775"/>
            <a:ext cx="617682" cy="365125"/>
            <a:chOff x="11434618" y="6581775"/>
            <a:chExt cx="617682" cy="365125"/>
          </a:xfrm>
        </p:grpSpPr>
        <p:sp>
          <p:nvSpPr>
            <p:cNvPr id="66" name="Slide Number Placeholder 2">
              <a:extLst>
                <a:ext uri="{FF2B5EF4-FFF2-40B4-BE49-F238E27FC236}">
                  <a16:creationId xmlns:a16="http://schemas.microsoft.com/office/drawing/2014/main" id="{FB39B1F2-3EB9-40DC-B7FB-B9583829070E}"/>
                </a:ext>
              </a:extLst>
            </p:cNvPr>
            <p:cNvSpPr txBox="1">
              <a:spLocks/>
            </p:cNvSpPr>
            <p:nvPr/>
          </p:nvSpPr>
          <p:spPr>
            <a:xfrm>
              <a:off x="11434618" y="6581775"/>
              <a:ext cx="617682" cy="365125"/>
            </a:xfrm>
            <a:prstGeom prst="rect">
              <a:avLst/>
            </a:prstGeom>
          </p:spPr>
          <p:txBody>
            <a:bodyPr tIns="0" anchor="t"/>
            <a:lstStyle>
              <a:defPPr>
                <a:defRPr lang="en-US"/>
              </a:defPPr>
              <a:lvl1pPr marL="0" algn="l" defTabSz="914400" rtl="0" eaLnBrk="1" latinLnBrk="0" hangingPunct="1">
                <a:defRPr sz="10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826C3A"/>
                  </a:solidFill>
                  <a:effectLst/>
                  <a:uLnTx/>
                  <a:uFillTx/>
                  <a:ea typeface="+mn-ea"/>
                  <a:cs typeface="Arial" panose="020B0604020202020204" pitchFamily="34" charset="0"/>
                </a:rPr>
                <a:t> </a:t>
              </a:r>
              <a:fld id="{8D106B86-2C1D-4C37-AAEC-BECB664F03FD}" type="slidenum">
                <a:rPr kumimoji="0" lang="en-US" sz="900" b="0" i="0" u="none" strike="noStrike" kern="1200" cap="none" spc="0" normalizeH="0" baseline="0" noProof="0" smtClean="0">
                  <a:ln>
                    <a:noFill/>
                  </a:ln>
                  <a:solidFill>
                    <a:srgbClr val="826C3A"/>
                  </a:solidFill>
                  <a:effectLst/>
                  <a:uLnTx/>
                  <a:uFillTx/>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900" b="0" i="0" u="none" strike="noStrike" kern="1200" cap="none" spc="0" normalizeH="0" baseline="0" noProof="0" dirty="0">
                <a:ln>
                  <a:noFill/>
                </a:ln>
                <a:solidFill>
                  <a:srgbClr val="826C3A"/>
                </a:solidFill>
                <a:effectLst/>
                <a:uLnTx/>
                <a:uFillTx/>
                <a:ea typeface="+mn-ea"/>
                <a:cs typeface="Arial" panose="020B0604020202020204" pitchFamily="34" charset="0"/>
              </a:endParaRPr>
            </a:p>
          </p:txBody>
        </p:sp>
        <p:sp>
          <p:nvSpPr>
            <p:cNvPr id="75" name="Graphic 3">
              <a:extLst>
                <a:ext uri="{FF2B5EF4-FFF2-40B4-BE49-F238E27FC236}">
                  <a16:creationId xmlns:a16="http://schemas.microsoft.com/office/drawing/2014/main" id="{3C882BC3-EEA6-459A-94DB-9C4B94E64799}"/>
                </a:ext>
              </a:extLst>
            </p:cNvPr>
            <p:cNvSpPr/>
            <p:nvPr/>
          </p:nvSpPr>
          <p:spPr>
            <a:xfrm>
              <a:off x="11637744" y="6581775"/>
              <a:ext cx="49530" cy="274320"/>
            </a:xfrm>
            <a:custGeom>
              <a:avLst/>
              <a:gdLst>
                <a:gd name="connsiteX0" fmla="*/ 49530 w 49530"/>
                <a:gd name="connsiteY0" fmla="*/ 0 h 506730"/>
                <a:gd name="connsiteX1" fmla="*/ 0 w 49530"/>
                <a:gd name="connsiteY1" fmla="*/ 506730 h 506730"/>
              </a:gdLst>
              <a:ahLst/>
              <a:cxnLst>
                <a:cxn ang="0">
                  <a:pos x="connsiteX0" y="connsiteY0"/>
                </a:cxn>
                <a:cxn ang="0">
                  <a:pos x="connsiteX1" y="connsiteY1"/>
                </a:cxn>
              </a:cxnLst>
              <a:rect l="l" t="t" r="r" b="b"/>
              <a:pathLst>
                <a:path w="49530" h="506730">
                  <a:moveTo>
                    <a:pt x="49530" y="0"/>
                  </a:moveTo>
                  <a:lnTo>
                    <a:pt x="0" y="506730"/>
                  </a:lnTo>
                </a:path>
              </a:pathLst>
            </a:custGeom>
            <a:ln w="952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826C3A"/>
                </a:solidFill>
                <a:effectLst/>
                <a:uLnTx/>
                <a:uFillTx/>
                <a:latin typeface="Arial" panose="020B0604020202020204" pitchFamily="34" charset="0"/>
                <a:ea typeface="+mn-ea"/>
                <a:cs typeface="Arial" panose="020B0604020202020204" pitchFamily="34" charset="0"/>
              </a:endParaRPr>
            </a:p>
          </p:txBody>
        </p:sp>
      </p:grpSp>
      <p:cxnSp>
        <p:nvCxnSpPr>
          <p:cNvPr id="53" name="Connector: Elbow 52">
            <a:extLst>
              <a:ext uri="{FF2B5EF4-FFF2-40B4-BE49-F238E27FC236}">
                <a16:creationId xmlns:a16="http://schemas.microsoft.com/office/drawing/2014/main" id="{C35FD3FE-8B50-4C4F-958C-D6691F043CF3}"/>
              </a:ext>
            </a:extLst>
          </p:cNvPr>
          <p:cNvCxnSpPr>
            <a:cxnSpLocks/>
            <a:stCxn id="63" idx="2"/>
            <a:endCxn id="56" idx="0"/>
          </p:cNvCxnSpPr>
          <p:nvPr/>
        </p:nvCxnSpPr>
        <p:spPr>
          <a:xfrm rot="5400000">
            <a:off x="3552204" y="-664748"/>
            <a:ext cx="204616" cy="4902031"/>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3385B6AF-2F4D-481F-9B9E-A9710ABA34C8}"/>
              </a:ext>
            </a:extLst>
          </p:cNvPr>
          <p:cNvSpPr/>
          <p:nvPr/>
        </p:nvSpPr>
        <p:spPr>
          <a:xfrm>
            <a:off x="490601" y="1909166"/>
            <a:ext cx="1568791" cy="369852"/>
          </a:xfrm>
          <a:prstGeom prst="rect">
            <a:avLst/>
          </a:prstGeom>
          <a:solidFill>
            <a:srgbClr val="826C3A"/>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1000" kern="0" dirty="0">
                <a:solidFill>
                  <a:schemeClr val="bg1"/>
                </a:solidFill>
                <a:latin typeface="+mj-lt"/>
                <a:ea typeface="ＭＳ Ｐゴシック"/>
                <a:cs typeface="Sakkal Majalla" panose="02000000000000000000" pitchFamily="2" charset="-78"/>
                <a:sym typeface="Calibri"/>
              </a:rPr>
              <a:t>Legal Affairs</a:t>
            </a:r>
          </a:p>
        </p:txBody>
      </p:sp>
      <p:cxnSp>
        <p:nvCxnSpPr>
          <p:cNvPr id="58" name="Connector: Elbow 57">
            <a:extLst>
              <a:ext uri="{FF2B5EF4-FFF2-40B4-BE49-F238E27FC236}">
                <a16:creationId xmlns:a16="http://schemas.microsoft.com/office/drawing/2014/main" id="{3EC846CF-2930-4E04-9DDF-D7CF65E6272A}"/>
              </a:ext>
            </a:extLst>
          </p:cNvPr>
          <p:cNvCxnSpPr>
            <a:cxnSpLocks/>
          </p:cNvCxnSpPr>
          <p:nvPr/>
        </p:nvCxnSpPr>
        <p:spPr>
          <a:xfrm rot="16200000" flipH="1">
            <a:off x="8463758" y="-674272"/>
            <a:ext cx="204616" cy="4921078"/>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pSp>
        <p:nvGrpSpPr>
          <p:cNvPr id="96" name="Group 95">
            <a:extLst>
              <a:ext uri="{FF2B5EF4-FFF2-40B4-BE49-F238E27FC236}">
                <a16:creationId xmlns:a16="http://schemas.microsoft.com/office/drawing/2014/main" id="{4E0FA19C-05E7-BD00-DD4F-271C7335CBB7}"/>
              </a:ext>
            </a:extLst>
          </p:cNvPr>
          <p:cNvGrpSpPr/>
          <p:nvPr/>
        </p:nvGrpSpPr>
        <p:grpSpPr>
          <a:xfrm>
            <a:off x="419100" y="6538768"/>
            <a:ext cx="6275070" cy="217585"/>
            <a:chOff x="419100" y="6531148"/>
            <a:chExt cx="6275070" cy="217585"/>
          </a:xfrm>
        </p:grpSpPr>
        <p:sp>
          <p:nvSpPr>
            <p:cNvPr id="98" name="Rectangle 97">
              <a:extLst>
                <a:ext uri="{FF2B5EF4-FFF2-40B4-BE49-F238E27FC236}">
                  <a16:creationId xmlns:a16="http://schemas.microsoft.com/office/drawing/2014/main" id="{14ED96C5-FE9F-7AAA-D3A2-C70E9D0834A0}"/>
                </a:ext>
              </a:extLst>
            </p:cNvPr>
            <p:cNvSpPr/>
            <p:nvPr/>
          </p:nvSpPr>
          <p:spPr>
            <a:xfrm>
              <a:off x="419100" y="6531153"/>
              <a:ext cx="6275070" cy="217580"/>
            </a:xfrm>
            <a:prstGeom prst="rect">
              <a:avLst/>
            </a:prstGeom>
            <a:ln w="31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endParaRPr lang="en-US" sz="700" kern="0" dirty="0">
                <a:solidFill>
                  <a:schemeClr val="accent6"/>
                </a:solidFill>
                <a:latin typeface="+mj-lt"/>
                <a:cs typeface="Sakkal Majalla" panose="02000000000000000000" pitchFamily="2" charset="-78"/>
                <a:sym typeface="Calibri"/>
              </a:endParaRPr>
            </a:p>
          </p:txBody>
        </p:sp>
        <p:grpSp>
          <p:nvGrpSpPr>
            <p:cNvPr id="99" name="Group 98">
              <a:extLst>
                <a:ext uri="{FF2B5EF4-FFF2-40B4-BE49-F238E27FC236}">
                  <a16:creationId xmlns:a16="http://schemas.microsoft.com/office/drawing/2014/main" id="{D8850F93-E162-47F7-647B-4F7C4B79A0FF}"/>
                </a:ext>
              </a:extLst>
            </p:cNvPr>
            <p:cNvGrpSpPr/>
            <p:nvPr/>
          </p:nvGrpSpPr>
          <p:grpSpPr>
            <a:xfrm>
              <a:off x="480163" y="6531148"/>
              <a:ext cx="608727" cy="217580"/>
              <a:chOff x="480163" y="6531148"/>
              <a:chExt cx="608727" cy="217580"/>
            </a:xfrm>
          </p:grpSpPr>
          <p:sp>
            <p:nvSpPr>
              <p:cNvPr id="140" name="Rectangle 139">
                <a:extLst>
                  <a:ext uri="{FF2B5EF4-FFF2-40B4-BE49-F238E27FC236}">
                    <a16:creationId xmlns:a16="http://schemas.microsoft.com/office/drawing/2014/main" id="{5D96BBC5-31AC-82C1-4217-F114504F1D40}"/>
                  </a:ext>
                </a:extLst>
              </p:cNvPr>
              <p:cNvSpPr/>
              <p:nvPr/>
            </p:nvSpPr>
            <p:spPr>
              <a:xfrm>
                <a:off x="480163" y="6568543"/>
                <a:ext cx="193440" cy="142791"/>
              </a:xfrm>
              <a:prstGeom prst="rect">
                <a:avLst/>
              </a:prstGeom>
              <a:solidFill>
                <a:srgbClr val="493D20"/>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defRPr/>
                </a:pPr>
                <a:endParaRPr lang="en-US" sz="900" dirty="0">
                  <a:solidFill>
                    <a:schemeClr val="accent6"/>
                  </a:solidFill>
                  <a:latin typeface="+mj-lt"/>
                  <a:cs typeface="Sakkal Majalla" panose="02000000000000000000" pitchFamily="2" charset="-78"/>
                  <a:sym typeface="Calibri"/>
                </a:endParaRPr>
              </a:p>
            </p:txBody>
          </p:sp>
          <p:sp>
            <p:nvSpPr>
              <p:cNvPr id="141" name="Rectangle 140">
                <a:extLst>
                  <a:ext uri="{FF2B5EF4-FFF2-40B4-BE49-F238E27FC236}">
                    <a16:creationId xmlns:a16="http://schemas.microsoft.com/office/drawing/2014/main" id="{1D7789C7-575D-83B9-AB78-4889C8B0CB62}"/>
                  </a:ext>
                </a:extLst>
              </p:cNvPr>
              <p:cNvSpPr/>
              <p:nvPr/>
            </p:nvSpPr>
            <p:spPr>
              <a:xfrm>
                <a:off x="701589" y="6531148"/>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N-1</a:t>
                </a:r>
              </a:p>
            </p:txBody>
          </p:sp>
        </p:grpSp>
        <p:grpSp>
          <p:nvGrpSpPr>
            <p:cNvPr id="100" name="Group 99">
              <a:extLst>
                <a:ext uri="{FF2B5EF4-FFF2-40B4-BE49-F238E27FC236}">
                  <a16:creationId xmlns:a16="http://schemas.microsoft.com/office/drawing/2014/main" id="{AB77EEA1-01B0-302A-D160-4B92442D1ED5}"/>
                </a:ext>
              </a:extLst>
            </p:cNvPr>
            <p:cNvGrpSpPr/>
            <p:nvPr/>
          </p:nvGrpSpPr>
          <p:grpSpPr>
            <a:xfrm>
              <a:off x="1283358" y="6531153"/>
              <a:ext cx="608727" cy="217580"/>
              <a:chOff x="1299027" y="6531153"/>
              <a:chExt cx="608727" cy="217580"/>
            </a:xfrm>
          </p:grpSpPr>
          <p:sp>
            <p:nvSpPr>
              <p:cNvPr id="138" name="Rectangle 137">
                <a:extLst>
                  <a:ext uri="{FF2B5EF4-FFF2-40B4-BE49-F238E27FC236}">
                    <a16:creationId xmlns:a16="http://schemas.microsoft.com/office/drawing/2014/main" id="{2337F894-A6F1-00DC-72EA-D0760E58ECA0}"/>
                  </a:ext>
                </a:extLst>
              </p:cNvPr>
              <p:cNvSpPr/>
              <p:nvPr/>
            </p:nvSpPr>
            <p:spPr>
              <a:xfrm>
                <a:off x="1299027" y="6568548"/>
                <a:ext cx="193440" cy="142791"/>
              </a:xfrm>
              <a:prstGeom prst="rect">
                <a:avLst/>
              </a:prstGeom>
              <a:solidFill>
                <a:srgbClr val="826C3A"/>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defRPr/>
                </a:pPr>
                <a:endParaRPr lang="en-US" sz="900" dirty="0">
                  <a:solidFill>
                    <a:schemeClr val="accent6"/>
                  </a:solidFill>
                  <a:latin typeface="+mj-lt"/>
                  <a:cs typeface="Sakkal Majalla" panose="02000000000000000000" pitchFamily="2" charset="-78"/>
                  <a:sym typeface="Calibri"/>
                </a:endParaRPr>
              </a:p>
            </p:txBody>
          </p:sp>
          <p:sp>
            <p:nvSpPr>
              <p:cNvPr id="139" name="Rectangle 138">
                <a:extLst>
                  <a:ext uri="{FF2B5EF4-FFF2-40B4-BE49-F238E27FC236}">
                    <a16:creationId xmlns:a16="http://schemas.microsoft.com/office/drawing/2014/main" id="{0E266ED2-2B56-3A86-81A5-E5F0E2898691}"/>
                  </a:ext>
                </a:extLst>
              </p:cNvPr>
              <p:cNvSpPr/>
              <p:nvPr/>
            </p:nvSpPr>
            <p:spPr>
              <a:xfrm>
                <a:off x="1520453"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N-2</a:t>
                </a:r>
              </a:p>
            </p:txBody>
          </p:sp>
        </p:grpSp>
        <p:grpSp>
          <p:nvGrpSpPr>
            <p:cNvPr id="101" name="Group 100">
              <a:extLst>
                <a:ext uri="{FF2B5EF4-FFF2-40B4-BE49-F238E27FC236}">
                  <a16:creationId xmlns:a16="http://schemas.microsoft.com/office/drawing/2014/main" id="{B3F8896E-DC9D-1341-FD6B-7DCDF2FC7E99}"/>
                </a:ext>
              </a:extLst>
            </p:cNvPr>
            <p:cNvGrpSpPr/>
            <p:nvPr/>
          </p:nvGrpSpPr>
          <p:grpSpPr>
            <a:xfrm>
              <a:off x="2086553" y="6531153"/>
              <a:ext cx="608727" cy="217580"/>
              <a:chOff x="2092046" y="6531153"/>
              <a:chExt cx="608727" cy="217580"/>
            </a:xfrm>
          </p:grpSpPr>
          <p:sp>
            <p:nvSpPr>
              <p:cNvPr id="136" name="Rectangle 135">
                <a:extLst>
                  <a:ext uri="{FF2B5EF4-FFF2-40B4-BE49-F238E27FC236}">
                    <a16:creationId xmlns:a16="http://schemas.microsoft.com/office/drawing/2014/main" id="{8B9B1898-026E-71E5-09CE-1707966E55B1}"/>
                  </a:ext>
                </a:extLst>
              </p:cNvPr>
              <p:cNvSpPr/>
              <p:nvPr/>
            </p:nvSpPr>
            <p:spPr>
              <a:xfrm>
                <a:off x="2092046" y="6568548"/>
                <a:ext cx="193440" cy="142791"/>
              </a:xfrm>
              <a:prstGeom prst="rect">
                <a:avLst/>
              </a:prstGeom>
              <a:solidFill>
                <a:srgbClr val="D7D0B6"/>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defRPr/>
                </a:pPr>
                <a:endParaRPr lang="en-US" sz="900" dirty="0">
                  <a:solidFill>
                    <a:schemeClr val="accent6"/>
                  </a:solidFill>
                  <a:latin typeface="+mj-lt"/>
                  <a:cs typeface="Sakkal Majalla" panose="02000000000000000000" pitchFamily="2" charset="-78"/>
                  <a:sym typeface="Calibri"/>
                </a:endParaRPr>
              </a:p>
            </p:txBody>
          </p:sp>
          <p:sp>
            <p:nvSpPr>
              <p:cNvPr id="137" name="Rectangle 136">
                <a:extLst>
                  <a:ext uri="{FF2B5EF4-FFF2-40B4-BE49-F238E27FC236}">
                    <a16:creationId xmlns:a16="http://schemas.microsoft.com/office/drawing/2014/main" id="{2F5A81FA-B2B3-0DFA-5582-E838AEEB99F8}"/>
                  </a:ext>
                </a:extLst>
              </p:cNvPr>
              <p:cNvSpPr/>
              <p:nvPr/>
            </p:nvSpPr>
            <p:spPr>
              <a:xfrm>
                <a:off x="2313472"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N-3</a:t>
                </a:r>
              </a:p>
            </p:txBody>
          </p:sp>
        </p:grpSp>
        <p:grpSp>
          <p:nvGrpSpPr>
            <p:cNvPr id="102" name="Group 101">
              <a:extLst>
                <a:ext uri="{FF2B5EF4-FFF2-40B4-BE49-F238E27FC236}">
                  <a16:creationId xmlns:a16="http://schemas.microsoft.com/office/drawing/2014/main" id="{FC1D08FB-4C3B-A6F6-7C3D-40C52EEA44B8}"/>
                </a:ext>
              </a:extLst>
            </p:cNvPr>
            <p:cNvGrpSpPr/>
            <p:nvPr/>
          </p:nvGrpSpPr>
          <p:grpSpPr>
            <a:xfrm>
              <a:off x="2889748" y="6531153"/>
              <a:ext cx="608727" cy="217580"/>
              <a:chOff x="2867265" y="6531153"/>
              <a:chExt cx="608727" cy="217580"/>
            </a:xfrm>
          </p:grpSpPr>
          <p:sp>
            <p:nvSpPr>
              <p:cNvPr id="134" name="Rectangle 133">
                <a:extLst>
                  <a:ext uri="{FF2B5EF4-FFF2-40B4-BE49-F238E27FC236}">
                    <a16:creationId xmlns:a16="http://schemas.microsoft.com/office/drawing/2014/main" id="{FBA95B01-7849-4E0B-FC1A-5C6BA17623C3}"/>
                  </a:ext>
                </a:extLst>
              </p:cNvPr>
              <p:cNvSpPr/>
              <p:nvPr/>
            </p:nvSpPr>
            <p:spPr>
              <a:xfrm>
                <a:off x="2867265" y="6568548"/>
                <a:ext cx="193440" cy="142791"/>
              </a:xfrm>
              <a:prstGeom prst="rect">
                <a:avLst/>
              </a:prstGeom>
              <a:solidFill>
                <a:srgbClr val="F1ECE0"/>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defRPr/>
                </a:pPr>
                <a:endParaRPr lang="en-US" sz="900" dirty="0">
                  <a:solidFill>
                    <a:schemeClr val="accent6"/>
                  </a:solidFill>
                  <a:latin typeface="+mj-lt"/>
                  <a:cs typeface="Sakkal Majalla" panose="02000000000000000000" pitchFamily="2" charset="-78"/>
                  <a:sym typeface="Calibri"/>
                </a:endParaRPr>
              </a:p>
            </p:txBody>
          </p:sp>
          <p:sp>
            <p:nvSpPr>
              <p:cNvPr id="135" name="Rectangle 134">
                <a:extLst>
                  <a:ext uri="{FF2B5EF4-FFF2-40B4-BE49-F238E27FC236}">
                    <a16:creationId xmlns:a16="http://schemas.microsoft.com/office/drawing/2014/main" id="{9765EF11-5246-929A-B26B-792163F34CD3}"/>
                  </a:ext>
                </a:extLst>
              </p:cNvPr>
              <p:cNvSpPr/>
              <p:nvPr/>
            </p:nvSpPr>
            <p:spPr>
              <a:xfrm>
                <a:off x="3088691"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N-4</a:t>
                </a:r>
              </a:p>
            </p:txBody>
          </p:sp>
        </p:grpSp>
        <p:grpSp>
          <p:nvGrpSpPr>
            <p:cNvPr id="103" name="Group 102">
              <a:extLst>
                <a:ext uri="{FF2B5EF4-FFF2-40B4-BE49-F238E27FC236}">
                  <a16:creationId xmlns:a16="http://schemas.microsoft.com/office/drawing/2014/main" id="{3308FF90-81CE-CC92-1CBD-C70ED27982E4}"/>
                </a:ext>
              </a:extLst>
            </p:cNvPr>
            <p:cNvGrpSpPr/>
            <p:nvPr/>
          </p:nvGrpSpPr>
          <p:grpSpPr>
            <a:xfrm>
              <a:off x="3692943" y="6531153"/>
              <a:ext cx="608727" cy="217580"/>
              <a:chOff x="3710886" y="6531153"/>
              <a:chExt cx="608727" cy="217580"/>
            </a:xfrm>
          </p:grpSpPr>
          <p:sp>
            <p:nvSpPr>
              <p:cNvPr id="122" name="Rectangle 121">
                <a:extLst>
                  <a:ext uri="{FF2B5EF4-FFF2-40B4-BE49-F238E27FC236}">
                    <a16:creationId xmlns:a16="http://schemas.microsoft.com/office/drawing/2014/main" id="{CDC69115-EF36-EC80-EC11-79EB01036CCD}"/>
                  </a:ext>
                </a:extLst>
              </p:cNvPr>
              <p:cNvSpPr/>
              <p:nvPr/>
            </p:nvSpPr>
            <p:spPr>
              <a:xfrm>
                <a:off x="3710886" y="6568548"/>
                <a:ext cx="193440" cy="142791"/>
              </a:xfrm>
              <a:prstGeom prst="rect">
                <a:avLst/>
              </a:prstGeom>
              <a:solidFill>
                <a:srgbClr val="D9D9D9"/>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defRPr/>
                </a:pPr>
                <a:endParaRPr lang="en-US" sz="900" dirty="0">
                  <a:solidFill>
                    <a:schemeClr val="accent6"/>
                  </a:solidFill>
                  <a:latin typeface="+mj-lt"/>
                  <a:cs typeface="Sakkal Majalla" panose="02000000000000000000" pitchFamily="2" charset="-78"/>
                  <a:sym typeface="Calibri"/>
                </a:endParaRPr>
              </a:p>
            </p:txBody>
          </p:sp>
          <p:sp>
            <p:nvSpPr>
              <p:cNvPr id="133" name="Rectangle 132">
                <a:extLst>
                  <a:ext uri="{FF2B5EF4-FFF2-40B4-BE49-F238E27FC236}">
                    <a16:creationId xmlns:a16="http://schemas.microsoft.com/office/drawing/2014/main" id="{4EE56860-7B43-17B4-527E-EB7F52F8F202}"/>
                  </a:ext>
                </a:extLst>
              </p:cNvPr>
              <p:cNvSpPr/>
              <p:nvPr/>
            </p:nvSpPr>
            <p:spPr>
              <a:xfrm>
                <a:off x="3932312"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N-5</a:t>
                </a:r>
              </a:p>
            </p:txBody>
          </p:sp>
        </p:grpSp>
        <p:grpSp>
          <p:nvGrpSpPr>
            <p:cNvPr id="104" name="Group 103">
              <a:extLst>
                <a:ext uri="{FF2B5EF4-FFF2-40B4-BE49-F238E27FC236}">
                  <a16:creationId xmlns:a16="http://schemas.microsoft.com/office/drawing/2014/main" id="{4D796414-501D-44A0-FDA7-E1A8A9CB0D0A}"/>
                </a:ext>
              </a:extLst>
            </p:cNvPr>
            <p:cNvGrpSpPr/>
            <p:nvPr/>
          </p:nvGrpSpPr>
          <p:grpSpPr>
            <a:xfrm>
              <a:off x="4496138" y="6531153"/>
              <a:ext cx="608727" cy="217580"/>
              <a:chOff x="4517948" y="6531153"/>
              <a:chExt cx="608727" cy="217580"/>
            </a:xfrm>
          </p:grpSpPr>
          <p:sp>
            <p:nvSpPr>
              <p:cNvPr id="110" name="Rectangle 109">
                <a:extLst>
                  <a:ext uri="{FF2B5EF4-FFF2-40B4-BE49-F238E27FC236}">
                    <a16:creationId xmlns:a16="http://schemas.microsoft.com/office/drawing/2014/main" id="{A666D020-D6C1-3F36-4505-61F30F7ED595}"/>
                  </a:ext>
                </a:extLst>
              </p:cNvPr>
              <p:cNvSpPr/>
              <p:nvPr/>
            </p:nvSpPr>
            <p:spPr>
              <a:xfrm>
                <a:off x="4517948" y="6568548"/>
                <a:ext cx="193440" cy="142791"/>
              </a:xfrm>
              <a:prstGeom prst="rect">
                <a:avLst/>
              </a:prstGeom>
              <a:solidFill>
                <a:schemeClr val="bg1">
                  <a:lumMod val="95000"/>
                </a:schemeClr>
              </a:solid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dirty="0">
                  <a:solidFill>
                    <a:schemeClr val="accent6"/>
                  </a:solidFill>
                  <a:sym typeface="Calibri"/>
                </a:endParaRPr>
              </a:p>
            </p:txBody>
          </p:sp>
          <p:sp>
            <p:nvSpPr>
              <p:cNvPr id="111" name="Rectangle 110">
                <a:extLst>
                  <a:ext uri="{FF2B5EF4-FFF2-40B4-BE49-F238E27FC236}">
                    <a16:creationId xmlns:a16="http://schemas.microsoft.com/office/drawing/2014/main" id="{04181D8E-03AD-82E5-C2E2-4EB751007FAE}"/>
                  </a:ext>
                </a:extLst>
              </p:cNvPr>
              <p:cNvSpPr/>
              <p:nvPr/>
            </p:nvSpPr>
            <p:spPr>
              <a:xfrm>
                <a:off x="4739374"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N-6</a:t>
                </a:r>
              </a:p>
            </p:txBody>
          </p:sp>
        </p:grpSp>
        <p:grpSp>
          <p:nvGrpSpPr>
            <p:cNvPr id="105" name="Group 104">
              <a:extLst>
                <a:ext uri="{FF2B5EF4-FFF2-40B4-BE49-F238E27FC236}">
                  <a16:creationId xmlns:a16="http://schemas.microsoft.com/office/drawing/2014/main" id="{471FC9E2-D2F6-E274-17ED-790025EFBCAA}"/>
                </a:ext>
              </a:extLst>
            </p:cNvPr>
            <p:cNvGrpSpPr/>
            <p:nvPr/>
          </p:nvGrpSpPr>
          <p:grpSpPr>
            <a:xfrm>
              <a:off x="5299335" y="6531153"/>
              <a:ext cx="608727" cy="217580"/>
              <a:chOff x="5299335" y="6531153"/>
              <a:chExt cx="608727" cy="217580"/>
            </a:xfrm>
          </p:grpSpPr>
          <p:sp>
            <p:nvSpPr>
              <p:cNvPr id="106" name="Rectangle 105">
                <a:extLst>
                  <a:ext uri="{FF2B5EF4-FFF2-40B4-BE49-F238E27FC236}">
                    <a16:creationId xmlns:a16="http://schemas.microsoft.com/office/drawing/2014/main" id="{BD1B2ACD-5593-7205-5491-2BEC183E4FBB}"/>
                  </a:ext>
                </a:extLst>
              </p:cNvPr>
              <p:cNvSpPr/>
              <p:nvPr/>
            </p:nvSpPr>
            <p:spPr>
              <a:xfrm>
                <a:off x="5299335" y="6568548"/>
                <a:ext cx="193440" cy="14279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dirty="0">
                  <a:solidFill>
                    <a:schemeClr val="accent6"/>
                  </a:solidFill>
                  <a:sym typeface="Calibri"/>
                </a:endParaRPr>
              </a:p>
            </p:txBody>
          </p:sp>
          <p:sp>
            <p:nvSpPr>
              <p:cNvPr id="107" name="Rectangle 106">
                <a:extLst>
                  <a:ext uri="{FF2B5EF4-FFF2-40B4-BE49-F238E27FC236}">
                    <a16:creationId xmlns:a16="http://schemas.microsoft.com/office/drawing/2014/main" id="{7E1A6033-C14E-50AB-ECB2-64F8B77343D3}"/>
                  </a:ext>
                </a:extLst>
              </p:cNvPr>
              <p:cNvSpPr/>
              <p:nvPr/>
            </p:nvSpPr>
            <p:spPr>
              <a:xfrm>
                <a:off x="5520761"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Individual Contributor</a:t>
                </a:r>
              </a:p>
            </p:txBody>
          </p:sp>
        </p:grpSp>
      </p:grpSp>
      <p:grpSp>
        <p:nvGrpSpPr>
          <p:cNvPr id="142" name="Group 141">
            <a:extLst>
              <a:ext uri="{FF2B5EF4-FFF2-40B4-BE49-F238E27FC236}">
                <a16:creationId xmlns:a16="http://schemas.microsoft.com/office/drawing/2014/main" id="{F7B34581-C073-7F17-61F0-EB4229DB2BB5}"/>
              </a:ext>
            </a:extLst>
          </p:cNvPr>
          <p:cNvGrpSpPr/>
          <p:nvPr/>
        </p:nvGrpSpPr>
        <p:grpSpPr>
          <a:xfrm>
            <a:off x="11586309" y="1067828"/>
            <a:ext cx="548640" cy="548640"/>
            <a:chOff x="11586309" y="1051786"/>
            <a:chExt cx="548640" cy="548640"/>
          </a:xfrm>
        </p:grpSpPr>
        <p:pic>
          <p:nvPicPr>
            <p:cNvPr id="143" name="Graphic 142" descr="Hierarchy">
              <a:hlinkClick r:id="rId3" action="ppaction://hlinksldjump"/>
              <a:extLst>
                <a:ext uri="{FF2B5EF4-FFF2-40B4-BE49-F238E27FC236}">
                  <a16:creationId xmlns:a16="http://schemas.microsoft.com/office/drawing/2014/main" id="{505DB5D3-6551-1388-F1CE-00078AA63639}"/>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632029" y="1097506"/>
              <a:ext cx="457200" cy="457200"/>
            </a:xfrm>
            <a:prstGeom prst="rect">
              <a:avLst/>
            </a:prstGeom>
          </p:spPr>
        </p:pic>
        <p:sp>
          <p:nvSpPr>
            <p:cNvPr id="144" name="Oval 143">
              <a:extLst>
                <a:ext uri="{FF2B5EF4-FFF2-40B4-BE49-F238E27FC236}">
                  <a16:creationId xmlns:a16="http://schemas.microsoft.com/office/drawing/2014/main" id="{ED6B2143-6027-3C59-56D6-D184F6928D3E}"/>
                </a:ext>
              </a:extLst>
            </p:cNvPr>
            <p:cNvSpPr>
              <a:spLocks noChangeAspect="1"/>
            </p:cNvSpPr>
            <p:nvPr/>
          </p:nvSpPr>
          <p:spPr>
            <a:xfrm>
              <a:off x="11586309" y="1051786"/>
              <a:ext cx="548640" cy="548640"/>
            </a:xfrm>
            <a:prstGeom prst="ellipse">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a:solidFill>
                  <a:schemeClr val="bg1"/>
                </a:solidFill>
              </a:endParaRPr>
            </a:p>
          </p:txBody>
        </p:sp>
      </p:grpSp>
      <p:sp>
        <p:nvSpPr>
          <p:cNvPr id="161" name="Rectangle 160">
            <a:extLst>
              <a:ext uri="{FF2B5EF4-FFF2-40B4-BE49-F238E27FC236}">
                <a16:creationId xmlns:a16="http://schemas.microsoft.com/office/drawing/2014/main" id="{776F9A5D-0F55-4C9C-BF23-5C91141A0C51}"/>
              </a:ext>
            </a:extLst>
          </p:cNvPr>
          <p:cNvSpPr/>
          <p:nvPr/>
        </p:nvSpPr>
        <p:spPr>
          <a:xfrm>
            <a:off x="10291838" y="1914190"/>
            <a:ext cx="1568791" cy="369852"/>
          </a:xfrm>
          <a:prstGeom prst="rect">
            <a:avLst/>
          </a:prstGeom>
          <a:solidFill>
            <a:srgbClr val="826C3A"/>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1000" kern="0" dirty="0">
                <a:solidFill>
                  <a:schemeClr val="bg1"/>
                </a:solidFill>
                <a:latin typeface="+mj-lt"/>
                <a:ea typeface="ＭＳ Ｐゴシック"/>
                <a:cs typeface="Sakkal Majalla" panose="02000000000000000000" pitchFamily="2" charset="-78"/>
                <a:sym typeface="Calibri"/>
              </a:rPr>
              <a:t>Public Policy</a:t>
            </a:r>
          </a:p>
        </p:txBody>
      </p:sp>
      <p:sp>
        <p:nvSpPr>
          <p:cNvPr id="165" name="Rectangle 164">
            <a:extLst>
              <a:ext uri="{FF2B5EF4-FFF2-40B4-BE49-F238E27FC236}">
                <a16:creationId xmlns:a16="http://schemas.microsoft.com/office/drawing/2014/main" id="{3385B6AF-2F4D-481F-9B9E-A9710ABA34C8}"/>
              </a:ext>
            </a:extLst>
          </p:cNvPr>
          <p:cNvSpPr/>
          <p:nvPr/>
        </p:nvSpPr>
        <p:spPr>
          <a:xfrm>
            <a:off x="5321131" y="1912073"/>
            <a:ext cx="1568791" cy="369852"/>
          </a:xfrm>
          <a:prstGeom prst="rect">
            <a:avLst/>
          </a:prstGeom>
          <a:solidFill>
            <a:srgbClr val="826C3A"/>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1000" kern="0" dirty="0">
                <a:solidFill>
                  <a:schemeClr val="bg1"/>
                </a:solidFill>
                <a:latin typeface="+mj-lt"/>
                <a:ea typeface="ＭＳ Ｐゴシック"/>
                <a:cs typeface="Sakkal Majalla" panose="02000000000000000000" pitchFamily="2" charset="-78"/>
                <a:sym typeface="Calibri"/>
              </a:rPr>
              <a:t>Regulations</a:t>
            </a:r>
          </a:p>
        </p:txBody>
      </p:sp>
      <p:sp>
        <p:nvSpPr>
          <p:cNvPr id="40" name="TextBox 39"/>
          <p:cNvSpPr txBox="1"/>
          <p:nvPr/>
        </p:nvSpPr>
        <p:spPr>
          <a:xfrm>
            <a:off x="418967" y="2905885"/>
            <a:ext cx="1963553" cy="250257"/>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wrap="square" lIns="0" tIns="0" rIns="0" bIns="0" rtlCol="0" anchor="ctr">
            <a:noAutofit/>
          </a:bodyPr>
          <a:lstStyle/>
          <a:p>
            <a:pPr algn="ctr">
              <a:lnSpc>
                <a:spcPct val="90000"/>
              </a:lnSpc>
              <a:spcAft>
                <a:spcPts val="600"/>
              </a:spcAft>
            </a:pPr>
            <a:r>
              <a:rPr lang="en-US" sz="1200" b="1" dirty="0">
                <a:solidFill>
                  <a:schemeClr val="bg1"/>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OD Recommendations</a:t>
            </a:r>
          </a:p>
        </p:txBody>
      </p:sp>
      <p:sp>
        <p:nvSpPr>
          <p:cNvPr id="41" name="TextBox 40"/>
          <p:cNvSpPr txBox="1"/>
          <p:nvPr/>
        </p:nvSpPr>
        <p:spPr>
          <a:xfrm>
            <a:off x="415724" y="3296328"/>
            <a:ext cx="11018894" cy="2624970"/>
          </a:xfrm>
          <a:prstGeom prst="rect">
            <a:avLst/>
          </a:prstGeom>
          <a:ln>
            <a:solidFill>
              <a:srgbClr val="FFFFFF"/>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wrap="square" lIns="0" tIns="0" rIns="0" bIns="0" numCol="1" rtlCol="0" anchor="t">
            <a:noAutofit/>
          </a:bodyPr>
          <a:lstStyle/>
          <a:p>
            <a:pPr>
              <a:lnSpc>
                <a:spcPct val="90000"/>
              </a:lnSpc>
              <a:spcAft>
                <a:spcPts val="600"/>
              </a:spcAft>
            </a:pPr>
            <a:r>
              <a:rPr lang="en-US" sz="1200" i="1"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Pros (+):</a:t>
            </a:r>
          </a:p>
          <a:p>
            <a:pPr>
              <a:lnSpc>
                <a:spcPct val="90000"/>
              </a:lnSpc>
              <a:spcAft>
                <a:spcPts val="600"/>
              </a:spcAft>
            </a:pPr>
            <a:r>
              <a:rPr lang="en-US" sz="1200" b="1"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Decentralization</a:t>
            </a:r>
            <a:r>
              <a:rPr lang="en-US" sz="1200"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 to enable the Legal sector to activate the function properly, make decisions easily, and implement them</a:t>
            </a:r>
          </a:p>
          <a:p>
            <a:pPr>
              <a:lnSpc>
                <a:spcPct val="90000"/>
              </a:lnSpc>
              <a:spcAft>
                <a:spcPts val="600"/>
              </a:spcAft>
            </a:pPr>
            <a:r>
              <a:rPr lang="en-US" sz="1200" b="1"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Specialization</a:t>
            </a:r>
            <a:r>
              <a:rPr lang="en-US" sz="1200"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 each function focuses on certain tasks and responsibilities which will enable them to increase the efficiency, quality, their performance and RCU</a:t>
            </a:r>
          </a:p>
          <a:p>
            <a:pPr>
              <a:lnSpc>
                <a:spcPct val="90000"/>
              </a:lnSpc>
              <a:spcAft>
                <a:spcPts val="600"/>
              </a:spcAft>
            </a:pPr>
            <a:endParaRPr lang="en-US" sz="1200"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endParaRPr>
          </a:p>
          <a:p>
            <a:pPr>
              <a:lnSpc>
                <a:spcPct val="90000"/>
              </a:lnSpc>
              <a:spcAft>
                <a:spcPts val="600"/>
              </a:spcAft>
            </a:pPr>
            <a:r>
              <a:rPr lang="en-US" sz="1200" i="1"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Cons (-):</a:t>
            </a:r>
          </a:p>
          <a:p>
            <a:pPr>
              <a:lnSpc>
                <a:spcPct val="90000"/>
              </a:lnSpc>
              <a:spcAft>
                <a:spcPts val="600"/>
              </a:spcAft>
            </a:pPr>
            <a:r>
              <a:rPr lang="en-US" sz="1200" b="1"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Span of control</a:t>
            </a:r>
            <a:r>
              <a:rPr lang="en-US" sz="1200"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 increase the number of Span of control (3 instead of 2)**</a:t>
            </a:r>
          </a:p>
          <a:p>
            <a:pPr>
              <a:lnSpc>
                <a:spcPct val="90000"/>
              </a:lnSpc>
              <a:spcAft>
                <a:spcPts val="600"/>
              </a:spcAft>
            </a:pPr>
            <a:endParaRPr lang="en-US" sz="1200"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endParaRPr>
          </a:p>
          <a:p>
            <a:pPr>
              <a:lnSpc>
                <a:spcPct val="90000"/>
              </a:lnSpc>
              <a:spcAft>
                <a:spcPts val="600"/>
              </a:spcAft>
            </a:pPr>
            <a:r>
              <a:rPr lang="en-US" sz="1200" i="1"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Recommendations:</a:t>
            </a:r>
          </a:p>
          <a:p>
            <a:pPr marL="171450" indent="-171450">
              <a:lnSpc>
                <a:spcPct val="90000"/>
              </a:lnSpc>
              <a:spcAft>
                <a:spcPts val="600"/>
              </a:spcAft>
              <a:buFont typeface="Arial" panose="020B0604020202020204" pitchFamily="34" charset="0"/>
              <a:buChar char="•"/>
            </a:pPr>
            <a:r>
              <a:rPr lang="en-US" sz="1200"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I agree </a:t>
            </a:r>
            <a:r>
              <a:rPr lang="en-US" sz="1200" b="1"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Policies &amp; Regulations </a:t>
            </a:r>
            <a:r>
              <a:rPr lang="en-US" sz="1200"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can be split into </a:t>
            </a:r>
            <a:r>
              <a:rPr lang="en-US" sz="1200" b="1"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Public Policy </a:t>
            </a:r>
            <a:r>
              <a:rPr lang="en-US" sz="1200"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and </a:t>
            </a:r>
            <a:r>
              <a:rPr lang="en-US" sz="1200" b="1"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Regulations</a:t>
            </a:r>
            <a:r>
              <a:rPr lang="en-US" sz="1200"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 as </a:t>
            </a:r>
            <a:r>
              <a:rPr lang="en-US" sz="1200" b="1"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Regulations</a:t>
            </a:r>
            <a:r>
              <a:rPr lang="en-US" sz="1200"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 has a lot of sub-N-3 functions and needs to spread out</a:t>
            </a:r>
          </a:p>
          <a:p>
            <a:pPr marL="171450" indent="-171450">
              <a:lnSpc>
                <a:spcPct val="90000"/>
              </a:lnSpc>
              <a:spcAft>
                <a:spcPts val="600"/>
              </a:spcAft>
              <a:buFont typeface="Arial" panose="020B0604020202020204" pitchFamily="34" charset="0"/>
              <a:buChar char="•"/>
            </a:pPr>
            <a:r>
              <a:rPr lang="en-US" sz="1200"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I recommend keeping Legal Affairs as one N-2, as there are so few individual contributors for </a:t>
            </a:r>
            <a:r>
              <a:rPr lang="en-US" sz="1200" b="1"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Advisory &amp; Disputes </a:t>
            </a:r>
            <a:r>
              <a:rPr lang="en-US" sz="1200"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and </a:t>
            </a:r>
            <a:r>
              <a:rPr lang="en-US" sz="1200" b="1"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Contracts &amp; Transactions</a:t>
            </a:r>
            <a:endParaRPr lang="en-US" sz="1200"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endParaRPr>
          </a:p>
          <a:p>
            <a:pPr>
              <a:lnSpc>
                <a:spcPct val="90000"/>
              </a:lnSpc>
              <a:spcAft>
                <a:spcPts val="600"/>
              </a:spcAft>
            </a:pPr>
            <a:endParaRPr lang="en-US" sz="1200"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endParaRPr>
          </a:p>
          <a:p>
            <a:pPr>
              <a:lnSpc>
                <a:spcPct val="90000"/>
              </a:lnSpc>
              <a:spcAft>
                <a:spcPts val="600"/>
              </a:spcAft>
            </a:pPr>
            <a:endParaRPr lang="en-US" sz="1200" b="1"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endParaRPr>
          </a:p>
          <a:p>
            <a:pPr>
              <a:lnSpc>
                <a:spcPct val="90000"/>
              </a:lnSpc>
              <a:spcAft>
                <a:spcPts val="600"/>
              </a:spcAft>
            </a:pPr>
            <a:endParaRPr lang="en-US" sz="1200"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endParaRPr>
          </a:p>
        </p:txBody>
      </p:sp>
      <p:cxnSp>
        <p:nvCxnSpPr>
          <p:cNvPr id="7" name="Connector: Elbow 6">
            <a:extLst>
              <a:ext uri="{FF2B5EF4-FFF2-40B4-BE49-F238E27FC236}">
                <a16:creationId xmlns:a16="http://schemas.microsoft.com/office/drawing/2014/main" id="{4321E3E7-36E3-FE77-253A-9741EE13C531}"/>
              </a:ext>
            </a:extLst>
          </p:cNvPr>
          <p:cNvCxnSpPr>
            <a:cxnSpLocks/>
            <a:endCxn id="165" idx="0"/>
          </p:cNvCxnSpPr>
          <p:nvPr/>
        </p:nvCxnSpPr>
        <p:spPr>
          <a:xfrm>
            <a:off x="6105526" y="1683959"/>
            <a:ext cx="1" cy="228114"/>
          </a:xfrm>
          <a:prstGeom prst="straightConnector1">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B7365AD-F080-C601-C321-ABB7BF0A85E7}"/>
              </a:ext>
            </a:extLst>
          </p:cNvPr>
          <p:cNvSpPr/>
          <p:nvPr/>
        </p:nvSpPr>
        <p:spPr>
          <a:xfrm>
            <a:off x="6995073" y="1088884"/>
            <a:ext cx="3191614" cy="2318309"/>
          </a:xfrm>
          <a:prstGeom prst="rect">
            <a:avLst/>
          </a:prstGeom>
          <a:solidFill>
            <a:srgbClr val="FFFF00"/>
          </a:solidFill>
          <a:ln w="9525" cap="rnd">
            <a:solidFill>
              <a:srgbClr val="FF0000"/>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r>
              <a:rPr lang="en-GB" sz="1200" b="1" dirty="0">
                <a:solidFill>
                  <a:schemeClr val="accent1"/>
                </a:solidFill>
                <a:effectLst/>
                <a:latin typeface="Calibri" panose="020F0502020204030204" pitchFamily="34" charset="0"/>
                <a:ea typeface="Calibri" panose="020F0502020204030204" pitchFamily="34" charset="0"/>
              </a:rPr>
              <a:t>LEGAL:</a:t>
            </a:r>
            <a:endParaRPr lang="en-GB" sz="1200" dirty="0">
              <a:solidFill>
                <a:schemeClr val="accent1"/>
              </a:solidFill>
              <a:effectLst/>
              <a:latin typeface="Calibri" panose="020F0502020204030204" pitchFamily="34" charset="0"/>
              <a:ea typeface="Calibri" panose="020F0502020204030204" pitchFamily="34" charset="0"/>
            </a:endParaRPr>
          </a:p>
          <a:p>
            <a:pPr marL="342900" lvl="0" indent="-342900" algn="just">
              <a:lnSpc>
                <a:spcPct val="105000"/>
              </a:lnSpc>
              <a:buFont typeface="Calibri" panose="020F0502020204030204" pitchFamily="34" charset="0"/>
              <a:buChar char="-"/>
            </a:pPr>
            <a:r>
              <a:rPr lang="en-GB" sz="1200" dirty="0">
                <a:solidFill>
                  <a:schemeClr val="accent1"/>
                </a:solidFill>
                <a:effectLst/>
                <a:latin typeface="Calibri" panose="020F0502020204030204" pitchFamily="34" charset="0"/>
                <a:ea typeface="Times New Roman" panose="02020603050405020304" pitchFamily="18" charset="0"/>
              </a:rPr>
              <a:t>I agree that </a:t>
            </a:r>
            <a:r>
              <a:rPr lang="en-GB" sz="1200" b="1" dirty="0">
                <a:solidFill>
                  <a:schemeClr val="accent1"/>
                </a:solidFill>
                <a:effectLst/>
                <a:latin typeface="Calibri" panose="020F0502020204030204" pitchFamily="34" charset="0"/>
                <a:ea typeface="Times New Roman" panose="02020603050405020304" pitchFamily="18" charset="0"/>
              </a:rPr>
              <a:t>Policies &amp; Regulations</a:t>
            </a:r>
            <a:r>
              <a:rPr lang="en-GB" sz="1200" dirty="0">
                <a:solidFill>
                  <a:schemeClr val="accent1"/>
                </a:solidFill>
                <a:effectLst/>
                <a:latin typeface="Calibri" panose="020F0502020204030204" pitchFamily="34" charset="0"/>
                <a:ea typeface="Times New Roman" panose="02020603050405020304" pitchFamily="18" charset="0"/>
              </a:rPr>
              <a:t> can be split into 2 N-2s so that each can focus on their respective roles (one for handling regulations, and the other for policy development)</a:t>
            </a:r>
            <a:endParaRPr lang="en-GB" sz="1200" dirty="0">
              <a:solidFill>
                <a:schemeClr val="accent1"/>
              </a:solidFill>
              <a:effectLst/>
              <a:latin typeface="Calibri" panose="020F0502020204030204" pitchFamily="34" charset="0"/>
              <a:ea typeface="Calibri" panose="020F0502020204030204" pitchFamily="34" charset="0"/>
            </a:endParaRPr>
          </a:p>
          <a:p>
            <a:pPr marL="342900" lvl="0" indent="-342900" algn="just">
              <a:lnSpc>
                <a:spcPct val="105000"/>
              </a:lnSpc>
              <a:buFont typeface="Calibri" panose="020F0502020204030204" pitchFamily="34" charset="0"/>
              <a:buChar char="-"/>
            </a:pPr>
            <a:r>
              <a:rPr lang="en-GB" sz="1200" dirty="0">
                <a:solidFill>
                  <a:schemeClr val="accent1"/>
                </a:solidFill>
                <a:effectLst/>
                <a:latin typeface="Calibri" panose="020F0502020204030204" pitchFamily="34" charset="0"/>
                <a:ea typeface="Times New Roman" panose="02020603050405020304" pitchFamily="18" charset="0"/>
              </a:rPr>
              <a:t>I believe it is good to factor in </a:t>
            </a:r>
            <a:r>
              <a:rPr lang="en-GB" sz="1200" b="1" dirty="0">
                <a:solidFill>
                  <a:schemeClr val="accent1"/>
                </a:solidFill>
                <a:effectLst/>
                <a:latin typeface="Calibri" panose="020F0502020204030204" pitchFamily="34" charset="0"/>
                <a:ea typeface="Times New Roman" panose="02020603050405020304" pitchFamily="18" charset="0"/>
              </a:rPr>
              <a:t>volume </a:t>
            </a:r>
            <a:r>
              <a:rPr lang="en-GB" sz="1200" dirty="0">
                <a:solidFill>
                  <a:schemeClr val="accent1"/>
                </a:solidFill>
                <a:effectLst/>
                <a:latin typeface="Calibri" panose="020F0502020204030204" pitchFamily="34" charset="0"/>
                <a:ea typeface="Times New Roman" panose="02020603050405020304" pitchFamily="18" charset="0"/>
              </a:rPr>
              <a:t>of work, </a:t>
            </a:r>
            <a:r>
              <a:rPr lang="en-GB" sz="1200" b="1" dirty="0">
                <a:solidFill>
                  <a:schemeClr val="accent1"/>
                </a:solidFill>
                <a:effectLst/>
                <a:latin typeface="Calibri" panose="020F0502020204030204" pitchFamily="34" charset="0"/>
                <a:ea typeface="Times New Roman" panose="02020603050405020304" pitchFamily="18" charset="0"/>
              </a:rPr>
              <a:t>complexity</a:t>
            </a:r>
            <a:r>
              <a:rPr lang="en-GB" sz="1200" dirty="0">
                <a:solidFill>
                  <a:schemeClr val="accent1"/>
                </a:solidFill>
                <a:effectLst/>
                <a:latin typeface="Calibri" panose="020F0502020204030204" pitchFamily="34" charset="0"/>
                <a:ea typeface="Calibri" panose="020F0502020204030204" pitchFamily="34" charset="0"/>
              </a:rPr>
              <a:t> work, </a:t>
            </a:r>
            <a:r>
              <a:rPr lang="en-GB" sz="1200" b="1" dirty="0">
                <a:solidFill>
                  <a:schemeClr val="accent1"/>
                </a:solidFill>
                <a:effectLst/>
                <a:latin typeface="Calibri" panose="020F0502020204030204" pitchFamily="34" charset="0"/>
                <a:ea typeface="Calibri" panose="020F0502020204030204" pitchFamily="34" charset="0"/>
              </a:rPr>
              <a:t>priorities</a:t>
            </a:r>
            <a:r>
              <a:rPr lang="en-GB" sz="1200" dirty="0">
                <a:solidFill>
                  <a:schemeClr val="accent1"/>
                </a:solidFill>
                <a:effectLst/>
                <a:latin typeface="Calibri" panose="020F0502020204030204" pitchFamily="34" charset="0"/>
                <a:ea typeface="Calibri" panose="020F0502020204030204" pitchFamily="34" charset="0"/>
              </a:rPr>
              <a:t>, and </a:t>
            </a:r>
            <a:r>
              <a:rPr lang="en-GB" sz="1200" b="1" dirty="0">
                <a:solidFill>
                  <a:schemeClr val="accent1"/>
                </a:solidFill>
                <a:effectLst/>
                <a:latin typeface="Calibri" panose="020F0502020204030204" pitchFamily="34" charset="0"/>
                <a:ea typeface="Calibri" panose="020F0502020204030204" pitchFamily="34" charset="0"/>
              </a:rPr>
              <a:t>resource constraints</a:t>
            </a:r>
            <a:r>
              <a:rPr lang="en-GB" sz="1200" dirty="0">
                <a:solidFill>
                  <a:schemeClr val="accent1"/>
                </a:solidFill>
                <a:effectLst/>
                <a:latin typeface="Calibri" panose="020F0502020204030204" pitchFamily="34" charset="0"/>
                <a:ea typeface="Calibri" panose="020F0502020204030204" pitchFamily="34" charset="0"/>
              </a:rPr>
              <a:t>, and we can see that </a:t>
            </a:r>
            <a:r>
              <a:rPr lang="en-GB" sz="1200" i="1" dirty="0">
                <a:solidFill>
                  <a:schemeClr val="accent1"/>
                </a:solidFill>
                <a:effectLst/>
                <a:latin typeface="Calibri" panose="020F0502020204030204" pitchFamily="34" charset="0"/>
                <a:ea typeface="Calibri" panose="020F0502020204030204" pitchFamily="34" charset="0"/>
              </a:rPr>
              <a:t>Regulations</a:t>
            </a:r>
            <a:r>
              <a:rPr lang="en-GB" sz="1200" dirty="0">
                <a:solidFill>
                  <a:schemeClr val="accent1"/>
                </a:solidFill>
                <a:effectLst/>
                <a:latin typeface="Calibri" panose="020F0502020204030204" pitchFamily="34" charset="0"/>
                <a:ea typeface="Calibri" panose="020F0502020204030204" pitchFamily="34" charset="0"/>
              </a:rPr>
              <a:t> has a lot of sub-N-3 functions, so they clearly need to spread out</a:t>
            </a:r>
          </a:p>
        </p:txBody>
      </p:sp>
      <p:sp>
        <p:nvSpPr>
          <p:cNvPr id="11" name="Rectangle 10">
            <a:extLst>
              <a:ext uri="{FF2B5EF4-FFF2-40B4-BE49-F238E27FC236}">
                <a16:creationId xmlns:a16="http://schemas.microsoft.com/office/drawing/2014/main" id="{82FD4264-F0A9-CA99-C52B-DBD0CFC03C02}"/>
              </a:ext>
            </a:extLst>
          </p:cNvPr>
          <p:cNvSpPr/>
          <p:nvPr/>
        </p:nvSpPr>
        <p:spPr>
          <a:xfrm>
            <a:off x="2555062" y="1726617"/>
            <a:ext cx="2648941" cy="1543004"/>
          </a:xfrm>
          <a:prstGeom prst="rect">
            <a:avLst/>
          </a:prstGeom>
          <a:solidFill>
            <a:srgbClr val="FFFF00"/>
          </a:solidFill>
          <a:ln w="9525" cap="rnd">
            <a:solidFill>
              <a:srgbClr val="FF0000"/>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r>
              <a:rPr lang="en-GB" sz="1200" b="1" dirty="0">
                <a:solidFill>
                  <a:schemeClr val="accent1"/>
                </a:solidFill>
                <a:effectLst/>
                <a:latin typeface="Calibri" panose="020F0502020204030204" pitchFamily="34" charset="0"/>
                <a:ea typeface="Calibri" panose="020F0502020204030204" pitchFamily="34" charset="0"/>
              </a:rPr>
              <a:t>LEGAL:</a:t>
            </a:r>
            <a:endParaRPr lang="en-GB" sz="1200" dirty="0">
              <a:solidFill>
                <a:schemeClr val="accent1"/>
              </a:solidFill>
              <a:effectLst/>
              <a:latin typeface="Calibri" panose="020F0502020204030204" pitchFamily="34" charset="0"/>
              <a:ea typeface="Calibri" panose="020F0502020204030204" pitchFamily="34" charset="0"/>
            </a:endParaRPr>
          </a:p>
          <a:p>
            <a:pPr marL="342900" lvl="0" indent="-342900" algn="just">
              <a:lnSpc>
                <a:spcPct val="105000"/>
              </a:lnSpc>
              <a:spcAft>
                <a:spcPts val="800"/>
              </a:spcAft>
              <a:buFont typeface="Calibri" panose="020F0502020204030204" pitchFamily="34" charset="0"/>
              <a:buChar char="-"/>
            </a:pPr>
            <a:r>
              <a:rPr lang="en-GB" sz="1200" dirty="0">
                <a:solidFill>
                  <a:schemeClr val="accent1"/>
                </a:solidFill>
                <a:effectLst/>
                <a:latin typeface="Calibri" panose="020F0502020204030204" pitchFamily="34" charset="0"/>
                <a:ea typeface="Times New Roman" panose="02020603050405020304" pitchFamily="18" charset="0"/>
              </a:rPr>
              <a:t>However, I recommend we keep </a:t>
            </a:r>
            <a:r>
              <a:rPr lang="en-GB" sz="1200" b="1" dirty="0">
                <a:solidFill>
                  <a:schemeClr val="accent1"/>
                </a:solidFill>
                <a:effectLst/>
                <a:latin typeface="Calibri" panose="020F0502020204030204" pitchFamily="34" charset="0"/>
                <a:ea typeface="Times New Roman" panose="02020603050405020304" pitchFamily="18" charset="0"/>
              </a:rPr>
              <a:t>Legal Affairs</a:t>
            </a:r>
            <a:r>
              <a:rPr lang="en-GB" sz="1200" dirty="0">
                <a:solidFill>
                  <a:schemeClr val="accent1"/>
                </a:solidFill>
                <a:effectLst/>
                <a:latin typeface="Calibri" panose="020F0502020204030204" pitchFamily="34" charset="0"/>
                <a:ea typeface="Times New Roman" panose="02020603050405020304" pitchFamily="18" charset="0"/>
              </a:rPr>
              <a:t> as a single N-2, as there are so few individual contributors within the current office (and this would increase span to just 3 instead of 4)</a:t>
            </a:r>
            <a:endParaRPr lang="en-GB" sz="1200" dirty="0">
              <a:solidFill>
                <a:schemeClr val="accent1"/>
              </a:solidFill>
              <a:effectLst/>
              <a:latin typeface="Calibri" panose="020F0502020204030204" pitchFamily="34" charset="0"/>
              <a:ea typeface="Calibri" panose="020F0502020204030204" pitchFamily="34" charset="0"/>
            </a:endParaRPr>
          </a:p>
          <a:p>
            <a:pPr algn="ctr">
              <a:lnSpc>
                <a:spcPct val="90000"/>
              </a:lnSpc>
              <a:spcAft>
                <a:spcPts val="1000"/>
              </a:spcAft>
            </a:pPr>
            <a:endParaRPr lang="en-GB" sz="1000" dirty="0" err="1">
              <a:solidFill>
                <a:schemeClr val="accent1"/>
              </a:solidFill>
            </a:endParaRPr>
          </a:p>
        </p:txBody>
      </p:sp>
    </p:spTree>
    <p:extLst>
      <p:ext uri="{BB962C8B-B14F-4D97-AF65-F5344CB8AC3E}">
        <p14:creationId xmlns:p14="http://schemas.microsoft.com/office/powerpoint/2010/main" val="4023009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553F7B-9D20-4125-970E-4C4035C8D5DF}"/>
              </a:ext>
            </a:extLst>
          </p:cNvPr>
          <p:cNvSpPr>
            <a:spLocks noGrp="1"/>
          </p:cNvSpPr>
          <p:nvPr>
            <p:ph type="title"/>
          </p:nvPr>
        </p:nvSpPr>
        <p:spPr>
          <a:xfrm>
            <a:off x="628650" y="2771190"/>
            <a:ext cx="4923064" cy="1314311"/>
          </a:xfrm>
        </p:spPr>
        <p:txBody>
          <a:bodyPr/>
          <a:lstStyle/>
          <a:p>
            <a:r>
              <a:rPr lang="en-US" dirty="0"/>
              <a:t>Human Capabilities Development</a:t>
            </a:r>
            <a:br>
              <a:rPr lang="en-US" dirty="0"/>
            </a:br>
            <a:r>
              <a:rPr lang="en-US" dirty="0"/>
              <a:t>N-3 and below structure</a:t>
            </a:r>
          </a:p>
        </p:txBody>
      </p:sp>
    </p:spTree>
    <p:extLst>
      <p:ext uri="{BB962C8B-B14F-4D97-AF65-F5344CB8AC3E}">
        <p14:creationId xmlns:p14="http://schemas.microsoft.com/office/powerpoint/2010/main" val="38275379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C3C4-BE4F-40A0-9D7F-B0F25EDBDA57}"/>
              </a:ext>
            </a:extLst>
          </p:cNvPr>
          <p:cNvSpPr>
            <a:spLocks noGrp="1"/>
          </p:cNvSpPr>
          <p:nvPr>
            <p:ph type="title"/>
          </p:nvPr>
        </p:nvSpPr>
        <p:spPr>
          <a:xfrm>
            <a:off x="302369" y="109267"/>
            <a:ext cx="9178515" cy="823688"/>
          </a:xfrm>
        </p:spPr>
        <p:txBody>
          <a:bodyPr/>
          <a:lstStyle/>
          <a:p>
            <a:pPr rtl="0"/>
            <a:r>
              <a:rPr lang="en-US" sz="2400" dirty="0">
                <a:solidFill>
                  <a:schemeClr val="accent6"/>
                </a:solidFill>
              </a:rPr>
              <a:t>Shared Services: </a:t>
            </a:r>
            <a:r>
              <a:rPr lang="en-US" sz="2400" dirty="0"/>
              <a:t>N-2/N-3 Structure</a:t>
            </a:r>
          </a:p>
        </p:txBody>
      </p:sp>
      <p:cxnSp>
        <p:nvCxnSpPr>
          <p:cNvPr id="90" name="Connector: Elbow 89">
            <a:extLst>
              <a:ext uri="{FF2B5EF4-FFF2-40B4-BE49-F238E27FC236}">
                <a16:creationId xmlns:a16="http://schemas.microsoft.com/office/drawing/2014/main" id="{5B456595-5FDF-4D26-97BD-E085A86F168B}"/>
              </a:ext>
            </a:extLst>
          </p:cNvPr>
          <p:cNvCxnSpPr>
            <a:cxnSpLocks/>
            <a:stCxn id="114" idx="2"/>
            <a:endCxn id="106" idx="0"/>
          </p:cNvCxnSpPr>
          <p:nvPr/>
        </p:nvCxnSpPr>
        <p:spPr>
          <a:xfrm rot="5400000">
            <a:off x="3588311" y="-275985"/>
            <a:ext cx="557272" cy="4477160"/>
          </a:xfrm>
          <a:prstGeom prst="bentConnector3">
            <a:avLst>
              <a:gd name="adj1" fmla="val 52564"/>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108" name="Connector: Elbow 107">
            <a:extLst>
              <a:ext uri="{FF2B5EF4-FFF2-40B4-BE49-F238E27FC236}">
                <a16:creationId xmlns:a16="http://schemas.microsoft.com/office/drawing/2014/main" id="{C7D8EE23-A95E-4CCE-80A4-EE7186F05386}"/>
              </a:ext>
            </a:extLst>
          </p:cNvPr>
          <p:cNvCxnSpPr>
            <a:cxnSpLocks/>
            <a:stCxn id="114" idx="2"/>
            <a:endCxn id="95" idx="0"/>
          </p:cNvCxnSpPr>
          <p:nvPr/>
        </p:nvCxnSpPr>
        <p:spPr>
          <a:xfrm rot="16200000" flipH="1">
            <a:off x="6948380" y="841106"/>
            <a:ext cx="573460" cy="2259166"/>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112" name="Connector: Elbow 111">
            <a:extLst>
              <a:ext uri="{FF2B5EF4-FFF2-40B4-BE49-F238E27FC236}">
                <a16:creationId xmlns:a16="http://schemas.microsoft.com/office/drawing/2014/main" id="{74A80956-C469-42CA-88F2-9B66049E27A3}"/>
              </a:ext>
            </a:extLst>
          </p:cNvPr>
          <p:cNvCxnSpPr>
            <a:cxnSpLocks/>
            <a:stCxn id="114" idx="2"/>
            <a:endCxn id="110" idx="0"/>
          </p:cNvCxnSpPr>
          <p:nvPr/>
        </p:nvCxnSpPr>
        <p:spPr>
          <a:xfrm rot="16200000" flipH="1">
            <a:off x="5829171" y="1960315"/>
            <a:ext cx="557272" cy="4560"/>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3F9CD9B9-A3A8-48AB-B853-8FC9265D6B37}"/>
              </a:ext>
            </a:extLst>
          </p:cNvPr>
          <p:cNvSpPr/>
          <p:nvPr/>
        </p:nvSpPr>
        <p:spPr>
          <a:xfrm>
            <a:off x="5321131" y="1314107"/>
            <a:ext cx="1568791" cy="369852"/>
          </a:xfrm>
          <a:prstGeom prst="rect">
            <a:avLst/>
          </a:prstGeom>
          <a:solidFill>
            <a:srgbClr val="493C20"/>
          </a:solidFill>
          <a:ln w="9525" cap="rnd" cmpd="sng" algn="ctr">
            <a:noFill/>
            <a:prstDash val="sysDot"/>
            <a:roun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1000" dirty="0">
                <a:solidFill>
                  <a:srgbClr val="FFFFFF"/>
                </a:solidFill>
                <a:latin typeface="+mj-lt"/>
                <a:cs typeface="Sakkal Majalla" panose="02000000000000000000" pitchFamily="2" charset="-78"/>
                <a:sym typeface="Calibri"/>
              </a:rPr>
              <a:t>Shared Services</a:t>
            </a:r>
          </a:p>
        </p:txBody>
      </p:sp>
      <p:cxnSp>
        <p:nvCxnSpPr>
          <p:cNvPr id="18" name="Straight Connector 17">
            <a:extLst>
              <a:ext uri="{FF2B5EF4-FFF2-40B4-BE49-F238E27FC236}">
                <a16:creationId xmlns:a16="http://schemas.microsoft.com/office/drawing/2014/main" id="{359D6A79-4361-41B3-9655-9B8174DC9574}"/>
              </a:ext>
            </a:extLst>
          </p:cNvPr>
          <p:cNvCxnSpPr>
            <a:cxnSpLocks/>
          </p:cNvCxnSpPr>
          <p:nvPr/>
        </p:nvCxnSpPr>
        <p:spPr>
          <a:xfrm>
            <a:off x="419100" y="2975523"/>
            <a:ext cx="11338560" cy="0"/>
          </a:xfrm>
          <a:prstGeom prst="line">
            <a:avLst/>
          </a:prstGeom>
          <a:ln w="9525" cap="rnd">
            <a:solidFill>
              <a:schemeClr val="tx1">
                <a:lumMod val="60000"/>
                <a:lumOff val="40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40FECC9C-8817-4232-A2AA-B0DE3DBFF9FF}"/>
              </a:ext>
            </a:extLst>
          </p:cNvPr>
          <p:cNvCxnSpPr>
            <a:cxnSpLocks/>
            <a:stCxn id="114" idx="2"/>
            <a:endCxn id="111" idx="0"/>
          </p:cNvCxnSpPr>
          <p:nvPr/>
        </p:nvCxnSpPr>
        <p:spPr>
          <a:xfrm rot="5400000">
            <a:off x="4711371" y="847803"/>
            <a:ext cx="558000" cy="2230312"/>
          </a:xfrm>
          <a:prstGeom prst="bentConnector3">
            <a:avLst>
              <a:gd name="adj1" fmla="val 52276"/>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106" name="Rectangle 105">
            <a:extLst>
              <a:ext uri="{FF2B5EF4-FFF2-40B4-BE49-F238E27FC236}">
                <a16:creationId xmlns:a16="http://schemas.microsoft.com/office/drawing/2014/main" id="{5E6E971D-1C0D-4898-986B-84817DB9FCED}"/>
              </a:ext>
            </a:extLst>
          </p:cNvPr>
          <p:cNvSpPr/>
          <p:nvPr/>
        </p:nvSpPr>
        <p:spPr>
          <a:xfrm>
            <a:off x="843971" y="2241231"/>
            <a:ext cx="1568791" cy="369852"/>
          </a:xfrm>
          <a:prstGeom prst="rect">
            <a:avLst/>
          </a:prstGeom>
          <a:solidFill>
            <a:srgbClr val="816C39"/>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1000" kern="0">
                <a:solidFill>
                  <a:schemeClr val="bg1"/>
                </a:solidFill>
                <a:latin typeface="+mj-lt"/>
                <a:ea typeface="ＭＳ Ｐゴシック"/>
                <a:cs typeface="Sakkal Majalla" panose="02000000000000000000" pitchFamily="2" charset="-78"/>
                <a:sym typeface="Calibri"/>
              </a:rPr>
              <a:t>Human Capital</a:t>
            </a:r>
            <a:endParaRPr lang="en-US" sz="1000" kern="0" dirty="0">
              <a:solidFill>
                <a:schemeClr val="bg1"/>
              </a:solidFill>
              <a:latin typeface="+mj-lt"/>
              <a:ea typeface="ＭＳ Ｐゴシック"/>
              <a:cs typeface="Sakkal Majalla" panose="02000000000000000000" pitchFamily="2" charset="-78"/>
              <a:sym typeface="Calibri"/>
            </a:endParaRPr>
          </a:p>
        </p:txBody>
      </p:sp>
      <p:sp>
        <p:nvSpPr>
          <p:cNvPr id="97" name="Rectangle 96">
            <a:extLst>
              <a:ext uri="{FF2B5EF4-FFF2-40B4-BE49-F238E27FC236}">
                <a16:creationId xmlns:a16="http://schemas.microsoft.com/office/drawing/2014/main" id="{99409EF7-D1C4-4F76-8961-81A419FC41BD}"/>
              </a:ext>
            </a:extLst>
          </p:cNvPr>
          <p:cNvSpPr/>
          <p:nvPr/>
        </p:nvSpPr>
        <p:spPr>
          <a:xfrm>
            <a:off x="843971" y="3343861"/>
            <a:ext cx="1568791" cy="274320"/>
          </a:xfrm>
          <a:prstGeom prst="rect">
            <a:avLst/>
          </a:prstGeom>
          <a:solidFill>
            <a:srgbClr val="D8D0B7"/>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900" kern="0" dirty="0">
                <a:solidFill>
                  <a:srgbClr val="3C3C3C"/>
                </a:solidFill>
                <a:ea typeface="ＭＳ Ｐゴシック"/>
                <a:cs typeface="Sakkal Majalla" panose="02000000000000000000" pitchFamily="2" charset="-78"/>
                <a:sym typeface="Calibri"/>
              </a:rPr>
              <a:t>Talent Strategy &amp; Analytics</a:t>
            </a:r>
          </a:p>
        </p:txBody>
      </p:sp>
      <p:sp>
        <p:nvSpPr>
          <p:cNvPr id="98" name="Rectangle 97">
            <a:extLst>
              <a:ext uri="{FF2B5EF4-FFF2-40B4-BE49-F238E27FC236}">
                <a16:creationId xmlns:a16="http://schemas.microsoft.com/office/drawing/2014/main" id="{FE23FA6C-2F24-4092-83B8-85FE63850255}"/>
              </a:ext>
            </a:extLst>
          </p:cNvPr>
          <p:cNvSpPr/>
          <p:nvPr/>
        </p:nvSpPr>
        <p:spPr>
          <a:xfrm>
            <a:off x="843971" y="3682982"/>
            <a:ext cx="1568791" cy="274320"/>
          </a:xfrm>
          <a:prstGeom prst="rect">
            <a:avLst/>
          </a:prstGeom>
          <a:solidFill>
            <a:srgbClr val="D8D0B7"/>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900" kern="0">
                <a:solidFill>
                  <a:srgbClr val="3C3C3C"/>
                </a:solidFill>
                <a:ea typeface="ＭＳ Ｐゴシック"/>
                <a:cs typeface="Sakkal Majalla" panose="02000000000000000000" pitchFamily="2" charset="-78"/>
                <a:sym typeface="Calibri"/>
              </a:rPr>
              <a:t>HC Excellence</a:t>
            </a:r>
            <a:endParaRPr lang="en-US" sz="900" kern="0" dirty="0">
              <a:solidFill>
                <a:srgbClr val="3C3C3C"/>
              </a:solidFill>
              <a:ea typeface="ＭＳ Ｐゴシック"/>
              <a:cs typeface="Sakkal Majalla" panose="02000000000000000000" pitchFamily="2" charset="-78"/>
              <a:sym typeface="Calibri"/>
            </a:endParaRPr>
          </a:p>
        </p:txBody>
      </p:sp>
      <p:sp>
        <p:nvSpPr>
          <p:cNvPr id="99" name="Rectangle 98">
            <a:extLst>
              <a:ext uri="{FF2B5EF4-FFF2-40B4-BE49-F238E27FC236}">
                <a16:creationId xmlns:a16="http://schemas.microsoft.com/office/drawing/2014/main" id="{A4F81E3A-CAFA-46BC-BD91-1D220DD096C9}"/>
              </a:ext>
            </a:extLst>
          </p:cNvPr>
          <p:cNvSpPr/>
          <p:nvPr/>
        </p:nvSpPr>
        <p:spPr>
          <a:xfrm>
            <a:off x="843971" y="4026629"/>
            <a:ext cx="1568791" cy="274320"/>
          </a:xfrm>
          <a:prstGeom prst="rect">
            <a:avLst/>
          </a:prstGeom>
          <a:solidFill>
            <a:srgbClr val="D8D0B7"/>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900" kern="0" dirty="0">
                <a:solidFill>
                  <a:srgbClr val="3C3C3C"/>
                </a:solidFill>
                <a:ea typeface="ＭＳ Ｐゴシック"/>
                <a:cs typeface="Sakkal Majalla" panose="02000000000000000000" pitchFamily="2" charset="-78"/>
                <a:sym typeface="Calibri"/>
              </a:rPr>
              <a:t>Talent Acquisition</a:t>
            </a:r>
          </a:p>
        </p:txBody>
      </p:sp>
      <p:sp>
        <p:nvSpPr>
          <p:cNvPr id="100" name="Rectangle 99">
            <a:extLst>
              <a:ext uri="{FF2B5EF4-FFF2-40B4-BE49-F238E27FC236}">
                <a16:creationId xmlns:a16="http://schemas.microsoft.com/office/drawing/2014/main" id="{ACE99221-B343-49DB-BEAD-34AAD324081C}"/>
              </a:ext>
            </a:extLst>
          </p:cNvPr>
          <p:cNvSpPr/>
          <p:nvPr/>
        </p:nvSpPr>
        <p:spPr>
          <a:xfrm>
            <a:off x="843971" y="4368013"/>
            <a:ext cx="1568791" cy="274320"/>
          </a:xfrm>
          <a:prstGeom prst="rect">
            <a:avLst/>
          </a:prstGeom>
          <a:solidFill>
            <a:srgbClr val="D8D0B7"/>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900" kern="0" dirty="0">
                <a:solidFill>
                  <a:srgbClr val="3C3C3C"/>
                </a:solidFill>
                <a:ea typeface="ＭＳ Ｐゴシック"/>
                <a:cs typeface="Sakkal Majalla" panose="02000000000000000000" pitchFamily="2" charset="-78"/>
                <a:sym typeface="Calibri"/>
              </a:rPr>
              <a:t>Talent Management</a:t>
            </a:r>
          </a:p>
        </p:txBody>
      </p:sp>
      <p:sp>
        <p:nvSpPr>
          <p:cNvPr id="101" name="Rectangle 100">
            <a:extLst>
              <a:ext uri="{FF2B5EF4-FFF2-40B4-BE49-F238E27FC236}">
                <a16:creationId xmlns:a16="http://schemas.microsoft.com/office/drawing/2014/main" id="{5242ABC5-AF8B-440A-89A3-9C280B63FB6E}"/>
              </a:ext>
            </a:extLst>
          </p:cNvPr>
          <p:cNvSpPr/>
          <p:nvPr/>
        </p:nvSpPr>
        <p:spPr>
          <a:xfrm>
            <a:off x="843971" y="4709397"/>
            <a:ext cx="1568791" cy="274320"/>
          </a:xfrm>
          <a:prstGeom prst="rect">
            <a:avLst/>
          </a:prstGeom>
          <a:solidFill>
            <a:srgbClr val="D8D0B7"/>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900" kern="0" dirty="0">
                <a:solidFill>
                  <a:srgbClr val="3C3C3C"/>
                </a:solidFill>
                <a:ea typeface="ＭＳ Ｐゴシック"/>
                <a:cs typeface="Sakkal Majalla" panose="02000000000000000000" pitchFamily="2" charset="-78"/>
                <a:sym typeface="Calibri"/>
              </a:rPr>
              <a:t>HC Operations</a:t>
            </a:r>
          </a:p>
        </p:txBody>
      </p:sp>
      <p:sp>
        <p:nvSpPr>
          <p:cNvPr id="102" name="Rectangle 101">
            <a:extLst>
              <a:ext uri="{FF2B5EF4-FFF2-40B4-BE49-F238E27FC236}">
                <a16:creationId xmlns:a16="http://schemas.microsoft.com/office/drawing/2014/main" id="{973D7797-436E-4C46-867B-E596CE323164}"/>
              </a:ext>
            </a:extLst>
          </p:cNvPr>
          <p:cNvSpPr/>
          <p:nvPr/>
        </p:nvSpPr>
        <p:spPr>
          <a:xfrm>
            <a:off x="843971" y="5050782"/>
            <a:ext cx="1568791" cy="274320"/>
          </a:xfrm>
          <a:prstGeom prst="rect">
            <a:avLst/>
          </a:prstGeom>
          <a:solidFill>
            <a:srgbClr val="D8D0B7"/>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900" kern="0" dirty="0">
                <a:solidFill>
                  <a:srgbClr val="3C3C3C"/>
                </a:solidFill>
                <a:ea typeface="ＭＳ Ｐゴシック"/>
                <a:cs typeface="Sakkal Majalla" panose="02000000000000000000" pitchFamily="2" charset="-78"/>
                <a:sym typeface="Calibri"/>
              </a:rPr>
              <a:t>Employee Engagement &amp; Culture</a:t>
            </a:r>
          </a:p>
        </p:txBody>
      </p:sp>
      <p:sp>
        <p:nvSpPr>
          <p:cNvPr id="103" name="Rectangle 102">
            <a:extLst>
              <a:ext uri="{FF2B5EF4-FFF2-40B4-BE49-F238E27FC236}">
                <a16:creationId xmlns:a16="http://schemas.microsoft.com/office/drawing/2014/main" id="{9560BE33-EB3D-4ACF-9C5E-F39F6CB31892}"/>
              </a:ext>
            </a:extLst>
          </p:cNvPr>
          <p:cNvSpPr/>
          <p:nvPr/>
        </p:nvSpPr>
        <p:spPr>
          <a:xfrm>
            <a:off x="843971" y="5380331"/>
            <a:ext cx="1568791" cy="274320"/>
          </a:xfrm>
          <a:prstGeom prst="rect">
            <a:avLst/>
          </a:prstGeom>
          <a:solidFill>
            <a:srgbClr val="D8D0B7"/>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900" kern="0" dirty="0">
                <a:solidFill>
                  <a:srgbClr val="3C3C3C"/>
                </a:solidFill>
                <a:ea typeface="ＭＳ Ｐゴシック"/>
                <a:cs typeface="Sakkal Majalla" panose="02000000000000000000" pitchFamily="2" charset="-78"/>
                <a:sym typeface="Calibri"/>
              </a:rPr>
              <a:t>HC Business Partnership</a:t>
            </a:r>
          </a:p>
        </p:txBody>
      </p:sp>
      <p:sp>
        <p:nvSpPr>
          <p:cNvPr id="111" name="Rectangle 110">
            <a:extLst>
              <a:ext uri="{FF2B5EF4-FFF2-40B4-BE49-F238E27FC236}">
                <a16:creationId xmlns:a16="http://schemas.microsoft.com/office/drawing/2014/main" id="{FEFBBC05-CAAE-489A-A41B-9B115B83C968}"/>
              </a:ext>
            </a:extLst>
          </p:cNvPr>
          <p:cNvSpPr/>
          <p:nvPr/>
        </p:nvSpPr>
        <p:spPr>
          <a:xfrm>
            <a:off x="3090819" y="2241959"/>
            <a:ext cx="1568791" cy="369852"/>
          </a:xfrm>
          <a:prstGeom prst="rect">
            <a:avLst/>
          </a:prstGeom>
          <a:solidFill>
            <a:srgbClr val="816C39"/>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1000" kern="0" dirty="0">
                <a:solidFill>
                  <a:schemeClr val="bg1"/>
                </a:solidFill>
                <a:latin typeface="+mj-lt"/>
                <a:ea typeface="ＭＳ Ｐゴシック"/>
                <a:cs typeface="Sakkal Majalla" panose="02000000000000000000" pitchFamily="2" charset="-78"/>
                <a:sym typeface="Calibri"/>
              </a:rPr>
              <a:t>Procurement</a:t>
            </a:r>
          </a:p>
        </p:txBody>
      </p:sp>
      <p:sp>
        <p:nvSpPr>
          <p:cNvPr id="104" name="Rectangle 103">
            <a:extLst>
              <a:ext uri="{FF2B5EF4-FFF2-40B4-BE49-F238E27FC236}">
                <a16:creationId xmlns:a16="http://schemas.microsoft.com/office/drawing/2014/main" id="{6DE94590-757F-4357-BFBD-61D05B1058BF}"/>
              </a:ext>
            </a:extLst>
          </p:cNvPr>
          <p:cNvSpPr/>
          <p:nvPr/>
        </p:nvSpPr>
        <p:spPr>
          <a:xfrm>
            <a:off x="1769790" y="3164038"/>
            <a:ext cx="90851" cy="91440"/>
          </a:xfrm>
          <a:prstGeom prst="rect">
            <a:avLst/>
          </a:prstGeom>
          <a:no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endParaRPr lang="en-US" sz="900" kern="0" dirty="0">
              <a:solidFill>
                <a:srgbClr val="3C3C3C"/>
              </a:solidFill>
              <a:latin typeface="+mj-lt"/>
              <a:ea typeface="ＭＳ Ｐゴシック"/>
              <a:cs typeface="Sakkal Majalla" panose="02000000000000000000" pitchFamily="2" charset="-78"/>
              <a:sym typeface="Calibri"/>
            </a:endParaRPr>
          </a:p>
        </p:txBody>
      </p:sp>
      <p:sp>
        <p:nvSpPr>
          <p:cNvPr id="105" name="Rectangle 104">
            <a:extLst>
              <a:ext uri="{FF2B5EF4-FFF2-40B4-BE49-F238E27FC236}">
                <a16:creationId xmlns:a16="http://schemas.microsoft.com/office/drawing/2014/main" id="{7ACF5527-D39B-44EE-AF3F-0FB24D26AEF0}"/>
              </a:ext>
            </a:extLst>
          </p:cNvPr>
          <p:cNvSpPr/>
          <p:nvPr/>
        </p:nvSpPr>
        <p:spPr>
          <a:xfrm>
            <a:off x="1769790" y="3164038"/>
            <a:ext cx="90851" cy="91440"/>
          </a:xfrm>
          <a:prstGeom prst="rect">
            <a:avLst/>
          </a:prstGeom>
          <a:no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endParaRPr lang="en-US" sz="900" kern="0" dirty="0">
              <a:solidFill>
                <a:srgbClr val="3C3C3C"/>
              </a:solidFill>
              <a:latin typeface="+mj-lt"/>
              <a:ea typeface="ＭＳ Ｐゴシック"/>
              <a:cs typeface="Sakkal Majalla" panose="02000000000000000000" pitchFamily="2" charset="-78"/>
              <a:sym typeface="Calibri"/>
            </a:endParaRPr>
          </a:p>
        </p:txBody>
      </p:sp>
      <p:sp>
        <p:nvSpPr>
          <p:cNvPr id="110" name="Rectangle 109">
            <a:extLst>
              <a:ext uri="{FF2B5EF4-FFF2-40B4-BE49-F238E27FC236}">
                <a16:creationId xmlns:a16="http://schemas.microsoft.com/office/drawing/2014/main" id="{71E060BF-ECB8-4ECF-96EC-B09E8965AC1F}"/>
              </a:ext>
            </a:extLst>
          </p:cNvPr>
          <p:cNvSpPr/>
          <p:nvPr/>
        </p:nvSpPr>
        <p:spPr>
          <a:xfrm>
            <a:off x="5325691" y="2241231"/>
            <a:ext cx="1568791" cy="369852"/>
          </a:xfrm>
          <a:prstGeom prst="rect">
            <a:avLst/>
          </a:prstGeom>
          <a:solidFill>
            <a:srgbClr val="816C39"/>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1000" kern="0" dirty="0">
                <a:solidFill>
                  <a:schemeClr val="bg1"/>
                </a:solidFill>
                <a:latin typeface="+mj-lt"/>
                <a:ea typeface="ＭＳ Ｐゴシック"/>
                <a:cs typeface="Sakkal Majalla" panose="02000000000000000000" pitchFamily="2" charset="-78"/>
                <a:sym typeface="Calibri"/>
              </a:rPr>
              <a:t>Administrative Services</a:t>
            </a:r>
          </a:p>
        </p:txBody>
      </p:sp>
      <p:sp>
        <p:nvSpPr>
          <p:cNvPr id="129" name="Rectangle 128">
            <a:extLst>
              <a:ext uri="{FF2B5EF4-FFF2-40B4-BE49-F238E27FC236}">
                <a16:creationId xmlns:a16="http://schemas.microsoft.com/office/drawing/2014/main" id="{02F526CE-72E5-46EE-9BD0-FB00A4F8B048}"/>
              </a:ext>
            </a:extLst>
          </p:cNvPr>
          <p:cNvSpPr/>
          <p:nvPr/>
        </p:nvSpPr>
        <p:spPr>
          <a:xfrm>
            <a:off x="5325691" y="3343861"/>
            <a:ext cx="1568791" cy="274320"/>
          </a:xfrm>
          <a:prstGeom prst="rect">
            <a:avLst/>
          </a:prstGeom>
          <a:solidFill>
            <a:srgbClr val="D8D0B7"/>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900" kern="0" dirty="0">
                <a:solidFill>
                  <a:srgbClr val="3C3C3C"/>
                </a:solidFill>
                <a:ea typeface="ＭＳ Ｐゴシック"/>
                <a:cs typeface="Sakkal Majalla" panose="02000000000000000000" pitchFamily="2" charset="-78"/>
                <a:sym typeface="Calibri"/>
              </a:rPr>
              <a:t>Travel &amp; Fleet</a:t>
            </a:r>
          </a:p>
        </p:txBody>
      </p:sp>
      <p:sp>
        <p:nvSpPr>
          <p:cNvPr id="130" name="Rectangle 129">
            <a:extLst>
              <a:ext uri="{FF2B5EF4-FFF2-40B4-BE49-F238E27FC236}">
                <a16:creationId xmlns:a16="http://schemas.microsoft.com/office/drawing/2014/main" id="{392014B3-2043-4759-9057-37B7FABA0BD9}"/>
              </a:ext>
            </a:extLst>
          </p:cNvPr>
          <p:cNvSpPr/>
          <p:nvPr/>
        </p:nvSpPr>
        <p:spPr>
          <a:xfrm>
            <a:off x="5325691" y="3685245"/>
            <a:ext cx="1568791" cy="274320"/>
          </a:xfrm>
          <a:prstGeom prst="rect">
            <a:avLst/>
          </a:prstGeom>
          <a:solidFill>
            <a:srgbClr val="D8D0B7"/>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900" kern="0" dirty="0">
                <a:solidFill>
                  <a:srgbClr val="3C3C3C"/>
                </a:solidFill>
                <a:ea typeface="ＭＳ Ｐゴシック"/>
                <a:cs typeface="Sakkal Majalla" panose="02000000000000000000" pitchFamily="2" charset="-78"/>
                <a:sym typeface="Calibri"/>
              </a:rPr>
              <a:t>Warehouse Management</a:t>
            </a:r>
          </a:p>
        </p:txBody>
      </p:sp>
      <p:sp>
        <p:nvSpPr>
          <p:cNvPr id="131" name="Rectangle 130">
            <a:extLst>
              <a:ext uri="{FF2B5EF4-FFF2-40B4-BE49-F238E27FC236}">
                <a16:creationId xmlns:a16="http://schemas.microsoft.com/office/drawing/2014/main" id="{60D05899-3013-4158-9746-E46B06EFAF35}"/>
              </a:ext>
            </a:extLst>
          </p:cNvPr>
          <p:cNvSpPr/>
          <p:nvPr/>
        </p:nvSpPr>
        <p:spPr>
          <a:xfrm>
            <a:off x="5325691" y="4026629"/>
            <a:ext cx="1568791" cy="274320"/>
          </a:xfrm>
          <a:prstGeom prst="rect">
            <a:avLst/>
          </a:prstGeom>
          <a:solidFill>
            <a:srgbClr val="D8D0B7"/>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900" kern="0" dirty="0">
                <a:solidFill>
                  <a:srgbClr val="3C3C3C"/>
                </a:solidFill>
                <a:ea typeface="ＭＳ Ｐゴシック"/>
                <a:cs typeface="Sakkal Majalla" panose="02000000000000000000" pitchFamily="2" charset="-78"/>
                <a:sym typeface="Calibri"/>
              </a:rPr>
              <a:t>Government Services</a:t>
            </a:r>
          </a:p>
        </p:txBody>
      </p:sp>
      <p:sp>
        <p:nvSpPr>
          <p:cNvPr id="133" name="Rectangle 132">
            <a:extLst>
              <a:ext uri="{FF2B5EF4-FFF2-40B4-BE49-F238E27FC236}">
                <a16:creationId xmlns:a16="http://schemas.microsoft.com/office/drawing/2014/main" id="{2E9356DF-EC66-496A-B7E4-06C0DE37805C}"/>
              </a:ext>
            </a:extLst>
          </p:cNvPr>
          <p:cNvSpPr/>
          <p:nvPr/>
        </p:nvSpPr>
        <p:spPr>
          <a:xfrm>
            <a:off x="5325691" y="4368013"/>
            <a:ext cx="1568791" cy="274320"/>
          </a:xfrm>
          <a:prstGeom prst="rect">
            <a:avLst/>
          </a:prstGeom>
          <a:solidFill>
            <a:srgbClr val="D8D0B7"/>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900" kern="0" dirty="0">
                <a:solidFill>
                  <a:srgbClr val="3C3C3C"/>
                </a:solidFill>
                <a:ea typeface="ＭＳ Ｐゴシック"/>
                <a:cs typeface="Sakkal Majalla" panose="02000000000000000000" pitchFamily="2" charset="-78"/>
                <a:sym typeface="Calibri"/>
              </a:rPr>
              <a:t>Corporate Facility Management</a:t>
            </a:r>
          </a:p>
        </p:txBody>
      </p:sp>
      <p:sp>
        <p:nvSpPr>
          <p:cNvPr id="134" name="Rectangle 133">
            <a:extLst>
              <a:ext uri="{FF2B5EF4-FFF2-40B4-BE49-F238E27FC236}">
                <a16:creationId xmlns:a16="http://schemas.microsoft.com/office/drawing/2014/main" id="{C5C2B81C-0A10-4EF6-84D7-453FB1A7AC27}"/>
              </a:ext>
            </a:extLst>
          </p:cNvPr>
          <p:cNvSpPr/>
          <p:nvPr/>
        </p:nvSpPr>
        <p:spPr>
          <a:xfrm>
            <a:off x="5325691" y="4709397"/>
            <a:ext cx="1568791" cy="274320"/>
          </a:xfrm>
          <a:prstGeom prst="rect">
            <a:avLst/>
          </a:prstGeom>
          <a:solidFill>
            <a:srgbClr val="D8D0B7"/>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900" kern="0" dirty="0">
                <a:solidFill>
                  <a:srgbClr val="3C3C3C"/>
                </a:solidFill>
                <a:ea typeface="ＭＳ Ｐゴシック"/>
                <a:cs typeface="Sakkal Majalla" panose="02000000000000000000" pitchFamily="2" charset="-78"/>
                <a:sym typeface="Calibri"/>
              </a:rPr>
              <a:t>Quality Control</a:t>
            </a:r>
          </a:p>
        </p:txBody>
      </p:sp>
      <p:sp>
        <p:nvSpPr>
          <p:cNvPr id="154" name="Rectangle 153">
            <a:extLst>
              <a:ext uri="{FF2B5EF4-FFF2-40B4-BE49-F238E27FC236}">
                <a16:creationId xmlns:a16="http://schemas.microsoft.com/office/drawing/2014/main" id="{0C8F1CFD-AE3E-4531-9F67-ABEFDE0D86EB}"/>
              </a:ext>
            </a:extLst>
          </p:cNvPr>
          <p:cNvSpPr/>
          <p:nvPr/>
        </p:nvSpPr>
        <p:spPr>
          <a:xfrm>
            <a:off x="7195354" y="3139323"/>
            <a:ext cx="90851" cy="91440"/>
          </a:xfrm>
          <a:prstGeom prst="rect">
            <a:avLst/>
          </a:prstGeom>
          <a:no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endParaRPr lang="en-US" sz="900" kern="0" dirty="0">
              <a:solidFill>
                <a:srgbClr val="3C3C3C"/>
              </a:solidFill>
              <a:latin typeface="+mj-lt"/>
              <a:ea typeface="ＭＳ Ｐゴシック"/>
              <a:cs typeface="Sakkal Majalla" panose="02000000000000000000" pitchFamily="2" charset="-78"/>
              <a:sym typeface="Calibri"/>
            </a:endParaRPr>
          </a:p>
        </p:txBody>
      </p:sp>
      <p:sp>
        <p:nvSpPr>
          <p:cNvPr id="155" name="Rectangle 154">
            <a:extLst>
              <a:ext uri="{FF2B5EF4-FFF2-40B4-BE49-F238E27FC236}">
                <a16:creationId xmlns:a16="http://schemas.microsoft.com/office/drawing/2014/main" id="{BF525D2D-A82F-49D9-A726-7D9E8CCA08DF}"/>
              </a:ext>
            </a:extLst>
          </p:cNvPr>
          <p:cNvSpPr/>
          <p:nvPr/>
        </p:nvSpPr>
        <p:spPr>
          <a:xfrm>
            <a:off x="7580297" y="3360049"/>
            <a:ext cx="1568791" cy="274320"/>
          </a:xfrm>
          <a:prstGeom prst="rect">
            <a:avLst/>
          </a:prstGeom>
          <a:solidFill>
            <a:srgbClr val="D8D0B7"/>
          </a:solidFill>
          <a:ln w="9525" cap="rnd" cmpd="sng" algn="ctr">
            <a:noFill/>
            <a:prstDash val="sysDot"/>
            <a:round/>
          </a:ln>
          <a:effectLst/>
        </p:spPr>
        <p:txBody>
          <a:bodyPr rot="0" spcFirstLastPara="0" vertOverflow="overflow" horzOverflow="overflow" vert="horz" wrap="square" lIns="0" tIns="18288"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900" kern="0" dirty="0">
                <a:solidFill>
                  <a:srgbClr val="3C3C3C"/>
                </a:solidFill>
                <a:latin typeface="+mj-lt"/>
                <a:ea typeface="ＭＳ Ｐゴシック"/>
                <a:cs typeface="Sakkal Majalla" panose="02000000000000000000" pitchFamily="2" charset="-78"/>
                <a:sym typeface="Calibri"/>
              </a:rPr>
              <a:t>Cybersecurity Assurance</a:t>
            </a:r>
          </a:p>
        </p:txBody>
      </p:sp>
      <p:sp>
        <p:nvSpPr>
          <p:cNvPr id="156" name="Rectangle 155">
            <a:extLst>
              <a:ext uri="{FF2B5EF4-FFF2-40B4-BE49-F238E27FC236}">
                <a16:creationId xmlns:a16="http://schemas.microsoft.com/office/drawing/2014/main" id="{53910555-F4C0-48E7-B45F-4410D5C33A10}"/>
              </a:ext>
            </a:extLst>
          </p:cNvPr>
          <p:cNvSpPr/>
          <p:nvPr/>
        </p:nvSpPr>
        <p:spPr>
          <a:xfrm>
            <a:off x="7580297" y="3701433"/>
            <a:ext cx="1568791" cy="274320"/>
          </a:xfrm>
          <a:prstGeom prst="rect">
            <a:avLst/>
          </a:prstGeom>
          <a:solidFill>
            <a:srgbClr val="D8D0B7"/>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900" kern="0" dirty="0">
                <a:solidFill>
                  <a:srgbClr val="3C3C3C"/>
                </a:solidFill>
                <a:latin typeface="+mj-lt"/>
                <a:ea typeface="ＭＳ Ｐゴシック"/>
                <a:cs typeface="Sakkal Majalla" panose="02000000000000000000" pitchFamily="2" charset="-78"/>
                <a:sym typeface="Calibri"/>
              </a:rPr>
              <a:t>Cybersecurity Technology </a:t>
            </a:r>
          </a:p>
        </p:txBody>
      </p:sp>
      <p:sp>
        <p:nvSpPr>
          <p:cNvPr id="157" name="Rectangle 156">
            <a:extLst>
              <a:ext uri="{FF2B5EF4-FFF2-40B4-BE49-F238E27FC236}">
                <a16:creationId xmlns:a16="http://schemas.microsoft.com/office/drawing/2014/main" id="{387B03D6-AAA8-4B77-A622-C9309695F86E}"/>
              </a:ext>
            </a:extLst>
          </p:cNvPr>
          <p:cNvSpPr/>
          <p:nvPr/>
        </p:nvSpPr>
        <p:spPr>
          <a:xfrm>
            <a:off x="7195354" y="3139323"/>
            <a:ext cx="90851" cy="91440"/>
          </a:xfrm>
          <a:prstGeom prst="rect">
            <a:avLst/>
          </a:prstGeom>
          <a:no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endParaRPr lang="en-US" sz="900" kern="0" dirty="0">
              <a:solidFill>
                <a:srgbClr val="3C3C3C"/>
              </a:solidFill>
              <a:latin typeface="+mj-lt"/>
              <a:ea typeface="ＭＳ Ｐゴシック"/>
              <a:cs typeface="Sakkal Majalla" panose="02000000000000000000" pitchFamily="2" charset="-78"/>
              <a:sym typeface="Calibri"/>
            </a:endParaRPr>
          </a:p>
        </p:txBody>
      </p:sp>
      <p:sp>
        <p:nvSpPr>
          <p:cNvPr id="95" name="Rectangle 94">
            <a:extLst>
              <a:ext uri="{FF2B5EF4-FFF2-40B4-BE49-F238E27FC236}">
                <a16:creationId xmlns:a16="http://schemas.microsoft.com/office/drawing/2014/main" id="{85FC8673-9ACF-42C6-B146-EA56837203E4}"/>
              </a:ext>
            </a:extLst>
          </p:cNvPr>
          <p:cNvSpPr/>
          <p:nvPr/>
        </p:nvSpPr>
        <p:spPr>
          <a:xfrm>
            <a:off x="7580297" y="2257419"/>
            <a:ext cx="1568791" cy="369852"/>
          </a:xfrm>
          <a:prstGeom prst="rect">
            <a:avLst/>
          </a:prstGeom>
          <a:solidFill>
            <a:srgbClr val="816C39"/>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1000" kern="0" dirty="0">
                <a:solidFill>
                  <a:schemeClr val="bg1"/>
                </a:solidFill>
                <a:latin typeface="+mj-lt"/>
                <a:ea typeface="ＭＳ Ｐゴシック"/>
                <a:cs typeface="Sakkal Majalla" panose="02000000000000000000" pitchFamily="2" charset="-78"/>
                <a:sym typeface="Calibri"/>
              </a:rPr>
              <a:t>Cybersecurity</a:t>
            </a:r>
          </a:p>
        </p:txBody>
      </p:sp>
      <p:sp>
        <p:nvSpPr>
          <p:cNvPr id="202" name="Rectangle 201">
            <a:extLst>
              <a:ext uri="{FF2B5EF4-FFF2-40B4-BE49-F238E27FC236}">
                <a16:creationId xmlns:a16="http://schemas.microsoft.com/office/drawing/2014/main" id="{422FEECA-3A6C-4ED2-9C3A-6F0282A8275B}"/>
              </a:ext>
            </a:extLst>
          </p:cNvPr>
          <p:cNvSpPr/>
          <p:nvPr/>
        </p:nvSpPr>
        <p:spPr>
          <a:xfrm>
            <a:off x="7580297" y="4042817"/>
            <a:ext cx="1568791" cy="274320"/>
          </a:xfrm>
          <a:prstGeom prst="rect">
            <a:avLst/>
          </a:prstGeom>
          <a:solidFill>
            <a:srgbClr val="D8D0B7"/>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900" kern="0" dirty="0">
                <a:solidFill>
                  <a:srgbClr val="3C3C3C"/>
                </a:solidFill>
                <a:latin typeface="+mj-lt"/>
                <a:ea typeface="ＭＳ Ｐゴシック"/>
                <a:cs typeface="Sakkal Majalla" panose="02000000000000000000" pitchFamily="2" charset="-78"/>
                <a:sym typeface="Calibri"/>
              </a:rPr>
              <a:t>Data Privacy &amp; Protection</a:t>
            </a:r>
          </a:p>
        </p:txBody>
      </p:sp>
      <p:sp>
        <p:nvSpPr>
          <p:cNvPr id="203" name="Rectangle 202">
            <a:extLst>
              <a:ext uri="{FF2B5EF4-FFF2-40B4-BE49-F238E27FC236}">
                <a16:creationId xmlns:a16="http://schemas.microsoft.com/office/drawing/2014/main" id="{3964A9DB-EF66-4367-A086-090CF316EAD5}"/>
              </a:ext>
            </a:extLst>
          </p:cNvPr>
          <p:cNvSpPr/>
          <p:nvPr/>
        </p:nvSpPr>
        <p:spPr>
          <a:xfrm>
            <a:off x="7580297" y="4384201"/>
            <a:ext cx="1568791" cy="274320"/>
          </a:xfrm>
          <a:prstGeom prst="rect">
            <a:avLst/>
          </a:prstGeom>
          <a:solidFill>
            <a:srgbClr val="D8D0B7"/>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900" kern="0" dirty="0">
                <a:solidFill>
                  <a:srgbClr val="3C3C3C"/>
                </a:solidFill>
                <a:latin typeface="+mj-lt"/>
                <a:ea typeface="ＭＳ Ｐゴシック"/>
                <a:cs typeface="Sakkal Majalla" panose="02000000000000000000" pitchFamily="2" charset="-78"/>
                <a:sym typeface="Calibri"/>
              </a:rPr>
              <a:t>Cybersecurity Resilience </a:t>
            </a:r>
          </a:p>
        </p:txBody>
      </p:sp>
      <p:grpSp>
        <p:nvGrpSpPr>
          <p:cNvPr id="204" name="Group 203">
            <a:extLst>
              <a:ext uri="{FF2B5EF4-FFF2-40B4-BE49-F238E27FC236}">
                <a16:creationId xmlns:a16="http://schemas.microsoft.com/office/drawing/2014/main" id="{9961B024-B609-4F5C-8E6A-C4FE6988A3DE}"/>
              </a:ext>
            </a:extLst>
          </p:cNvPr>
          <p:cNvGrpSpPr/>
          <p:nvPr/>
        </p:nvGrpSpPr>
        <p:grpSpPr>
          <a:xfrm>
            <a:off x="11434618" y="6581775"/>
            <a:ext cx="617682" cy="365125"/>
            <a:chOff x="11434618" y="6581775"/>
            <a:chExt cx="617682" cy="365125"/>
          </a:xfrm>
        </p:grpSpPr>
        <p:sp>
          <p:nvSpPr>
            <p:cNvPr id="205" name="Slide Number Placeholder 2">
              <a:extLst>
                <a:ext uri="{FF2B5EF4-FFF2-40B4-BE49-F238E27FC236}">
                  <a16:creationId xmlns:a16="http://schemas.microsoft.com/office/drawing/2014/main" id="{912DFDA2-BD64-4B1E-BCC7-519FF01CFBBF}"/>
                </a:ext>
              </a:extLst>
            </p:cNvPr>
            <p:cNvSpPr txBox="1">
              <a:spLocks/>
            </p:cNvSpPr>
            <p:nvPr/>
          </p:nvSpPr>
          <p:spPr>
            <a:xfrm>
              <a:off x="11434618" y="6581775"/>
              <a:ext cx="617682" cy="365125"/>
            </a:xfrm>
            <a:prstGeom prst="rect">
              <a:avLst/>
            </a:prstGeom>
          </p:spPr>
          <p:txBody>
            <a:bodyPr tIns="0" anchor="t"/>
            <a:lstStyle>
              <a:defPPr>
                <a:defRPr lang="en-US"/>
              </a:defPPr>
              <a:lvl1pPr marL="0" algn="l" defTabSz="914400" rtl="0" eaLnBrk="1" latinLnBrk="0" hangingPunct="1">
                <a:defRPr sz="10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826C3A"/>
                  </a:solidFill>
                  <a:effectLst/>
                  <a:uLnTx/>
                  <a:uFillTx/>
                  <a:ea typeface="+mn-ea"/>
                  <a:cs typeface="Arial" panose="020B0604020202020204" pitchFamily="34" charset="0"/>
                </a:rPr>
                <a:t> </a:t>
              </a:r>
              <a:fld id="{8D106B86-2C1D-4C37-AAEC-BECB664F03FD}" type="slidenum">
                <a:rPr kumimoji="0" lang="en-US" sz="900" b="0" i="0" u="none" strike="noStrike" kern="1200" cap="none" spc="0" normalizeH="0" baseline="0" noProof="0" smtClean="0">
                  <a:ln>
                    <a:noFill/>
                  </a:ln>
                  <a:solidFill>
                    <a:srgbClr val="826C3A"/>
                  </a:solidFill>
                  <a:effectLst/>
                  <a:uLnTx/>
                  <a:uFillTx/>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900" b="0" i="0" u="none" strike="noStrike" kern="1200" cap="none" spc="0" normalizeH="0" baseline="0" noProof="0" dirty="0">
                <a:ln>
                  <a:noFill/>
                </a:ln>
                <a:solidFill>
                  <a:srgbClr val="826C3A"/>
                </a:solidFill>
                <a:effectLst/>
                <a:uLnTx/>
                <a:uFillTx/>
                <a:ea typeface="+mn-ea"/>
                <a:cs typeface="Arial" panose="020B0604020202020204" pitchFamily="34" charset="0"/>
              </a:endParaRPr>
            </a:p>
          </p:txBody>
        </p:sp>
        <p:sp>
          <p:nvSpPr>
            <p:cNvPr id="206" name="Graphic 3">
              <a:extLst>
                <a:ext uri="{FF2B5EF4-FFF2-40B4-BE49-F238E27FC236}">
                  <a16:creationId xmlns:a16="http://schemas.microsoft.com/office/drawing/2014/main" id="{3C426C12-8EB2-40AD-BBA1-DD3E745A81AB}"/>
                </a:ext>
              </a:extLst>
            </p:cNvPr>
            <p:cNvSpPr/>
            <p:nvPr/>
          </p:nvSpPr>
          <p:spPr>
            <a:xfrm>
              <a:off x="11637744" y="6581775"/>
              <a:ext cx="49530" cy="274320"/>
            </a:xfrm>
            <a:custGeom>
              <a:avLst/>
              <a:gdLst>
                <a:gd name="connsiteX0" fmla="*/ 49530 w 49530"/>
                <a:gd name="connsiteY0" fmla="*/ 0 h 506730"/>
                <a:gd name="connsiteX1" fmla="*/ 0 w 49530"/>
                <a:gd name="connsiteY1" fmla="*/ 506730 h 506730"/>
              </a:gdLst>
              <a:ahLst/>
              <a:cxnLst>
                <a:cxn ang="0">
                  <a:pos x="connsiteX0" y="connsiteY0"/>
                </a:cxn>
                <a:cxn ang="0">
                  <a:pos x="connsiteX1" y="connsiteY1"/>
                </a:cxn>
              </a:cxnLst>
              <a:rect l="l" t="t" r="r" b="b"/>
              <a:pathLst>
                <a:path w="49530" h="506730">
                  <a:moveTo>
                    <a:pt x="49530" y="0"/>
                  </a:moveTo>
                  <a:lnTo>
                    <a:pt x="0" y="506730"/>
                  </a:lnTo>
                </a:path>
              </a:pathLst>
            </a:custGeom>
            <a:ln w="952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826C3A"/>
                </a:solidFill>
                <a:effectLst/>
                <a:uLnTx/>
                <a:uFillTx/>
                <a:latin typeface="Arial" panose="020B0604020202020204" pitchFamily="34" charset="0"/>
                <a:ea typeface="+mn-ea"/>
                <a:cs typeface="Arial" panose="020B0604020202020204" pitchFamily="34" charset="0"/>
              </a:endParaRPr>
            </a:p>
          </p:txBody>
        </p:sp>
      </p:grpSp>
      <p:grpSp>
        <p:nvGrpSpPr>
          <p:cNvPr id="107" name="Group 106">
            <a:extLst>
              <a:ext uri="{FF2B5EF4-FFF2-40B4-BE49-F238E27FC236}">
                <a16:creationId xmlns:a16="http://schemas.microsoft.com/office/drawing/2014/main" id="{575647AB-5262-17AB-63D3-505DB1AF98ED}"/>
              </a:ext>
            </a:extLst>
          </p:cNvPr>
          <p:cNvGrpSpPr/>
          <p:nvPr/>
        </p:nvGrpSpPr>
        <p:grpSpPr>
          <a:xfrm>
            <a:off x="419100" y="6538768"/>
            <a:ext cx="6275070" cy="217585"/>
            <a:chOff x="419100" y="6531148"/>
            <a:chExt cx="6275070" cy="217585"/>
          </a:xfrm>
        </p:grpSpPr>
        <p:sp>
          <p:nvSpPr>
            <p:cNvPr id="116" name="Rectangle 115">
              <a:extLst>
                <a:ext uri="{FF2B5EF4-FFF2-40B4-BE49-F238E27FC236}">
                  <a16:creationId xmlns:a16="http://schemas.microsoft.com/office/drawing/2014/main" id="{2D4DE78E-833A-DFD2-45D2-EA4806BE5E46}"/>
                </a:ext>
              </a:extLst>
            </p:cNvPr>
            <p:cNvSpPr/>
            <p:nvPr/>
          </p:nvSpPr>
          <p:spPr>
            <a:xfrm>
              <a:off x="419100" y="6531153"/>
              <a:ext cx="6275070" cy="217580"/>
            </a:xfrm>
            <a:prstGeom prst="rect">
              <a:avLst/>
            </a:prstGeom>
            <a:ln w="31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endParaRPr lang="en-US" sz="700" kern="0" dirty="0">
                <a:solidFill>
                  <a:schemeClr val="accent6"/>
                </a:solidFill>
                <a:latin typeface="+mj-lt"/>
                <a:cs typeface="Sakkal Majalla" panose="02000000000000000000" pitchFamily="2" charset="-78"/>
                <a:sym typeface="Calibri"/>
              </a:endParaRPr>
            </a:p>
          </p:txBody>
        </p:sp>
        <p:grpSp>
          <p:nvGrpSpPr>
            <p:cNvPr id="117" name="Group 116">
              <a:extLst>
                <a:ext uri="{FF2B5EF4-FFF2-40B4-BE49-F238E27FC236}">
                  <a16:creationId xmlns:a16="http://schemas.microsoft.com/office/drawing/2014/main" id="{F65F4615-7E1F-672A-6249-FC5FD2C7750C}"/>
                </a:ext>
              </a:extLst>
            </p:cNvPr>
            <p:cNvGrpSpPr/>
            <p:nvPr/>
          </p:nvGrpSpPr>
          <p:grpSpPr>
            <a:xfrm>
              <a:off x="480163" y="6531148"/>
              <a:ext cx="608727" cy="217580"/>
              <a:chOff x="480163" y="6531148"/>
              <a:chExt cx="608727" cy="217580"/>
            </a:xfrm>
          </p:grpSpPr>
          <p:sp>
            <p:nvSpPr>
              <p:cNvPr id="171" name="Rectangle 170">
                <a:extLst>
                  <a:ext uri="{FF2B5EF4-FFF2-40B4-BE49-F238E27FC236}">
                    <a16:creationId xmlns:a16="http://schemas.microsoft.com/office/drawing/2014/main" id="{8CBF7A70-CDD8-EB24-17A7-9DDA7F64F942}"/>
                  </a:ext>
                </a:extLst>
              </p:cNvPr>
              <p:cNvSpPr/>
              <p:nvPr/>
            </p:nvSpPr>
            <p:spPr>
              <a:xfrm>
                <a:off x="480163" y="6568543"/>
                <a:ext cx="193440" cy="142791"/>
              </a:xfrm>
              <a:prstGeom prst="rect">
                <a:avLst/>
              </a:prstGeom>
              <a:solidFill>
                <a:srgbClr val="493D20"/>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defRPr/>
                </a:pPr>
                <a:endParaRPr lang="en-US" sz="900" dirty="0">
                  <a:solidFill>
                    <a:schemeClr val="accent6"/>
                  </a:solidFill>
                  <a:latin typeface="+mj-lt"/>
                  <a:cs typeface="Sakkal Majalla" panose="02000000000000000000" pitchFamily="2" charset="-78"/>
                  <a:sym typeface="Calibri"/>
                </a:endParaRPr>
              </a:p>
            </p:txBody>
          </p:sp>
          <p:sp>
            <p:nvSpPr>
              <p:cNvPr id="172" name="Rectangle 171">
                <a:extLst>
                  <a:ext uri="{FF2B5EF4-FFF2-40B4-BE49-F238E27FC236}">
                    <a16:creationId xmlns:a16="http://schemas.microsoft.com/office/drawing/2014/main" id="{ADB9B51F-98BB-0FDB-C016-ADF348B0CFBC}"/>
                  </a:ext>
                </a:extLst>
              </p:cNvPr>
              <p:cNvSpPr/>
              <p:nvPr/>
            </p:nvSpPr>
            <p:spPr>
              <a:xfrm>
                <a:off x="701589" y="6531148"/>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N-1</a:t>
                </a:r>
              </a:p>
            </p:txBody>
          </p:sp>
        </p:grpSp>
        <p:grpSp>
          <p:nvGrpSpPr>
            <p:cNvPr id="118" name="Group 117">
              <a:extLst>
                <a:ext uri="{FF2B5EF4-FFF2-40B4-BE49-F238E27FC236}">
                  <a16:creationId xmlns:a16="http://schemas.microsoft.com/office/drawing/2014/main" id="{8DF91193-F99C-D51F-5278-158F50DE6DF7}"/>
                </a:ext>
              </a:extLst>
            </p:cNvPr>
            <p:cNvGrpSpPr/>
            <p:nvPr/>
          </p:nvGrpSpPr>
          <p:grpSpPr>
            <a:xfrm>
              <a:off x="1283358" y="6531153"/>
              <a:ext cx="608727" cy="217580"/>
              <a:chOff x="1299027" y="6531153"/>
              <a:chExt cx="608727" cy="217580"/>
            </a:xfrm>
          </p:grpSpPr>
          <p:sp>
            <p:nvSpPr>
              <p:cNvPr id="169" name="Rectangle 168">
                <a:extLst>
                  <a:ext uri="{FF2B5EF4-FFF2-40B4-BE49-F238E27FC236}">
                    <a16:creationId xmlns:a16="http://schemas.microsoft.com/office/drawing/2014/main" id="{5887074F-00BC-41A8-9148-69A13C7EAA59}"/>
                  </a:ext>
                </a:extLst>
              </p:cNvPr>
              <p:cNvSpPr/>
              <p:nvPr/>
            </p:nvSpPr>
            <p:spPr>
              <a:xfrm>
                <a:off x="1299027" y="6568548"/>
                <a:ext cx="193440" cy="142791"/>
              </a:xfrm>
              <a:prstGeom prst="rect">
                <a:avLst/>
              </a:prstGeom>
              <a:solidFill>
                <a:srgbClr val="826C3A"/>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defRPr/>
                </a:pPr>
                <a:endParaRPr lang="en-US" sz="900" dirty="0">
                  <a:solidFill>
                    <a:schemeClr val="accent6"/>
                  </a:solidFill>
                  <a:latin typeface="+mj-lt"/>
                  <a:cs typeface="Sakkal Majalla" panose="02000000000000000000" pitchFamily="2" charset="-78"/>
                  <a:sym typeface="Calibri"/>
                </a:endParaRPr>
              </a:p>
            </p:txBody>
          </p:sp>
          <p:sp>
            <p:nvSpPr>
              <p:cNvPr id="170" name="Rectangle 169">
                <a:extLst>
                  <a:ext uri="{FF2B5EF4-FFF2-40B4-BE49-F238E27FC236}">
                    <a16:creationId xmlns:a16="http://schemas.microsoft.com/office/drawing/2014/main" id="{1D61B408-BFBF-6725-7CBA-1CFFF552A95B}"/>
                  </a:ext>
                </a:extLst>
              </p:cNvPr>
              <p:cNvSpPr/>
              <p:nvPr/>
            </p:nvSpPr>
            <p:spPr>
              <a:xfrm>
                <a:off x="1520453"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N-2</a:t>
                </a:r>
              </a:p>
            </p:txBody>
          </p:sp>
        </p:grpSp>
        <p:grpSp>
          <p:nvGrpSpPr>
            <p:cNvPr id="121" name="Group 120">
              <a:extLst>
                <a:ext uri="{FF2B5EF4-FFF2-40B4-BE49-F238E27FC236}">
                  <a16:creationId xmlns:a16="http://schemas.microsoft.com/office/drawing/2014/main" id="{09E11BAA-BD62-7BE2-7937-C242FB1789C8}"/>
                </a:ext>
              </a:extLst>
            </p:cNvPr>
            <p:cNvGrpSpPr/>
            <p:nvPr/>
          </p:nvGrpSpPr>
          <p:grpSpPr>
            <a:xfrm>
              <a:off x="2086553" y="6531153"/>
              <a:ext cx="608727" cy="217580"/>
              <a:chOff x="2092046" y="6531153"/>
              <a:chExt cx="608727" cy="217580"/>
            </a:xfrm>
          </p:grpSpPr>
          <p:sp>
            <p:nvSpPr>
              <p:cNvPr id="167" name="Rectangle 166">
                <a:extLst>
                  <a:ext uri="{FF2B5EF4-FFF2-40B4-BE49-F238E27FC236}">
                    <a16:creationId xmlns:a16="http://schemas.microsoft.com/office/drawing/2014/main" id="{8B3D6997-CF44-D62C-CF8E-8769E329EF1C}"/>
                  </a:ext>
                </a:extLst>
              </p:cNvPr>
              <p:cNvSpPr/>
              <p:nvPr/>
            </p:nvSpPr>
            <p:spPr>
              <a:xfrm>
                <a:off x="2092046" y="6568548"/>
                <a:ext cx="193440" cy="142791"/>
              </a:xfrm>
              <a:prstGeom prst="rect">
                <a:avLst/>
              </a:prstGeom>
              <a:solidFill>
                <a:srgbClr val="D7D0B6"/>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defRPr/>
                </a:pPr>
                <a:endParaRPr lang="en-US" sz="900" dirty="0">
                  <a:solidFill>
                    <a:schemeClr val="accent6"/>
                  </a:solidFill>
                  <a:latin typeface="+mj-lt"/>
                  <a:cs typeface="Sakkal Majalla" panose="02000000000000000000" pitchFamily="2" charset="-78"/>
                  <a:sym typeface="Calibri"/>
                </a:endParaRPr>
              </a:p>
            </p:txBody>
          </p:sp>
          <p:sp>
            <p:nvSpPr>
              <p:cNvPr id="168" name="Rectangle 167">
                <a:extLst>
                  <a:ext uri="{FF2B5EF4-FFF2-40B4-BE49-F238E27FC236}">
                    <a16:creationId xmlns:a16="http://schemas.microsoft.com/office/drawing/2014/main" id="{A7E2EC11-9064-3003-662E-36D5F65B2B8D}"/>
                  </a:ext>
                </a:extLst>
              </p:cNvPr>
              <p:cNvSpPr/>
              <p:nvPr/>
            </p:nvSpPr>
            <p:spPr>
              <a:xfrm>
                <a:off x="2313472"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N-3</a:t>
                </a:r>
              </a:p>
            </p:txBody>
          </p:sp>
        </p:grpSp>
        <p:grpSp>
          <p:nvGrpSpPr>
            <p:cNvPr id="122" name="Group 121">
              <a:extLst>
                <a:ext uri="{FF2B5EF4-FFF2-40B4-BE49-F238E27FC236}">
                  <a16:creationId xmlns:a16="http://schemas.microsoft.com/office/drawing/2014/main" id="{33D33448-2374-702B-8FB2-6EE314F54FFB}"/>
                </a:ext>
              </a:extLst>
            </p:cNvPr>
            <p:cNvGrpSpPr/>
            <p:nvPr/>
          </p:nvGrpSpPr>
          <p:grpSpPr>
            <a:xfrm>
              <a:off x="2889748" y="6531153"/>
              <a:ext cx="608727" cy="217580"/>
              <a:chOff x="2867265" y="6531153"/>
              <a:chExt cx="608727" cy="217580"/>
            </a:xfrm>
          </p:grpSpPr>
          <p:sp>
            <p:nvSpPr>
              <p:cNvPr id="164" name="Rectangle 163">
                <a:extLst>
                  <a:ext uri="{FF2B5EF4-FFF2-40B4-BE49-F238E27FC236}">
                    <a16:creationId xmlns:a16="http://schemas.microsoft.com/office/drawing/2014/main" id="{7040A427-9E8B-D2CB-D6F7-EB15465847A8}"/>
                  </a:ext>
                </a:extLst>
              </p:cNvPr>
              <p:cNvSpPr/>
              <p:nvPr/>
            </p:nvSpPr>
            <p:spPr>
              <a:xfrm>
                <a:off x="2867265" y="6568548"/>
                <a:ext cx="193440" cy="142791"/>
              </a:xfrm>
              <a:prstGeom prst="rect">
                <a:avLst/>
              </a:prstGeom>
              <a:solidFill>
                <a:srgbClr val="F1ECE0"/>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defRPr/>
                </a:pPr>
                <a:endParaRPr lang="en-US" sz="900" dirty="0">
                  <a:solidFill>
                    <a:schemeClr val="accent6"/>
                  </a:solidFill>
                  <a:latin typeface="+mj-lt"/>
                  <a:cs typeface="Sakkal Majalla" panose="02000000000000000000" pitchFamily="2" charset="-78"/>
                  <a:sym typeface="Calibri"/>
                </a:endParaRPr>
              </a:p>
            </p:txBody>
          </p:sp>
          <p:sp>
            <p:nvSpPr>
              <p:cNvPr id="166" name="Rectangle 165">
                <a:extLst>
                  <a:ext uri="{FF2B5EF4-FFF2-40B4-BE49-F238E27FC236}">
                    <a16:creationId xmlns:a16="http://schemas.microsoft.com/office/drawing/2014/main" id="{B197C96A-C8F1-21AC-9958-6A12326C70BC}"/>
                  </a:ext>
                </a:extLst>
              </p:cNvPr>
              <p:cNvSpPr/>
              <p:nvPr/>
            </p:nvSpPr>
            <p:spPr>
              <a:xfrm>
                <a:off x="3088691"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N-4</a:t>
                </a:r>
              </a:p>
            </p:txBody>
          </p:sp>
        </p:grpSp>
        <p:grpSp>
          <p:nvGrpSpPr>
            <p:cNvPr id="123" name="Group 122">
              <a:extLst>
                <a:ext uri="{FF2B5EF4-FFF2-40B4-BE49-F238E27FC236}">
                  <a16:creationId xmlns:a16="http://schemas.microsoft.com/office/drawing/2014/main" id="{1F3E1205-3438-D713-6929-C10653543698}"/>
                </a:ext>
              </a:extLst>
            </p:cNvPr>
            <p:cNvGrpSpPr/>
            <p:nvPr/>
          </p:nvGrpSpPr>
          <p:grpSpPr>
            <a:xfrm>
              <a:off x="3692943" y="6531153"/>
              <a:ext cx="608727" cy="217580"/>
              <a:chOff x="3710886" y="6531153"/>
              <a:chExt cx="608727" cy="217580"/>
            </a:xfrm>
          </p:grpSpPr>
          <p:sp>
            <p:nvSpPr>
              <p:cNvPr id="162" name="Rectangle 161">
                <a:extLst>
                  <a:ext uri="{FF2B5EF4-FFF2-40B4-BE49-F238E27FC236}">
                    <a16:creationId xmlns:a16="http://schemas.microsoft.com/office/drawing/2014/main" id="{0DE7BDD0-D08A-5AE0-0BE8-94C53E88335C}"/>
                  </a:ext>
                </a:extLst>
              </p:cNvPr>
              <p:cNvSpPr/>
              <p:nvPr/>
            </p:nvSpPr>
            <p:spPr>
              <a:xfrm>
                <a:off x="3710886" y="6568548"/>
                <a:ext cx="193440" cy="142791"/>
              </a:xfrm>
              <a:prstGeom prst="rect">
                <a:avLst/>
              </a:prstGeom>
              <a:solidFill>
                <a:srgbClr val="D9D9D9"/>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defRPr/>
                </a:pPr>
                <a:endParaRPr lang="en-US" sz="900" dirty="0">
                  <a:solidFill>
                    <a:schemeClr val="accent6"/>
                  </a:solidFill>
                  <a:latin typeface="+mj-lt"/>
                  <a:cs typeface="Sakkal Majalla" panose="02000000000000000000" pitchFamily="2" charset="-78"/>
                  <a:sym typeface="Calibri"/>
                </a:endParaRPr>
              </a:p>
            </p:txBody>
          </p:sp>
          <p:sp>
            <p:nvSpPr>
              <p:cNvPr id="163" name="Rectangle 162">
                <a:extLst>
                  <a:ext uri="{FF2B5EF4-FFF2-40B4-BE49-F238E27FC236}">
                    <a16:creationId xmlns:a16="http://schemas.microsoft.com/office/drawing/2014/main" id="{9E773528-C6C4-F664-49BA-6D222488977D}"/>
                  </a:ext>
                </a:extLst>
              </p:cNvPr>
              <p:cNvSpPr/>
              <p:nvPr/>
            </p:nvSpPr>
            <p:spPr>
              <a:xfrm>
                <a:off x="3932312"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N-5</a:t>
                </a:r>
              </a:p>
            </p:txBody>
          </p:sp>
        </p:grpSp>
        <p:grpSp>
          <p:nvGrpSpPr>
            <p:cNvPr id="124" name="Group 123">
              <a:extLst>
                <a:ext uri="{FF2B5EF4-FFF2-40B4-BE49-F238E27FC236}">
                  <a16:creationId xmlns:a16="http://schemas.microsoft.com/office/drawing/2014/main" id="{8AC32722-9AA5-2565-8F90-0CF77EFBD3B6}"/>
                </a:ext>
              </a:extLst>
            </p:cNvPr>
            <p:cNvGrpSpPr/>
            <p:nvPr/>
          </p:nvGrpSpPr>
          <p:grpSpPr>
            <a:xfrm>
              <a:off x="4496138" y="6531153"/>
              <a:ext cx="608727" cy="217580"/>
              <a:chOff x="4517948" y="6531153"/>
              <a:chExt cx="608727" cy="217580"/>
            </a:xfrm>
          </p:grpSpPr>
          <p:sp>
            <p:nvSpPr>
              <p:cNvPr id="135" name="Rectangle 134">
                <a:extLst>
                  <a:ext uri="{FF2B5EF4-FFF2-40B4-BE49-F238E27FC236}">
                    <a16:creationId xmlns:a16="http://schemas.microsoft.com/office/drawing/2014/main" id="{68E3F28D-2D6F-27D1-F4A0-72C1751AE432}"/>
                  </a:ext>
                </a:extLst>
              </p:cNvPr>
              <p:cNvSpPr/>
              <p:nvPr/>
            </p:nvSpPr>
            <p:spPr>
              <a:xfrm>
                <a:off x="4517948" y="6568548"/>
                <a:ext cx="193440" cy="142791"/>
              </a:xfrm>
              <a:prstGeom prst="rect">
                <a:avLst/>
              </a:prstGeom>
              <a:solidFill>
                <a:schemeClr val="bg1">
                  <a:lumMod val="95000"/>
                </a:schemeClr>
              </a:solid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dirty="0">
                  <a:solidFill>
                    <a:schemeClr val="accent6"/>
                  </a:solidFill>
                  <a:sym typeface="Calibri"/>
                </a:endParaRPr>
              </a:p>
            </p:txBody>
          </p:sp>
          <p:sp>
            <p:nvSpPr>
              <p:cNvPr id="160" name="Rectangle 159">
                <a:extLst>
                  <a:ext uri="{FF2B5EF4-FFF2-40B4-BE49-F238E27FC236}">
                    <a16:creationId xmlns:a16="http://schemas.microsoft.com/office/drawing/2014/main" id="{58CB736B-03A7-FD5E-CB29-037DBBE9AFDD}"/>
                  </a:ext>
                </a:extLst>
              </p:cNvPr>
              <p:cNvSpPr/>
              <p:nvPr/>
            </p:nvSpPr>
            <p:spPr>
              <a:xfrm>
                <a:off x="4739374"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N-6</a:t>
                </a:r>
              </a:p>
            </p:txBody>
          </p:sp>
        </p:grpSp>
        <p:grpSp>
          <p:nvGrpSpPr>
            <p:cNvPr id="125" name="Group 124">
              <a:extLst>
                <a:ext uri="{FF2B5EF4-FFF2-40B4-BE49-F238E27FC236}">
                  <a16:creationId xmlns:a16="http://schemas.microsoft.com/office/drawing/2014/main" id="{7A3DEBDE-A856-D238-10B4-EE5ADE635401}"/>
                </a:ext>
              </a:extLst>
            </p:cNvPr>
            <p:cNvGrpSpPr/>
            <p:nvPr/>
          </p:nvGrpSpPr>
          <p:grpSpPr>
            <a:xfrm>
              <a:off x="5299335" y="6531153"/>
              <a:ext cx="608727" cy="217580"/>
              <a:chOff x="5299335" y="6531153"/>
              <a:chExt cx="608727" cy="217580"/>
            </a:xfrm>
          </p:grpSpPr>
          <p:sp>
            <p:nvSpPr>
              <p:cNvPr id="126" name="Rectangle 125">
                <a:extLst>
                  <a:ext uri="{FF2B5EF4-FFF2-40B4-BE49-F238E27FC236}">
                    <a16:creationId xmlns:a16="http://schemas.microsoft.com/office/drawing/2014/main" id="{66A6B3B9-38B0-5C3B-2BE7-06AEE5601DE9}"/>
                  </a:ext>
                </a:extLst>
              </p:cNvPr>
              <p:cNvSpPr/>
              <p:nvPr/>
            </p:nvSpPr>
            <p:spPr>
              <a:xfrm>
                <a:off x="5299335" y="6568548"/>
                <a:ext cx="193440" cy="14279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dirty="0">
                  <a:solidFill>
                    <a:schemeClr val="accent6"/>
                  </a:solidFill>
                  <a:sym typeface="Calibri"/>
                </a:endParaRPr>
              </a:p>
            </p:txBody>
          </p:sp>
          <p:sp>
            <p:nvSpPr>
              <p:cNvPr id="127" name="Rectangle 126">
                <a:extLst>
                  <a:ext uri="{FF2B5EF4-FFF2-40B4-BE49-F238E27FC236}">
                    <a16:creationId xmlns:a16="http://schemas.microsoft.com/office/drawing/2014/main" id="{64508CD1-375E-0E8A-F67A-ECB14AD45E3F}"/>
                  </a:ext>
                </a:extLst>
              </p:cNvPr>
              <p:cNvSpPr/>
              <p:nvPr/>
            </p:nvSpPr>
            <p:spPr>
              <a:xfrm>
                <a:off x="5520761"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Individual Contributor</a:t>
                </a:r>
              </a:p>
            </p:txBody>
          </p:sp>
        </p:grpSp>
      </p:grpSp>
      <p:grpSp>
        <p:nvGrpSpPr>
          <p:cNvPr id="4" name="Group 3">
            <a:extLst>
              <a:ext uri="{FF2B5EF4-FFF2-40B4-BE49-F238E27FC236}">
                <a16:creationId xmlns:a16="http://schemas.microsoft.com/office/drawing/2014/main" id="{90FE6383-3ADD-EAA4-DE9C-2E1C446A681F}"/>
              </a:ext>
            </a:extLst>
          </p:cNvPr>
          <p:cNvGrpSpPr/>
          <p:nvPr/>
        </p:nvGrpSpPr>
        <p:grpSpPr>
          <a:xfrm>
            <a:off x="3090819" y="3344589"/>
            <a:ext cx="1573553" cy="1634510"/>
            <a:chOff x="3927813" y="3343861"/>
            <a:chExt cx="1573553" cy="1634510"/>
          </a:xfrm>
        </p:grpSpPr>
        <p:sp>
          <p:nvSpPr>
            <p:cNvPr id="68" name="Rectangle 67">
              <a:extLst>
                <a:ext uri="{FF2B5EF4-FFF2-40B4-BE49-F238E27FC236}">
                  <a16:creationId xmlns:a16="http://schemas.microsoft.com/office/drawing/2014/main" id="{08AFFA9A-6C28-7CDA-7BB1-A95A6B3A8BC4}"/>
                </a:ext>
              </a:extLst>
            </p:cNvPr>
            <p:cNvSpPr/>
            <p:nvPr/>
          </p:nvSpPr>
          <p:spPr>
            <a:xfrm>
              <a:off x="3932575" y="3343861"/>
              <a:ext cx="1568791" cy="274320"/>
            </a:xfrm>
            <a:prstGeom prst="rect">
              <a:avLst/>
            </a:prstGeom>
            <a:solidFill>
              <a:srgbClr val="D8D0B7"/>
            </a:solidFill>
            <a:ln w="9525" cap="rnd" cmpd="sng" algn="ctr">
              <a:noFill/>
              <a:prstDash val="sysDot"/>
              <a:round/>
            </a:ln>
            <a:effectLst/>
          </p:spPr>
          <p:txBody>
            <a:bodyPr rot="0" spcFirstLastPara="0" vertOverflow="overflow" horzOverflow="overflow" vert="horz" wrap="square" lIns="0" tIns="18288"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900" kern="0" dirty="0">
                  <a:solidFill>
                    <a:srgbClr val="3C3C3C"/>
                  </a:solidFill>
                  <a:latin typeface="+mj-lt"/>
                  <a:ea typeface="ＭＳ Ｐゴシック"/>
                  <a:cs typeface="Sakkal Majalla" panose="02000000000000000000" pitchFamily="2" charset="-78"/>
                  <a:sym typeface="Calibri"/>
                </a:rPr>
                <a:t>Contract Management</a:t>
              </a:r>
            </a:p>
          </p:txBody>
        </p:sp>
        <p:sp>
          <p:nvSpPr>
            <p:cNvPr id="69" name="Rectangle 68">
              <a:extLst>
                <a:ext uri="{FF2B5EF4-FFF2-40B4-BE49-F238E27FC236}">
                  <a16:creationId xmlns:a16="http://schemas.microsoft.com/office/drawing/2014/main" id="{CA8A9F77-0417-560F-2EFC-73BF85C08BF0}"/>
                </a:ext>
              </a:extLst>
            </p:cNvPr>
            <p:cNvSpPr/>
            <p:nvPr/>
          </p:nvSpPr>
          <p:spPr>
            <a:xfrm>
              <a:off x="3927814" y="4704051"/>
              <a:ext cx="1568791" cy="274320"/>
            </a:xfrm>
            <a:prstGeom prst="rect">
              <a:avLst/>
            </a:prstGeom>
            <a:solidFill>
              <a:srgbClr val="D8D0B7"/>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900" kern="0" dirty="0">
                  <a:solidFill>
                    <a:srgbClr val="3C3C3C"/>
                  </a:solidFill>
                  <a:ea typeface="ＭＳ Ｐゴシック"/>
                  <a:cs typeface="Sakkal Majalla" panose="02000000000000000000" pitchFamily="2" charset="-78"/>
                  <a:sym typeface="Calibri"/>
                </a:rPr>
                <a:t>Procurement Excellence</a:t>
              </a:r>
            </a:p>
          </p:txBody>
        </p:sp>
        <p:sp>
          <p:nvSpPr>
            <p:cNvPr id="70" name="Rectangle 69">
              <a:extLst>
                <a:ext uri="{FF2B5EF4-FFF2-40B4-BE49-F238E27FC236}">
                  <a16:creationId xmlns:a16="http://schemas.microsoft.com/office/drawing/2014/main" id="{49DAB2F7-25D5-EE48-B396-FEE95ED46341}"/>
                </a:ext>
              </a:extLst>
            </p:cNvPr>
            <p:cNvSpPr/>
            <p:nvPr/>
          </p:nvSpPr>
          <p:spPr>
            <a:xfrm>
              <a:off x="3932575" y="4023956"/>
              <a:ext cx="1568791" cy="274320"/>
            </a:xfrm>
            <a:prstGeom prst="rect">
              <a:avLst/>
            </a:prstGeom>
            <a:solidFill>
              <a:srgbClr val="D8D0B7"/>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900" kern="0" dirty="0">
                  <a:solidFill>
                    <a:srgbClr val="3C3C3C"/>
                  </a:solidFill>
                  <a:ea typeface="ＭＳ Ｐゴシック"/>
                  <a:cs typeface="Sakkal Majalla" panose="02000000000000000000" pitchFamily="2" charset="-78"/>
                  <a:sym typeface="Calibri"/>
                </a:rPr>
                <a:t>Category Management</a:t>
              </a:r>
            </a:p>
          </p:txBody>
        </p:sp>
        <p:sp>
          <p:nvSpPr>
            <p:cNvPr id="73" name="Rectangle 72">
              <a:extLst>
                <a:ext uri="{FF2B5EF4-FFF2-40B4-BE49-F238E27FC236}">
                  <a16:creationId xmlns:a16="http://schemas.microsoft.com/office/drawing/2014/main" id="{25311A88-FF61-AB68-FFAA-50231EB58C95}"/>
                </a:ext>
              </a:extLst>
            </p:cNvPr>
            <p:cNvSpPr/>
            <p:nvPr/>
          </p:nvSpPr>
          <p:spPr>
            <a:xfrm>
              <a:off x="3932575" y="3683909"/>
              <a:ext cx="1568791" cy="274320"/>
            </a:xfrm>
            <a:prstGeom prst="rect">
              <a:avLst/>
            </a:prstGeom>
            <a:solidFill>
              <a:srgbClr val="D8D0B7"/>
            </a:solidFill>
            <a:ln w="9525" cap="rnd" cmpd="sng" algn="ctr">
              <a:noFill/>
              <a:prstDash val="sysDot"/>
              <a:round/>
            </a:ln>
            <a:effectLst/>
          </p:spPr>
          <p:txBody>
            <a:bodyPr rot="0" spcFirstLastPara="0" vertOverflow="overflow" horzOverflow="overflow" vert="horz" wrap="square" lIns="0" tIns="18288"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900" kern="0" dirty="0">
                  <a:solidFill>
                    <a:srgbClr val="3C3C3C"/>
                  </a:solidFill>
                  <a:ea typeface="ＭＳ Ｐゴシック"/>
                  <a:cs typeface="Sakkal Majalla" panose="02000000000000000000" pitchFamily="2" charset="-78"/>
                  <a:sym typeface="Calibri"/>
                </a:rPr>
                <a:t>Cost Estimation Unit</a:t>
              </a:r>
            </a:p>
          </p:txBody>
        </p:sp>
        <p:sp>
          <p:nvSpPr>
            <p:cNvPr id="74" name="Rectangle 73">
              <a:extLst>
                <a:ext uri="{FF2B5EF4-FFF2-40B4-BE49-F238E27FC236}">
                  <a16:creationId xmlns:a16="http://schemas.microsoft.com/office/drawing/2014/main" id="{E9A08075-8E9E-3175-1516-88BF5382A4C8}"/>
                </a:ext>
              </a:extLst>
            </p:cNvPr>
            <p:cNvSpPr/>
            <p:nvPr/>
          </p:nvSpPr>
          <p:spPr>
            <a:xfrm>
              <a:off x="3927813" y="4364003"/>
              <a:ext cx="1568791" cy="274320"/>
            </a:xfrm>
            <a:prstGeom prst="rect">
              <a:avLst/>
            </a:prstGeom>
            <a:solidFill>
              <a:srgbClr val="D8D0B7"/>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900" kern="0" dirty="0">
                  <a:solidFill>
                    <a:srgbClr val="3C3C3C"/>
                  </a:solidFill>
                  <a:ea typeface="ＭＳ Ｐゴシック"/>
                  <a:cs typeface="Sakkal Majalla" panose="02000000000000000000" pitchFamily="2" charset="-78"/>
                  <a:sym typeface="Calibri"/>
                </a:rPr>
                <a:t>Operation Management</a:t>
              </a:r>
            </a:p>
          </p:txBody>
        </p:sp>
      </p:grpSp>
      <p:grpSp>
        <p:nvGrpSpPr>
          <p:cNvPr id="65" name="Group 64">
            <a:extLst>
              <a:ext uri="{FF2B5EF4-FFF2-40B4-BE49-F238E27FC236}">
                <a16:creationId xmlns:a16="http://schemas.microsoft.com/office/drawing/2014/main" id="{95190694-7F51-2EC0-342A-5273DFB9BF42}"/>
              </a:ext>
            </a:extLst>
          </p:cNvPr>
          <p:cNvGrpSpPr/>
          <p:nvPr/>
        </p:nvGrpSpPr>
        <p:grpSpPr>
          <a:xfrm>
            <a:off x="11586309" y="1067828"/>
            <a:ext cx="548640" cy="548640"/>
            <a:chOff x="11586309" y="1051786"/>
            <a:chExt cx="548640" cy="548640"/>
          </a:xfrm>
        </p:grpSpPr>
        <p:pic>
          <p:nvPicPr>
            <p:cNvPr id="66" name="Graphic 65" descr="Hierarchy">
              <a:hlinkClick r:id="rId3" action="ppaction://hlinksldjump"/>
              <a:extLst>
                <a:ext uri="{FF2B5EF4-FFF2-40B4-BE49-F238E27FC236}">
                  <a16:creationId xmlns:a16="http://schemas.microsoft.com/office/drawing/2014/main" id="{839C7CA2-A366-DFE3-C5A1-6AFEA4EFE7E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632029" y="1097506"/>
              <a:ext cx="457200" cy="457200"/>
            </a:xfrm>
            <a:prstGeom prst="rect">
              <a:avLst/>
            </a:prstGeom>
          </p:spPr>
        </p:pic>
        <p:sp>
          <p:nvSpPr>
            <p:cNvPr id="67" name="Oval 66">
              <a:extLst>
                <a:ext uri="{FF2B5EF4-FFF2-40B4-BE49-F238E27FC236}">
                  <a16:creationId xmlns:a16="http://schemas.microsoft.com/office/drawing/2014/main" id="{044EE4AF-2089-1441-6BE9-B7C55D3CEA62}"/>
                </a:ext>
              </a:extLst>
            </p:cNvPr>
            <p:cNvSpPr>
              <a:spLocks noChangeAspect="1"/>
            </p:cNvSpPr>
            <p:nvPr/>
          </p:nvSpPr>
          <p:spPr>
            <a:xfrm>
              <a:off x="11586309" y="1051786"/>
              <a:ext cx="548640" cy="548640"/>
            </a:xfrm>
            <a:prstGeom prst="ellipse">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a:solidFill>
                  <a:schemeClr val="bg1"/>
                </a:solidFill>
              </a:endParaRPr>
            </a:p>
          </p:txBody>
        </p:sp>
      </p:grpSp>
      <p:sp>
        <p:nvSpPr>
          <p:cNvPr id="72" name="Rectangle 71">
            <a:extLst>
              <a:ext uri="{FF2B5EF4-FFF2-40B4-BE49-F238E27FC236}">
                <a16:creationId xmlns:a16="http://schemas.microsoft.com/office/drawing/2014/main" id="{85FC8673-9ACF-42C6-B146-EA56837203E4}"/>
              </a:ext>
            </a:extLst>
          </p:cNvPr>
          <p:cNvSpPr/>
          <p:nvPr/>
        </p:nvSpPr>
        <p:spPr>
          <a:xfrm>
            <a:off x="9905755" y="2262233"/>
            <a:ext cx="1568791" cy="369852"/>
          </a:xfrm>
          <a:prstGeom prst="rect">
            <a:avLst/>
          </a:prstGeom>
          <a:solidFill>
            <a:srgbClr val="816C39"/>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1000" kern="0" dirty="0">
                <a:solidFill>
                  <a:schemeClr val="bg1"/>
                </a:solidFill>
                <a:latin typeface="+mj-lt"/>
                <a:ea typeface="ＭＳ Ｐゴシック"/>
                <a:cs typeface="Sakkal Majalla" panose="02000000000000000000" pitchFamily="2" charset="-78"/>
                <a:sym typeface="Calibri"/>
              </a:rPr>
              <a:t>Human Capabilities Development</a:t>
            </a:r>
          </a:p>
        </p:txBody>
      </p:sp>
      <p:cxnSp>
        <p:nvCxnSpPr>
          <p:cNvPr id="77" name="Connector: Elbow 107">
            <a:extLst>
              <a:ext uri="{FF2B5EF4-FFF2-40B4-BE49-F238E27FC236}">
                <a16:creationId xmlns:a16="http://schemas.microsoft.com/office/drawing/2014/main" id="{C7D8EE23-A95E-4CCE-80A4-EE7186F05386}"/>
              </a:ext>
            </a:extLst>
          </p:cNvPr>
          <p:cNvCxnSpPr>
            <a:cxnSpLocks/>
            <a:stCxn id="114" idx="2"/>
            <a:endCxn id="72" idx="0"/>
          </p:cNvCxnSpPr>
          <p:nvPr/>
        </p:nvCxnSpPr>
        <p:spPr>
          <a:xfrm rot="16200000" flipH="1">
            <a:off x="8108702" y="-319216"/>
            <a:ext cx="578274" cy="4584624"/>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BF525D2D-A82F-49D9-A726-7D9E8CCA08DF}"/>
              </a:ext>
            </a:extLst>
          </p:cNvPr>
          <p:cNvSpPr/>
          <p:nvPr/>
        </p:nvSpPr>
        <p:spPr>
          <a:xfrm>
            <a:off x="9905755" y="3350852"/>
            <a:ext cx="1568791" cy="274320"/>
          </a:xfrm>
          <a:prstGeom prst="rect">
            <a:avLst/>
          </a:prstGeom>
          <a:solidFill>
            <a:srgbClr val="D8D0B7"/>
          </a:solidFill>
          <a:ln w="9525" cap="rnd" cmpd="sng" algn="ctr">
            <a:noFill/>
            <a:prstDash val="sysDot"/>
            <a:round/>
          </a:ln>
          <a:effectLst/>
        </p:spPr>
        <p:txBody>
          <a:bodyPr rot="0" spcFirstLastPara="0" vertOverflow="overflow" horzOverflow="overflow" vert="horz" wrap="square" lIns="0" tIns="18288"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900" kern="0" dirty="0">
                <a:solidFill>
                  <a:srgbClr val="3C3C3C"/>
                </a:solidFill>
                <a:latin typeface="+mj-lt"/>
                <a:ea typeface="ＭＳ Ｐゴシック"/>
                <a:cs typeface="Sakkal Majalla" panose="02000000000000000000" pitchFamily="2" charset="-78"/>
                <a:sym typeface="Calibri"/>
              </a:rPr>
              <a:t>Education Development</a:t>
            </a:r>
          </a:p>
        </p:txBody>
      </p:sp>
      <p:sp>
        <p:nvSpPr>
          <p:cNvPr id="85" name="Rectangle 84">
            <a:extLst>
              <a:ext uri="{FF2B5EF4-FFF2-40B4-BE49-F238E27FC236}">
                <a16:creationId xmlns:a16="http://schemas.microsoft.com/office/drawing/2014/main" id="{53910555-F4C0-48E7-B45F-4410D5C33A10}"/>
              </a:ext>
            </a:extLst>
          </p:cNvPr>
          <p:cNvSpPr/>
          <p:nvPr/>
        </p:nvSpPr>
        <p:spPr>
          <a:xfrm>
            <a:off x="9905755" y="3692236"/>
            <a:ext cx="1568791" cy="274320"/>
          </a:xfrm>
          <a:prstGeom prst="rect">
            <a:avLst/>
          </a:prstGeom>
          <a:solidFill>
            <a:srgbClr val="D8D0B7"/>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900" kern="0" dirty="0">
                <a:solidFill>
                  <a:srgbClr val="3C3C3C"/>
                </a:solidFill>
                <a:latin typeface="+mj-lt"/>
                <a:ea typeface="ＭＳ Ｐゴシック"/>
                <a:cs typeface="Sakkal Majalla" panose="02000000000000000000" pitchFamily="2" charset="-78"/>
                <a:sym typeface="Calibri"/>
              </a:rPr>
              <a:t>Communities Capabilities Development</a:t>
            </a:r>
          </a:p>
        </p:txBody>
      </p:sp>
    </p:spTree>
    <p:extLst>
      <p:ext uri="{BB962C8B-B14F-4D97-AF65-F5344CB8AC3E}">
        <p14:creationId xmlns:p14="http://schemas.microsoft.com/office/powerpoint/2010/main" val="1837013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C3C4-BE4F-40A0-9D7F-B0F25EDBDA57}"/>
              </a:ext>
            </a:extLst>
          </p:cNvPr>
          <p:cNvSpPr>
            <a:spLocks noGrp="1"/>
          </p:cNvSpPr>
          <p:nvPr>
            <p:ph type="title"/>
          </p:nvPr>
        </p:nvSpPr>
        <p:spPr>
          <a:xfrm>
            <a:off x="302369" y="109267"/>
            <a:ext cx="9390271" cy="823688"/>
          </a:xfrm>
        </p:spPr>
        <p:txBody>
          <a:bodyPr/>
          <a:lstStyle/>
          <a:p>
            <a:pPr rtl="0"/>
            <a:r>
              <a:rPr lang="en-US" sz="2400" dirty="0">
                <a:solidFill>
                  <a:schemeClr val="accent6"/>
                </a:solidFill>
              </a:rPr>
              <a:t>Shared Services: </a:t>
            </a:r>
            <a:r>
              <a:rPr lang="en-US" sz="2400" dirty="0"/>
              <a:t>Current</a:t>
            </a:r>
            <a:r>
              <a:rPr lang="en-US" sz="2400" dirty="0">
                <a:solidFill>
                  <a:schemeClr val="accent6"/>
                </a:solidFill>
              </a:rPr>
              <a:t> </a:t>
            </a:r>
            <a:r>
              <a:rPr lang="en-US" sz="2400" dirty="0"/>
              <a:t>N-3 and below structure</a:t>
            </a:r>
          </a:p>
        </p:txBody>
      </p:sp>
      <p:cxnSp>
        <p:nvCxnSpPr>
          <p:cNvPr id="153" name="Connector: Elbow 152">
            <a:extLst>
              <a:ext uri="{FF2B5EF4-FFF2-40B4-BE49-F238E27FC236}">
                <a16:creationId xmlns:a16="http://schemas.microsoft.com/office/drawing/2014/main" id="{2DC7AFB2-AD7B-49D6-83BA-0B5586AE8F7E}"/>
              </a:ext>
            </a:extLst>
          </p:cNvPr>
          <p:cNvCxnSpPr>
            <a:cxnSpLocks/>
            <a:stCxn id="159" idx="2"/>
            <a:endCxn id="151" idx="0"/>
          </p:cNvCxnSpPr>
          <p:nvPr/>
        </p:nvCxnSpPr>
        <p:spPr>
          <a:xfrm rot="5400000">
            <a:off x="8067241" y="367569"/>
            <a:ext cx="274367" cy="4121712"/>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154" name="Connector: Elbow 153">
            <a:extLst>
              <a:ext uri="{FF2B5EF4-FFF2-40B4-BE49-F238E27FC236}">
                <a16:creationId xmlns:a16="http://schemas.microsoft.com/office/drawing/2014/main" id="{59A05B8A-9CB7-4475-9FB5-E6C47661655F}"/>
              </a:ext>
            </a:extLst>
          </p:cNvPr>
          <p:cNvCxnSpPr>
            <a:cxnSpLocks/>
            <a:stCxn id="159" idx="2"/>
            <a:endCxn id="145" idx="0"/>
          </p:cNvCxnSpPr>
          <p:nvPr/>
        </p:nvCxnSpPr>
        <p:spPr>
          <a:xfrm rot="16200000" flipH="1">
            <a:off x="10169690" y="2386832"/>
            <a:ext cx="274367" cy="83186"/>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145" name="Rectangle 144">
            <a:extLst>
              <a:ext uri="{FF2B5EF4-FFF2-40B4-BE49-F238E27FC236}">
                <a16:creationId xmlns:a16="http://schemas.microsoft.com/office/drawing/2014/main" id="{41B24DE2-E379-4E33-AB7B-FDEB76D26F83}"/>
              </a:ext>
            </a:extLst>
          </p:cNvPr>
          <p:cNvSpPr/>
          <p:nvPr/>
        </p:nvSpPr>
        <p:spPr>
          <a:xfrm>
            <a:off x="9616946" y="2565609"/>
            <a:ext cx="1463040" cy="274320"/>
          </a:xfrm>
          <a:prstGeom prst="rect">
            <a:avLst/>
          </a:prstGeom>
          <a:solidFill>
            <a:srgbClr val="D8D0B7"/>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900" kern="0" dirty="0">
                <a:solidFill>
                  <a:srgbClr val="3C3C3C"/>
                </a:solidFill>
                <a:latin typeface="+mj-lt"/>
                <a:ea typeface="ＭＳ Ｐゴシック"/>
                <a:cs typeface="Sakkal Majalla" panose="02000000000000000000" pitchFamily="2" charset="-78"/>
                <a:sym typeface="Calibri"/>
              </a:rPr>
              <a:t>Education Development</a:t>
            </a:r>
          </a:p>
        </p:txBody>
      </p:sp>
      <p:grpSp>
        <p:nvGrpSpPr>
          <p:cNvPr id="114" name="Group 113">
            <a:extLst>
              <a:ext uri="{FF2B5EF4-FFF2-40B4-BE49-F238E27FC236}">
                <a16:creationId xmlns:a16="http://schemas.microsoft.com/office/drawing/2014/main" id="{CC28B6A6-3038-4C60-9E68-5584AA5C0048}"/>
              </a:ext>
            </a:extLst>
          </p:cNvPr>
          <p:cNvGrpSpPr/>
          <p:nvPr/>
        </p:nvGrpSpPr>
        <p:grpSpPr>
          <a:xfrm>
            <a:off x="11434618" y="6581775"/>
            <a:ext cx="617682" cy="365125"/>
            <a:chOff x="11434618" y="6581775"/>
            <a:chExt cx="617682" cy="365125"/>
          </a:xfrm>
        </p:grpSpPr>
        <p:sp>
          <p:nvSpPr>
            <p:cNvPr id="115" name="Slide Number Placeholder 2">
              <a:extLst>
                <a:ext uri="{FF2B5EF4-FFF2-40B4-BE49-F238E27FC236}">
                  <a16:creationId xmlns:a16="http://schemas.microsoft.com/office/drawing/2014/main" id="{DAD43441-87F6-4896-BB7D-54D34946CB70}"/>
                </a:ext>
              </a:extLst>
            </p:cNvPr>
            <p:cNvSpPr txBox="1">
              <a:spLocks/>
            </p:cNvSpPr>
            <p:nvPr/>
          </p:nvSpPr>
          <p:spPr>
            <a:xfrm>
              <a:off x="11434618" y="6581775"/>
              <a:ext cx="617682" cy="365125"/>
            </a:xfrm>
            <a:prstGeom prst="rect">
              <a:avLst/>
            </a:prstGeom>
          </p:spPr>
          <p:txBody>
            <a:bodyPr tIns="0" anchor="t"/>
            <a:lstStyle>
              <a:defPPr>
                <a:defRPr lang="en-US"/>
              </a:defPPr>
              <a:lvl1pPr marL="0" algn="l" defTabSz="914400" rtl="0" eaLnBrk="1" latinLnBrk="0" hangingPunct="1">
                <a:defRPr sz="10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826C3A"/>
                  </a:solidFill>
                  <a:effectLst/>
                  <a:uLnTx/>
                  <a:uFillTx/>
                  <a:ea typeface="+mn-ea"/>
                  <a:cs typeface="Arial" panose="020B0604020202020204" pitchFamily="34" charset="0"/>
                </a:rPr>
                <a:t> </a:t>
              </a:r>
              <a:fld id="{8D106B86-2C1D-4C37-AAEC-BECB664F03FD}" type="slidenum">
                <a:rPr kumimoji="0" lang="en-US" sz="900" b="0" i="0" u="none" strike="noStrike" kern="1200" cap="none" spc="0" normalizeH="0" baseline="0" noProof="0" smtClean="0">
                  <a:ln>
                    <a:noFill/>
                  </a:ln>
                  <a:solidFill>
                    <a:srgbClr val="826C3A"/>
                  </a:solidFill>
                  <a:effectLst/>
                  <a:uLnTx/>
                  <a:uFillTx/>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900" b="0" i="0" u="none" strike="noStrike" kern="1200" cap="none" spc="0" normalizeH="0" baseline="0" noProof="0" dirty="0">
                <a:ln>
                  <a:noFill/>
                </a:ln>
                <a:solidFill>
                  <a:srgbClr val="826C3A"/>
                </a:solidFill>
                <a:effectLst/>
                <a:uLnTx/>
                <a:uFillTx/>
                <a:ea typeface="+mn-ea"/>
                <a:cs typeface="Arial" panose="020B0604020202020204" pitchFamily="34" charset="0"/>
              </a:endParaRPr>
            </a:p>
          </p:txBody>
        </p:sp>
        <p:sp>
          <p:nvSpPr>
            <p:cNvPr id="116" name="Graphic 3">
              <a:extLst>
                <a:ext uri="{FF2B5EF4-FFF2-40B4-BE49-F238E27FC236}">
                  <a16:creationId xmlns:a16="http://schemas.microsoft.com/office/drawing/2014/main" id="{D42EBF5E-AA11-469A-B769-94B7791E67D4}"/>
                </a:ext>
              </a:extLst>
            </p:cNvPr>
            <p:cNvSpPr/>
            <p:nvPr/>
          </p:nvSpPr>
          <p:spPr>
            <a:xfrm>
              <a:off x="11637744" y="6581775"/>
              <a:ext cx="49530" cy="274320"/>
            </a:xfrm>
            <a:custGeom>
              <a:avLst/>
              <a:gdLst>
                <a:gd name="connsiteX0" fmla="*/ 49530 w 49530"/>
                <a:gd name="connsiteY0" fmla="*/ 0 h 506730"/>
                <a:gd name="connsiteX1" fmla="*/ 0 w 49530"/>
                <a:gd name="connsiteY1" fmla="*/ 506730 h 506730"/>
              </a:gdLst>
              <a:ahLst/>
              <a:cxnLst>
                <a:cxn ang="0">
                  <a:pos x="connsiteX0" y="connsiteY0"/>
                </a:cxn>
                <a:cxn ang="0">
                  <a:pos x="connsiteX1" y="connsiteY1"/>
                </a:cxn>
              </a:cxnLst>
              <a:rect l="l" t="t" r="r" b="b"/>
              <a:pathLst>
                <a:path w="49530" h="506730">
                  <a:moveTo>
                    <a:pt x="49530" y="0"/>
                  </a:moveTo>
                  <a:lnTo>
                    <a:pt x="0" y="506730"/>
                  </a:lnTo>
                </a:path>
              </a:pathLst>
            </a:custGeom>
            <a:ln w="952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826C3A"/>
                </a:solidFill>
                <a:effectLst/>
                <a:uLnTx/>
                <a:uFillTx/>
                <a:latin typeface="Arial" panose="020B0604020202020204" pitchFamily="34" charset="0"/>
                <a:ea typeface="+mn-ea"/>
                <a:cs typeface="Arial" panose="020B0604020202020204" pitchFamily="34" charset="0"/>
              </a:endParaRPr>
            </a:p>
          </p:txBody>
        </p:sp>
      </p:grpSp>
      <p:grpSp>
        <p:nvGrpSpPr>
          <p:cNvPr id="8" name="Group 7">
            <a:extLst>
              <a:ext uri="{FF2B5EF4-FFF2-40B4-BE49-F238E27FC236}">
                <a16:creationId xmlns:a16="http://schemas.microsoft.com/office/drawing/2014/main" id="{2CA057AF-014B-4526-9366-2E00F23B67AF}"/>
              </a:ext>
            </a:extLst>
          </p:cNvPr>
          <p:cNvGrpSpPr/>
          <p:nvPr/>
        </p:nvGrpSpPr>
        <p:grpSpPr>
          <a:xfrm>
            <a:off x="4721457" y="2565609"/>
            <a:ext cx="2834466" cy="3427847"/>
            <a:chOff x="3197458" y="2565609"/>
            <a:chExt cx="2834466" cy="3427847"/>
          </a:xfrm>
        </p:grpSpPr>
        <p:sp>
          <p:nvSpPr>
            <p:cNvPr id="151" name="Rectangle 150">
              <a:extLst>
                <a:ext uri="{FF2B5EF4-FFF2-40B4-BE49-F238E27FC236}">
                  <a16:creationId xmlns:a16="http://schemas.microsoft.com/office/drawing/2014/main" id="{4BED551E-9375-4AA2-8428-477370E4A3AB}"/>
                </a:ext>
              </a:extLst>
            </p:cNvPr>
            <p:cNvSpPr/>
            <p:nvPr/>
          </p:nvSpPr>
          <p:spPr>
            <a:xfrm>
              <a:off x="3888049" y="2565609"/>
              <a:ext cx="1463040" cy="274320"/>
            </a:xfrm>
            <a:prstGeom prst="rect">
              <a:avLst/>
            </a:prstGeom>
            <a:solidFill>
              <a:srgbClr val="D8D0B7"/>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900" kern="0" dirty="0">
                  <a:solidFill>
                    <a:srgbClr val="3C3C3C"/>
                  </a:solidFill>
                  <a:latin typeface="+mj-lt"/>
                  <a:ea typeface="ＭＳ Ｐゴシック"/>
                  <a:cs typeface="Sakkal Majalla" panose="02000000000000000000" pitchFamily="2" charset="-78"/>
                  <a:sym typeface="Calibri"/>
                </a:rPr>
                <a:t>Community Capabilities Development</a:t>
              </a:r>
            </a:p>
          </p:txBody>
        </p:sp>
        <p:grpSp>
          <p:nvGrpSpPr>
            <p:cNvPr id="167" name="Group 166">
              <a:extLst>
                <a:ext uri="{FF2B5EF4-FFF2-40B4-BE49-F238E27FC236}">
                  <a16:creationId xmlns:a16="http://schemas.microsoft.com/office/drawing/2014/main" id="{FD7F75D3-0AF2-4D51-BE3A-AF4040288273}"/>
                </a:ext>
              </a:extLst>
            </p:cNvPr>
            <p:cNvGrpSpPr/>
            <p:nvPr/>
          </p:nvGrpSpPr>
          <p:grpSpPr>
            <a:xfrm>
              <a:off x="3197458" y="2736768"/>
              <a:ext cx="2834466" cy="3256688"/>
              <a:chOff x="1424629" y="2748489"/>
              <a:chExt cx="2834466" cy="3256688"/>
            </a:xfrm>
          </p:grpSpPr>
          <p:sp>
            <p:nvSpPr>
              <p:cNvPr id="169" name="Rectangle 168">
                <a:extLst>
                  <a:ext uri="{FF2B5EF4-FFF2-40B4-BE49-F238E27FC236}">
                    <a16:creationId xmlns:a16="http://schemas.microsoft.com/office/drawing/2014/main" id="{B262F2A0-8624-40C7-90C0-07B53354EF2B}"/>
                  </a:ext>
                </a:extLst>
              </p:cNvPr>
              <p:cNvSpPr/>
              <p:nvPr/>
            </p:nvSpPr>
            <p:spPr>
              <a:xfrm>
                <a:off x="2798748" y="2748489"/>
                <a:ext cx="90851" cy="91440"/>
              </a:xfrm>
              <a:prstGeom prst="rect">
                <a:avLst/>
              </a:prstGeom>
              <a:no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endParaRPr lang="en-US" sz="1000" kern="0" dirty="0">
                  <a:solidFill>
                    <a:srgbClr val="3C3C3C"/>
                  </a:solidFill>
                  <a:latin typeface="+mj-lt"/>
                  <a:ea typeface="ＭＳ Ｐゴシック"/>
                  <a:cs typeface="Sakkal Majalla" panose="02000000000000000000" pitchFamily="2" charset="-78"/>
                  <a:sym typeface="Calibri"/>
                </a:endParaRPr>
              </a:p>
            </p:txBody>
          </p:sp>
          <p:sp>
            <p:nvSpPr>
              <p:cNvPr id="170" name="Rectangle 169">
                <a:extLst>
                  <a:ext uri="{FF2B5EF4-FFF2-40B4-BE49-F238E27FC236}">
                    <a16:creationId xmlns:a16="http://schemas.microsoft.com/office/drawing/2014/main" id="{DF496354-072A-4C5C-B7CE-70247FBF6089}"/>
                  </a:ext>
                </a:extLst>
              </p:cNvPr>
              <p:cNvSpPr/>
              <p:nvPr/>
            </p:nvSpPr>
            <p:spPr>
              <a:xfrm>
                <a:off x="2798748" y="2748489"/>
                <a:ext cx="90851" cy="91440"/>
              </a:xfrm>
              <a:prstGeom prst="rect">
                <a:avLst/>
              </a:prstGeom>
              <a:no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endParaRPr lang="en-US" sz="1000" kern="0" dirty="0">
                  <a:solidFill>
                    <a:srgbClr val="3C3C3C"/>
                  </a:solidFill>
                  <a:latin typeface="+mj-lt"/>
                  <a:ea typeface="ＭＳ Ｐゴシック"/>
                  <a:cs typeface="Sakkal Majalla" panose="02000000000000000000" pitchFamily="2" charset="-78"/>
                  <a:sym typeface="Calibri"/>
                </a:endParaRPr>
              </a:p>
            </p:txBody>
          </p:sp>
          <p:cxnSp>
            <p:nvCxnSpPr>
              <p:cNvPr id="171" name="Connector: Elbow 170">
                <a:extLst>
                  <a:ext uri="{FF2B5EF4-FFF2-40B4-BE49-F238E27FC236}">
                    <a16:creationId xmlns:a16="http://schemas.microsoft.com/office/drawing/2014/main" id="{5F27E448-A8E7-4340-B728-59F7174FB428}"/>
                  </a:ext>
                </a:extLst>
              </p:cNvPr>
              <p:cNvCxnSpPr>
                <a:cxnSpLocks/>
                <a:stCxn id="213" idx="1"/>
                <a:endCxn id="170" idx="2"/>
              </p:cNvCxnSpPr>
              <p:nvPr/>
            </p:nvCxnSpPr>
            <p:spPr>
              <a:xfrm rot="10800000">
                <a:off x="2844175" y="2839930"/>
                <a:ext cx="37651" cy="178591"/>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pSp>
            <p:nvGrpSpPr>
              <p:cNvPr id="172" name="Group 171">
                <a:extLst>
                  <a:ext uri="{FF2B5EF4-FFF2-40B4-BE49-F238E27FC236}">
                    <a16:creationId xmlns:a16="http://schemas.microsoft.com/office/drawing/2014/main" id="{51328BBD-A9D7-4156-94D6-C53943A0FBCC}"/>
                  </a:ext>
                </a:extLst>
              </p:cNvPr>
              <p:cNvGrpSpPr/>
              <p:nvPr/>
            </p:nvGrpSpPr>
            <p:grpSpPr>
              <a:xfrm>
                <a:off x="2881825" y="2905164"/>
                <a:ext cx="1377270" cy="990249"/>
                <a:chOff x="2881825" y="2905164"/>
                <a:chExt cx="1377270" cy="990249"/>
              </a:xfrm>
            </p:grpSpPr>
            <p:sp>
              <p:nvSpPr>
                <p:cNvPr id="213" name="Rectangle 212">
                  <a:extLst>
                    <a:ext uri="{FF2B5EF4-FFF2-40B4-BE49-F238E27FC236}">
                      <a16:creationId xmlns:a16="http://schemas.microsoft.com/office/drawing/2014/main" id="{63B8A074-3FF8-4DF4-BAA2-1342AA0B29DA}"/>
                    </a:ext>
                  </a:extLst>
                </p:cNvPr>
                <p:cNvSpPr/>
                <p:nvPr/>
              </p:nvSpPr>
              <p:spPr>
                <a:xfrm>
                  <a:off x="2881825" y="2905164"/>
                  <a:ext cx="1377270" cy="226711"/>
                </a:xfrm>
                <a:prstGeom prst="rect">
                  <a:avLst/>
                </a:prstGeom>
                <a:solidFill>
                  <a:schemeClr val="bg1">
                    <a:lumMod val="85000"/>
                  </a:schemeClr>
                </a:solid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lnSpc>
                      <a:spcPct val="90000"/>
                    </a:lnSpc>
                    <a:buClr>
                      <a:srgbClr val="826C3A">
                        <a:lumMod val="100000"/>
                      </a:srgbClr>
                    </a:buClr>
                    <a:buSzPct val="100000"/>
                  </a:pPr>
                  <a:r>
                    <a:rPr lang="en-US" sz="800" kern="0" dirty="0">
                      <a:solidFill>
                        <a:srgbClr val="FF0000"/>
                      </a:solidFill>
                      <a:latin typeface="+mj-lt"/>
                      <a:ea typeface="ＭＳ Ｐゴシック"/>
                      <a:cs typeface="Sakkal Majalla" panose="02000000000000000000" pitchFamily="2" charset="-78"/>
                      <a:sym typeface="Calibri"/>
                    </a:rPr>
                    <a:t>Language Center </a:t>
                  </a:r>
                </a:p>
              </p:txBody>
            </p:sp>
            <p:grpSp>
              <p:nvGrpSpPr>
                <p:cNvPr id="214" name="Group 213">
                  <a:extLst>
                    <a:ext uri="{FF2B5EF4-FFF2-40B4-BE49-F238E27FC236}">
                      <a16:creationId xmlns:a16="http://schemas.microsoft.com/office/drawing/2014/main" id="{FCA11652-F42B-4920-9EEC-192FE33BBC6C}"/>
                    </a:ext>
                  </a:extLst>
                </p:cNvPr>
                <p:cNvGrpSpPr/>
                <p:nvPr/>
              </p:nvGrpSpPr>
              <p:grpSpPr>
                <a:xfrm>
                  <a:off x="2916269" y="3131468"/>
                  <a:ext cx="1327879" cy="763945"/>
                  <a:chOff x="5144812" y="4134466"/>
                  <a:chExt cx="1327879" cy="763945"/>
                </a:xfrm>
              </p:grpSpPr>
              <p:sp>
                <p:nvSpPr>
                  <p:cNvPr id="215" name="Rectangle 214">
                    <a:extLst>
                      <a:ext uri="{FF2B5EF4-FFF2-40B4-BE49-F238E27FC236}">
                        <a16:creationId xmlns:a16="http://schemas.microsoft.com/office/drawing/2014/main" id="{07C32A43-B579-4C4A-9C97-6F727A57808B}"/>
                      </a:ext>
                    </a:extLst>
                  </p:cNvPr>
                  <p:cNvSpPr/>
                  <p:nvPr/>
                </p:nvSpPr>
                <p:spPr>
                  <a:xfrm>
                    <a:off x="5189782" y="4165252"/>
                    <a:ext cx="1282909" cy="22671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Project Planning</a:t>
                    </a:r>
                  </a:p>
                </p:txBody>
              </p:sp>
              <p:sp>
                <p:nvSpPr>
                  <p:cNvPr id="216" name="Rectangle 215">
                    <a:extLst>
                      <a:ext uri="{FF2B5EF4-FFF2-40B4-BE49-F238E27FC236}">
                        <a16:creationId xmlns:a16="http://schemas.microsoft.com/office/drawing/2014/main" id="{D438499E-53A4-49B0-A1C5-D8719D5B8481}"/>
                      </a:ext>
                    </a:extLst>
                  </p:cNvPr>
                  <p:cNvSpPr/>
                  <p:nvPr/>
                </p:nvSpPr>
                <p:spPr>
                  <a:xfrm>
                    <a:off x="5189782" y="4418476"/>
                    <a:ext cx="1282909" cy="22671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Project Management</a:t>
                    </a:r>
                  </a:p>
                </p:txBody>
              </p:sp>
              <p:cxnSp>
                <p:nvCxnSpPr>
                  <p:cNvPr id="217" name="Connector: Elbow 216">
                    <a:extLst>
                      <a:ext uri="{FF2B5EF4-FFF2-40B4-BE49-F238E27FC236}">
                        <a16:creationId xmlns:a16="http://schemas.microsoft.com/office/drawing/2014/main" id="{E6010FFF-F149-4B6B-AF31-C84432EF6545}"/>
                      </a:ext>
                    </a:extLst>
                  </p:cNvPr>
                  <p:cNvCxnSpPr>
                    <a:cxnSpLocks/>
                    <a:stCxn id="215" idx="1"/>
                  </p:cNvCxnSpPr>
                  <p:nvPr/>
                </p:nvCxnSpPr>
                <p:spPr>
                  <a:xfrm rot="10800000">
                    <a:off x="5144812" y="4134466"/>
                    <a:ext cx="44970" cy="144142"/>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18" name="Connector: Elbow 217">
                    <a:extLst>
                      <a:ext uri="{FF2B5EF4-FFF2-40B4-BE49-F238E27FC236}">
                        <a16:creationId xmlns:a16="http://schemas.microsoft.com/office/drawing/2014/main" id="{AE678099-3754-483E-9980-C378AEA0D76E}"/>
                      </a:ext>
                    </a:extLst>
                  </p:cNvPr>
                  <p:cNvCxnSpPr>
                    <a:cxnSpLocks/>
                    <a:stCxn id="216" idx="1"/>
                  </p:cNvCxnSpPr>
                  <p:nvPr/>
                </p:nvCxnSpPr>
                <p:spPr>
                  <a:xfrm rot="10800000">
                    <a:off x="5144812" y="4134466"/>
                    <a:ext cx="44970" cy="397366"/>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219" name="Rectangle 218">
                    <a:extLst>
                      <a:ext uri="{FF2B5EF4-FFF2-40B4-BE49-F238E27FC236}">
                        <a16:creationId xmlns:a16="http://schemas.microsoft.com/office/drawing/2014/main" id="{C199333D-148E-4526-BB57-10D6C28487DB}"/>
                      </a:ext>
                    </a:extLst>
                  </p:cNvPr>
                  <p:cNvSpPr/>
                  <p:nvPr/>
                </p:nvSpPr>
                <p:spPr>
                  <a:xfrm>
                    <a:off x="5189782" y="4671700"/>
                    <a:ext cx="1282909" cy="22671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Project Administration</a:t>
                    </a:r>
                  </a:p>
                </p:txBody>
              </p:sp>
              <p:cxnSp>
                <p:nvCxnSpPr>
                  <p:cNvPr id="220" name="Connector: Elbow 219">
                    <a:extLst>
                      <a:ext uri="{FF2B5EF4-FFF2-40B4-BE49-F238E27FC236}">
                        <a16:creationId xmlns:a16="http://schemas.microsoft.com/office/drawing/2014/main" id="{9E18A627-38A0-4D9C-9261-4FE54959DEC7}"/>
                      </a:ext>
                    </a:extLst>
                  </p:cNvPr>
                  <p:cNvCxnSpPr>
                    <a:cxnSpLocks/>
                    <a:stCxn id="219" idx="1"/>
                  </p:cNvCxnSpPr>
                  <p:nvPr/>
                </p:nvCxnSpPr>
                <p:spPr>
                  <a:xfrm rot="10800000">
                    <a:off x="5144812" y="4134466"/>
                    <a:ext cx="44970" cy="650590"/>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pSp>
          </p:grpSp>
          <p:grpSp>
            <p:nvGrpSpPr>
              <p:cNvPr id="173" name="Group 172">
                <a:extLst>
                  <a:ext uri="{FF2B5EF4-FFF2-40B4-BE49-F238E27FC236}">
                    <a16:creationId xmlns:a16="http://schemas.microsoft.com/office/drawing/2014/main" id="{808360EA-3F0E-4139-B9D0-9E385D77705C}"/>
                  </a:ext>
                </a:extLst>
              </p:cNvPr>
              <p:cNvGrpSpPr/>
              <p:nvPr/>
            </p:nvGrpSpPr>
            <p:grpSpPr>
              <a:xfrm>
                <a:off x="2881825" y="3957868"/>
                <a:ext cx="1377270" cy="990249"/>
                <a:chOff x="2881825" y="2905164"/>
                <a:chExt cx="1377270" cy="990249"/>
              </a:xfrm>
            </p:grpSpPr>
            <p:sp>
              <p:nvSpPr>
                <p:cNvPr id="205" name="Rectangle 204">
                  <a:extLst>
                    <a:ext uri="{FF2B5EF4-FFF2-40B4-BE49-F238E27FC236}">
                      <a16:creationId xmlns:a16="http://schemas.microsoft.com/office/drawing/2014/main" id="{64612D8B-BD06-478B-8992-4CD41BFAEA41}"/>
                    </a:ext>
                  </a:extLst>
                </p:cNvPr>
                <p:cNvSpPr/>
                <p:nvPr/>
              </p:nvSpPr>
              <p:spPr>
                <a:xfrm>
                  <a:off x="2881825" y="2905164"/>
                  <a:ext cx="1377270" cy="226711"/>
                </a:xfrm>
                <a:prstGeom prst="rect">
                  <a:avLst/>
                </a:prstGeom>
                <a:solidFill>
                  <a:schemeClr val="bg1">
                    <a:lumMod val="85000"/>
                  </a:schemeClr>
                </a:solid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lnSpc>
                      <a:spcPct val="90000"/>
                    </a:lnSpc>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Hammayah Program </a:t>
                  </a:r>
                </a:p>
              </p:txBody>
            </p:sp>
            <p:grpSp>
              <p:nvGrpSpPr>
                <p:cNvPr id="206" name="Group 205">
                  <a:extLst>
                    <a:ext uri="{FF2B5EF4-FFF2-40B4-BE49-F238E27FC236}">
                      <a16:creationId xmlns:a16="http://schemas.microsoft.com/office/drawing/2014/main" id="{4AA6EA40-A507-4E51-AF36-99D4C0DF10A5}"/>
                    </a:ext>
                  </a:extLst>
                </p:cNvPr>
                <p:cNvGrpSpPr/>
                <p:nvPr/>
              </p:nvGrpSpPr>
              <p:grpSpPr>
                <a:xfrm>
                  <a:off x="2916269" y="3131468"/>
                  <a:ext cx="1327879" cy="763945"/>
                  <a:chOff x="5144812" y="4134466"/>
                  <a:chExt cx="1327879" cy="763945"/>
                </a:xfrm>
              </p:grpSpPr>
              <p:sp>
                <p:nvSpPr>
                  <p:cNvPr id="207" name="Rectangle 206">
                    <a:extLst>
                      <a:ext uri="{FF2B5EF4-FFF2-40B4-BE49-F238E27FC236}">
                        <a16:creationId xmlns:a16="http://schemas.microsoft.com/office/drawing/2014/main" id="{F03A9DE6-B442-487E-A7EC-961C06B72BBE}"/>
                      </a:ext>
                    </a:extLst>
                  </p:cNvPr>
                  <p:cNvSpPr/>
                  <p:nvPr/>
                </p:nvSpPr>
                <p:spPr>
                  <a:xfrm>
                    <a:off x="5189782" y="4165252"/>
                    <a:ext cx="1282909" cy="22671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Project Planning</a:t>
                    </a:r>
                  </a:p>
                </p:txBody>
              </p:sp>
              <p:sp>
                <p:nvSpPr>
                  <p:cNvPr id="208" name="Rectangle 207">
                    <a:extLst>
                      <a:ext uri="{FF2B5EF4-FFF2-40B4-BE49-F238E27FC236}">
                        <a16:creationId xmlns:a16="http://schemas.microsoft.com/office/drawing/2014/main" id="{DEB3948F-C57C-489A-B4FC-8FAFD1C4D895}"/>
                      </a:ext>
                    </a:extLst>
                  </p:cNvPr>
                  <p:cNvSpPr/>
                  <p:nvPr/>
                </p:nvSpPr>
                <p:spPr>
                  <a:xfrm>
                    <a:off x="5189782" y="4418476"/>
                    <a:ext cx="1282909" cy="22671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Project Management</a:t>
                    </a:r>
                  </a:p>
                </p:txBody>
              </p:sp>
              <p:cxnSp>
                <p:nvCxnSpPr>
                  <p:cNvPr id="209" name="Connector: Elbow 208">
                    <a:extLst>
                      <a:ext uri="{FF2B5EF4-FFF2-40B4-BE49-F238E27FC236}">
                        <a16:creationId xmlns:a16="http://schemas.microsoft.com/office/drawing/2014/main" id="{9BCDA096-36BE-4927-9259-BC8C70B83642}"/>
                      </a:ext>
                    </a:extLst>
                  </p:cNvPr>
                  <p:cNvCxnSpPr>
                    <a:cxnSpLocks/>
                    <a:stCxn id="207" idx="1"/>
                  </p:cNvCxnSpPr>
                  <p:nvPr/>
                </p:nvCxnSpPr>
                <p:spPr>
                  <a:xfrm rot="10800000">
                    <a:off x="5144812" y="4134466"/>
                    <a:ext cx="44970" cy="144142"/>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10" name="Connector: Elbow 209">
                    <a:extLst>
                      <a:ext uri="{FF2B5EF4-FFF2-40B4-BE49-F238E27FC236}">
                        <a16:creationId xmlns:a16="http://schemas.microsoft.com/office/drawing/2014/main" id="{7F6B25DE-FD71-49E5-98EF-0C95AA6F27B0}"/>
                      </a:ext>
                    </a:extLst>
                  </p:cNvPr>
                  <p:cNvCxnSpPr>
                    <a:cxnSpLocks/>
                    <a:stCxn id="208" idx="1"/>
                  </p:cNvCxnSpPr>
                  <p:nvPr/>
                </p:nvCxnSpPr>
                <p:spPr>
                  <a:xfrm rot="10800000">
                    <a:off x="5144812" y="4134466"/>
                    <a:ext cx="44970" cy="397366"/>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211" name="Rectangle 210">
                    <a:extLst>
                      <a:ext uri="{FF2B5EF4-FFF2-40B4-BE49-F238E27FC236}">
                        <a16:creationId xmlns:a16="http://schemas.microsoft.com/office/drawing/2014/main" id="{7A14873E-9BD0-48E8-A1E0-9B89A1F42279}"/>
                      </a:ext>
                    </a:extLst>
                  </p:cNvPr>
                  <p:cNvSpPr/>
                  <p:nvPr/>
                </p:nvSpPr>
                <p:spPr>
                  <a:xfrm>
                    <a:off x="5189782" y="4671700"/>
                    <a:ext cx="1282909" cy="22671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Project Administration</a:t>
                    </a:r>
                  </a:p>
                </p:txBody>
              </p:sp>
              <p:cxnSp>
                <p:nvCxnSpPr>
                  <p:cNvPr id="212" name="Connector: Elbow 211">
                    <a:extLst>
                      <a:ext uri="{FF2B5EF4-FFF2-40B4-BE49-F238E27FC236}">
                        <a16:creationId xmlns:a16="http://schemas.microsoft.com/office/drawing/2014/main" id="{47431B7A-0304-43DE-BBD8-B910968C13D7}"/>
                      </a:ext>
                    </a:extLst>
                  </p:cNvPr>
                  <p:cNvCxnSpPr>
                    <a:cxnSpLocks/>
                    <a:stCxn id="211" idx="1"/>
                  </p:cNvCxnSpPr>
                  <p:nvPr/>
                </p:nvCxnSpPr>
                <p:spPr>
                  <a:xfrm rot="10800000">
                    <a:off x="5144812" y="4134466"/>
                    <a:ext cx="44970" cy="650590"/>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pSp>
          </p:grpSp>
          <p:grpSp>
            <p:nvGrpSpPr>
              <p:cNvPr id="174" name="Group 173">
                <a:extLst>
                  <a:ext uri="{FF2B5EF4-FFF2-40B4-BE49-F238E27FC236}">
                    <a16:creationId xmlns:a16="http://schemas.microsoft.com/office/drawing/2014/main" id="{7F5D5C71-677A-4AE0-8587-68B7AF20BD40}"/>
                  </a:ext>
                </a:extLst>
              </p:cNvPr>
              <p:cNvGrpSpPr/>
              <p:nvPr/>
            </p:nvGrpSpPr>
            <p:grpSpPr>
              <a:xfrm>
                <a:off x="1424629" y="2905164"/>
                <a:ext cx="1377270" cy="2042953"/>
                <a:chOff x="1394149" y="2905164"/>
                <a:chExt cx="1377270" cy="2042953"/>
              </a:xfrm>
            </p:grpSpPr>
            <p:sp>
              <p:nvSpPr>
                <p:cNvPr id="188" name="Rectangle 187">
                  <a:extLst>
                    <a:ext uri="{FF2B5EF4-FFF2-40B4-BE49-F238E27FC236}">
                      <a16:creationId xmlns:a16="http://schemas.microsoft.com/office/drawing/2014/main" id="{7DB9D8EB-7629-4193-BDB1-497A5BE43E76}"/>
                    </a:ext>
                  </a:extLst>
                </p:cNvPr>
                <p:cNvSpPr/>
                <p:nvPr/>
              </p:nvSpPr>
              <p:spPr>
                <a:xfrm>
                  <a:off x="1394149" y="2905164"/>
                  <a:ext cx="1377270" cy="226711"/>
                </a:xfrm>
                <a:prstGeom prst="rect">
                  <a:avLst/>
                </a:prstGeom>
                <a:solidFill>
                  <a:schemeClr val="bg1">
                    <a:lumMod val="85000"/>
                  </a:schemeClr>
                </a:solid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lnSpc>
                      <a:spcPct val="90000"/>
                    </a:lnSpc>
                    <a:buClr>
                      <a:srgbClr val="826C3A">
                        <a:lumMod val="100000"/>
                      </a:srgbClr>
                    </a:buClr>
                    <a:buSzPct val="100000"/>
                  </a:pPr>
                  <a:r>
                    <a:rPr lang="en-US" sz="800" kern="0" dirty="0">
                      <a:solidFill>
                        <a:srgbClr val="FF0000"/>
                      </a:solidFill>
                      <a:latin typeface="+mj-lt"/>
                      <a:ea typeface="ＭＳ Ｐゴシック"/>
                      <a:cs typeface="Sakkal Majalla" panose="02000000000000000000" pitchFamily="2" charset="-78"/>
                      <a:sym typeface="Calibri"/>
                    </a:rPr>
                    <a:t>Scholarship Program </a:t>
                  </a:r>
                </a:p>
              </p:txBody>
            </p:sp>
            <p:grpSp>
              <p:nvGrpSpPr>
                <p:cNvPr id="189" name="Group 188">
                  <a:extLst>
                    <a:ext uri="{FF2B5EF4-FFF2-40B4-BE49-F238E27FC236}">
                      <a16:creationId xmlns:a16="http://schemas.microsoft.com/office/drawing/2014/main" id="{BBA3182F-339E-4ACF-888D-847E45B311D6}"/>
                    </a:ext>
                  </a:extLst>
                </p:cNvPr>
                <p:cNvGrpSpPr/>
                <p:nvPr/>
              </p:nvGrpSpPr>
              <p:grpSpPr>
                <a:xfrm>
                  <a:off x="1428593" y="3131468"/>
                  <a:ext cx="1327879" cy="763945"/>
                  <a:chOff x="5144812" y="4134466"/>
                  <a:chExt cx="1327879" cy="763945"/>
                </a:xfrm>
              </p:grpSpPr>
              <p:sp>
                <p:nvSpPr>
                  <p:cNvPr id="199" name="Rectangle 198">
                    <a:extLst>
                      <a:ext uri="{FF2B5EF4-FFF2-40B4-BE49-F238E27FC236}">
                        <a16:creationId xmlns:a16="http://schemas.microsoft.com/office/drawing/2014/main" id="{B5D1F584-2DD9-4962-A342-60ED8B2D7FD6}"/>
                      </a:ext>
                    </a:extLst>
                  </p:cNvPr>
                  <p:cNvSpPr/>
                  <p:nvPr/>
                </p:nvSpPr>
                <p:spPr>
                  <a:xfrm>
                    <a:off x="5189782" y="4165252"/>
                    <a:ext cx="1282909" cy="22671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Project Planning</a:t>
                    </a:r>
                  </a:p>
                </p:txBody>
              </p:sp>
              <p:sp>
                <p:nvSpPr>
                  <p:cNvPr id="200" name="Rectangle 199">
                    <a:extLst>
                      <a:ext uri="{FF2B5EF4-FFF2-40B4-BE49-F238E27FC236}">
                        <a16:creationId xmlns:a16="http://schemas.microsoft.com/office/drawing/2014/main" id="{CE2BEF25-1CCC-4A1E-B68D-30D7C2304523}"/>
                      </a:ext>
                    </a:extLst>
                  </p:cNvPr>
                  <p:cNvSpPr/>
                  <p:nvPr/>
                </p:nvSpPr>
                <p:spPr>
                  <a:xfrm>
                    <a:off x="5189782" y="4418476"/>
                    <a:ext cx="1282909" cy="22671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Project Management</a:t>
                    </a:r>
                  </a:p>
                </p:txBody>
              </p:sp>
              <p:cxnSp>
                <p:nvCxnSpPr>
                  <p:cNvPr id="201" name="Connector: Elbow 200">
                    <a:extLst>
                      <a:ext uri="{FF2B5EF4-FFF2-40B4-BE49-F238E27FC236}">
                        <a16:creationId xmlns:a16="http://schemas.microsoft.com/office/drawing/2014/main" id="{9651CD5B-609C-42C7-976B-8BCA98061432}"/>
                      </a:ext>
                    </a:extLst>
                  </p:cNvPr>
                  <p:cNvCxnSpPr>
                    <a:cxnSpLocks/>
                    <a:stCxn id="199" idx="1"/>
                  </p:cNvCxnSpPr>
                  <p:nvPr/>
                </p:nvCxnSpPr>
                <p:spPr>
                  <a:xfrm rot="10800000">
                    <a:off x="5144812" y="4134466"/>
                    <a:ext cx="44970" cy="144142"/>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02" name="Connector: Elbow 201">
                    <a:extLst>
                      <a:ext uri="{FF2B5EF4-FFF2-40B4-BE49-F238E27FC236}">
                        <a16:creationId xmlns:a16="http://schemas.microsoft.com/office/drawing/2014/main" id="{FED763ED-7B0E-433F-BBB0-217DB786E30B}"/>
                      </a:ext>
                    </a:extLst>
                  </p:cNvPr>
                  <p:cNvCxnSpPr>
                    <a:cxnSpLocks/>
                    <a:stCxn id="200" idx="1"/>
                  </p:cNvCxnSpPr>
                  <p:nvPr/>
                </p:nvCxnSpPr>
                <p:spPr>
                  <a:xfrm rot="10800000">
                    <a:off x="5144812" y="4134466"/>
                    <a:ext cx="44970" cy="397366"/>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203" name="Rectangle 202">
                    <a:extLst>
                      <a:ext uri="{FF2B5EF4-FFF2-40B4-BE49-F238E27FC236}">
                        <a16:creationId xmlns:a16="http://schemas.microsoft.com/office/drawing/2014/main" id="{3CE06153-AE0A-4131-B8AD-C31E7C75ED59}"/>
                      </a:ext>
                    </a:extLst>
                  </p:cNvPr>
                  <p:cNvSpPr/>
                  <p:nvPr/>
                </p:nvSpPr>
                <p:spPr>
                  <a:xfrm>
                    <a:off x="5189782" y="4671700"/>
                    <a:ext cx="1282909" cy="22671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Project Administration</a:t>
                    </a:r>
                  </a:p>
                </p:txBody>
              </p:sp>
              <p:cxnSp>
                <p:nvCxnSpPr>
                  <p:cNvPr id="204" name="Connector: Elbow 203">
                    <a:extLst>
                      <a:ext uri="{FF2B5EF4-FFF2-40B4-BE49-F238E27FC236}">
                        <a16:creationId xmlns:a16="http://schemas.microsoft.com/office/drawing/2014/main" id="{27555261-15AD-430E-90B4-CF159064C6CD}"/>
                      </a:ext>
                    </a:extLst>
                  </p:cNvPr>
                  <p:cNvCxnSpPr>
                    <a:cxnSpLocks/>
                    <a:stCxn id="203" idx="1"/>
                  </p:cNvCxnSpPr>
                  <p:nvPr/>
                </p:nvCxnSpPr>
                <p:spPr>
                  <a:xfrm rot="10800000">
                    <a:off x="5144812" y="4134466"/>
                    <a:ext cx="44970" cy="650590"/>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pSp>
            <p:grpSp>
              <p:nvGrpSpPr>
                <p:cNvPr id="190" name="Group 189">
                  <a:extLst>
                    <a:ext uri="{FF2B5EF4-FFF2-40B4-BE49-F238E27FC236}">
                      <a16:creationId xmlns:a16="http://schemas.microsoft.com/office/drawing/2014/main" id="{6C6C4B7A-54C0-47E6-B6A4-EB7DA8753E27}"/>
                    </a:ext>
                  </a:extLst>
                </p:cNvPr>
                <p:cNvGrpSpPr/>
                <p:nvPr/>
              </p:nvGrpSpPr>
              <p:grpSpPr>
                <a:xfrm>
                  <a:off x="1394149" y="3957868"/>
                  <a:ext cx="1377270" cy="990249"/>
                  <a:chOff x="2881825" y="2905164"/>
                  <a:chExt cx="1377270" cy="990249"/>
                </a:xfrm>
              </p:grpSpPr>
              <p:sp>
                <p:nvSpPr>
                  <p:cNvPr id="191" name="Rectangle 190">
                    <a:extLst>
                      <a:ext uri="{FF2B5EF4-FFF2-40B4-BE49-F238E27FC236}">
                        <a16:creationId xmlns:a16="http://schemas.microsoft.com/office/drawing/2014/main" id="{91A26D3D-12BB-4E8D-9A0B-2528FAD5734E}"/>
                      </a:ext>
                    </a:extLst>
                  </p:cNvPr>
                  <p:cNvSpPr/>
                  <p:nvPr/>
                </p:nvSpPr>
                <p:spPr>
                  <a:xfrm>
                    <a:off x="2881825" y="2905164"/>
                    <a:ext cx="1377270" cy="226711"/>
                  </a:xfrm>
                  <a:prstGeom prst="rect">
                    <a:avLst/>
                  </a:prstGeom>
                  <a:solidFill>
                    <a:schemeClr val="bg1">
                      <a:lumMod val="85000"/>
                    </a:schemeClr>
                  </a:solid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lnSpc>
                        <a:spcPct val="90000"/>
                      </a:lnSpc>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Capability Building </a:t>
                    </a:r>
                  </a:p>
                </p:txBody>
              </p:sp>
              <p:grpSp>
                <p:nvGrpSpPr>
                  <p:cNvPr id="192" name="Group 191">
                    <a:extLst>
                      <a:ext uri="{FF2B5EF4-FFF2-40B4-BE49-F238E27FC236}">
                        <a16:creationId xmlns:a16="http://schemas.microsoft.com/office/drawing/2014/main" id="{C1C193C8-9420-4CEA-BC78-1FB9788CFD69}"/>
                      </a:ext>
                    </a:extLst>
                  </p:cNvPr>
                  <p:cNvGrpSpPr/>
                  <p:nvPr/>
                </p:nvGrpSpPr>
                <p:grpSpPr>
                  <a:xfrm>
                    <a:off x="2916269" y="3131468"/>
                    <a:ext cx="1327879" cy="763945"/>
                    <a:chOff x="5144812" y="4134466"/>
                    <a:chExt cx="1327879" cy="763945"/>
                  </a:xfrm>
                </p:grpSpPr>
                <p:sp>
                  <p:nvSpPr>
                    <p:cNvPr id="193" name="Rectangle 192">
                      <a:extLst>
                        <a:ext uri="{FF2B5EF4-FFF2-40B4-BE49-F238E27FC236}">
                          <a16:creationId xmlns:a16="http://schemas.microsoft.com/office/drawing/2014/main" id="{CEDC0CB7-81DD-4AD8-9C50-83DEC7951268}"/>
                        </a:ext>
                      </a:extLst>
                    </p:cNvPr>
                    <p:cNvSpPr/>
                    <p:nvPr/>
                  </p:nvSpPr>
                  <p:spPr>
                    <a:xfrm>
                      <a:off x="5189782" y="4165252"/>
                      <a:ext cx="1282909" cy="22671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Project Planning</a:t>
                      </a:r>
                    </a:p>
                  </p:txBody>
                </p:sp>
                <p:sp>
                  <p:nvSpPr>
                    <p:cNvPr id="194" name="Rectangle 193">
                      <a:extLst>
                        <a:ext uri="{FF2B5EF4-FFF2-40B4-BE49-F238E27FC236}">
                          <a16:creationId xmlns:a16="http://schemas.microsoft.com/office/drawing/2014/main" id="{42AC0524-E9D8-44FA-949C-D1DFED125190}"/>
                        </a:ext>
                      </a:extLst>
                    </p:cNvPr>
                    <p:cNvSpPr/>
                    <p:nvPr/>
                  </p:nvSpPr>
                  <p:spPr>
                    <a:xfrm>
                      <a:off x="5189782" y="4418476"/>
                      <a:ext cx="1282909" cy="22671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Project Management</a:t>
                      </a:r>
                    </a:p>
                  </p:txBody>
                </p:sp>
                <p:cxnSp>
                  <p:nvCxnSpPr>
                    <p:cNvPr id="195" name="Connector: Elbow 194">
                      <a:extLst>
                        <a:ext uri="{FF2B5EF4-FFF2-40B4-BE49-F238E27FC236}">
                          <a16:creationId xmlns:a16="http://schemas.microsoft.com/office/drawing/2014/main" id="{BFEA3E21-A1FC-4BF3-B303-0B26BEC131FE}"/>
                        </a:ext>
                      </a:extLst>
                    </p:cNvPr>
                    <p:cNvCxnSpPr>
                      <a:cxnSpLocks/>
                      <a:stCxn id="193" idx="1"/>
                    </p:cNvCxnSpPr>
                    <p:nvPr/>
                  </p:nvCxnSpPr>
                  <p:spPr>
                    <a:xfrm rot="10800000">
                      <a:off x="5144812" y="4134466"/>
                      <a:ext cx="44970" cy="144142"/>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196" name="Connector: Elbow 195">
                      <a:extLst>
                        <a:ext uri="{FF2B5EF4-FFF2-40B4-BE49-F238E27FC236}">
                          <a16:creationId xmlns:a16="http://schemas.microsoft.com/office/drawing/2014/main" id="{1E22FB35-ED01-42B3-A8F8-B2C5AFD13C56}"/>
                        </a:ext>
                      </a:extLst>
                    </p:cNvPr>
                    <p:cNvCxnSpPr>
                      <a:cxnSpLocks/>
                      <a:stCxn id="194" idx="1"/>
                    </p:cNvCxnSpPr>
                    <p:nvPr/>
                  </p:nvCxnSpPr>
                  <p:spPr>
                    <a:xfrm rot="10800000">
                      <a:off x="5144812" y="4134466"/>
                      <a:ext cx="44970" cy="397366"/>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197" name="Rectangle 196">
                      <a:extLst>
                        <a:ext uri="{FF2B5EF4-FFF2-40B4-BE49-F238E27FC236}">
                          <a16:creationId xmlns:a16="http://schemas.microsoft.com/office/drawing/2014/main" id="{CBB898D2-EDBF-4219-A03B-F2D3C1848598}"/>
                        </a:ext>
                      </a:extLst>
                    </p:cNvPr>
                    <p:cNvSpPr/>
                    <p:nvPr/>
                  </p:nvSpPr>
                  <p:spPr>
                    <a:xfrm>
                      <a:off x="5189782" y="4671700"/>
                      <a:ext cx="1282909" cy="22671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Project Administration</a:t>
                      </a:r>
                    </a:p>
                  </p:txBody>
                </p:sp>
                <p:cxnSp>
                  <p:nvCxnSpPr>
                    <p:cNvPr id="198" name="Connector: Elbow 197">
                      <a:extLst>
                        <a:ext uri="{FF2B5EF4-FFF2-40B4-BE49-F238E27FC236}">
                          <a16:creationId xmlns:a16="http://schemas.microsoft.com/office/drawing/2014/main" id="{3C3C10CC-267E-4E88-B2BD-E6F7CA05F50B}"/>
                        </a:ext>
                      </a:extLst>
                    </p:cNvPr>
                    <p:cNvCxnSpPr>
                      <a:cxnSpLocks/>
                      <a:stCxn id="197" idx="1"/>
                    </p:cNvCxnSpPr>
                    <p:nvPr/>
                  </p:nvCxnSpPr>
                  <p:spPr>
                    <a:xfrm rot="10800000">
                      <a:off x="5144812" y="4134466"/>
                      <a:ext cx="44970" cy="650590"/>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pSp>
            </p:grpSp>
          </p:grpSp>
          <p:grpSp>
            <p:nvGrpSpPr>
              <p:cNvPr id="175" name="Group 174">
                <a:extLst>
                  <a:ext uri="{FF2B5EF4-FFF2-40B4-BE49-F238E27FC236}">
                    <a16:creationId xmlns:a16="http://schemas.microsoft.com/office/drawing/2014/main" id="{E1255440-B978-4AEA-83EC-688A4CD4FDFD}"/>
                  </a:ext>
                </a:extLst>
              </p:cNvPr>
              <p:cNvGrpSpPr/>
              <p:nvPr/>
            </p:nvGrpSpPr>
            <p:grpSpPr>
              <a:xfrm>
                <a:off x="2881825" y="5014928"/>
                <a:ext cx="1377270" cy="990249"/>
                <a:chOff x="2881825" y="2905164"/>
                <a:chExt cx="1377270" cy="990249"/>
              </a:xfrm>
            </p:grpSpPr>
            <p:sp>
              <p:nvSpPr>
                <p:cNvPr id="180" name="Rectangle 179">
                  <a:extLst>
                    <a:ext uri="{FF2B5EF4-FFF2-40B4-BE49-F238E27FC236}">
                      <a16:creationId xmlns:a16="http://schemas.microsoft.com/office/drawing/2014/main" id="{1A843551-751B-464A-B470-404E40B2ACAA}"/>
                    </a:ext>
                  </a:extLst>
                </p:cNvPr>
                <p:cNvSpPr/>
                <p:nvPr/>
              </p:nvSpPr>
              <p:spPr>
                <a:xfrm>
                  <a:off x="2881825" y="2905164"/>
                  <a:ext cx="1377270" cy="226711"/>
                </a:xfrm>
                <a:prstGeom prst="rect">
                  <a:avLst/>
                </a:prstGeom>
                <a:solidFill>
                  <a:schemeClr val="bg1">
                    <a:lumMod val="85000"/>
                  </a:schemeClr>
                </a:solid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lnSpc>
                      <a:spcPct val="90000"/>
                    </a:lnSpc>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Program X, Y, Z</a:t>
                  </a:r>
                </a:p>
              </p:txBody>
            </p:sp>
            <p:grpSp>
              <p:nvGrpSpPr>
                <p:cNvPr id="181" name="Group 180">
                  <a:extLst>
                    <a:ext uri="{FF2B5EF4-FFF2-40B4-BE49-F238E27FC236}">
                      <a16:creationId xmlns:a16="http://schemas.microsoft.com/office/drawing/2014/main" id="{F7CFDDA0-8126-4468-9F25-5F262122EC6E}"/>
                    </a:ext>
                  </a:extLst>
                </p:cNvPr>
                <p:cNvGrpSpPr/>
                <p:nvPr/>
              </p:nvGrpSpPr>
              <p:grpSpPr>
                <a:xfrm>
                  <a:off x="2916269" y="3131468"/>
                  <a:ext cx="1327879" cy="763945"/>
                  <a:chOff x="5144812" y="4134466"/>
                  <a:chExt cx="1327879" cy="763945"/>
                </a:xfrm>
              </p:grpSpPr>
              <p:sp>
                <p:nvSpPr>
                  <p:cNvPr id="182" name="Rectangle 181">
                    <a:extLst>
                      <a:ext uri="{FF2B5EF4-FFF2-40B4-BE49-F238E27FC236}">
                        <a16:creationId xmlns:a16="http://schemas.microsoft.com/office/drawing/2014/main" id="{549262DC-CD87-4F80-BA9B-94A3E22A6F96}"/>
                      </a:ext>
                    </a:extLst>
                  </p:cNvPr>
                  <p:cNvSpPr/>
                  <p:nvPr/>
                </p:nvSpPr>
                <p:spPr>
                  <a:xfrm>
                    <a:off x="5189782" y="4165252"/>
                    <a:ext cx="1282909" cy="22671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Project Planning</a:t>
                    </a:r>
                  </a:p>
                </p:txBody>
              </p:sp>
              <p:sp>
                <p:nvSpPr>
                  <p:cNvPr id="183" name="Rectangle 182">
                    <a:extLst>
                      <a:ext uri="{FF2B5EF4-FFF2-40B4-BE49-F238E27FC236}">
                        <a16:creationId xmlns:a16="http://schemas.microsoft.com/office/drawing/2014/main" id="{28F961F9-6E5C-4A18-A49D-CE72B77F84F7}"/>
                      </a:ext>
                    </a:extLst>
                  </p:cNvPr>
                  <p:cNvSpPr/>
                  <p:nvPr/>
                </p:nvSpPr>
                <p:spPr>
                  <a:xfrm>
                    <a:off x="5189782" y="4418476"/>
                    <a:ext cx="1282909" cy="22671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Project Management</a:t>
                    </a:r>
                  </a:p>
                </p:txBody>
              </p:sp>
              <p:cxnSp>
                <p:nvCxnSpPr>
                  <p:cNvPr id="184" name="Connector: Elbow 183">
                    <a:extLst>
                      <a:ext uri="{FF2B5EF4-FFF2-40B4-BE49-F238E27FC236}">
                        <a16:creationId xmlns:a16="http://schemas.microsoft.com/office/drawing/2014/main" id="{5061CFD2-6437-442E-A836-E752F7130CF2}"/>
                      </a:ext>
                    </a:extLst>
                  </p:cNvPr>
                  <p:cNvCxnSpPr>
                    <a:cxnSpLocks/>
                    <a:stCxn id="182" idx="1"/>
                  </p:cNvCxnSpPr>
                  <p:nvPr/>
                </p:nvCxnSpPr>
                <p:spPr>
                  <a:xfrm rot="10800000">
                    <a:off x="5144812" y="4134466"/>
                    <a:ext cx="44970" cy="144142"/>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185" name="Connector: Elbow 184">
                    <a:extLst>
                      <a:ext uri="{FF2B5EF4-FFF2-40B4-BE49-F238E27FC236}">
                        <a16:creationId xmlns:a16="http://schemas.microsoft.com/office/drawing/2014/main" id="{3621DADD-4C29-4944-BF70-769AB800E0F4}"/>
                      </a:ext>
                    </a:extLst>
                  </p:cNvPr>
                  <p:cNvCxnSpPr>
                    <a:cxnSpLocks/>
                    <a:stCxn id="183" idx="1"/>
                  </p:cNvCxnSpPr>
                  <p:nvPr/>
                </p:nvCxnSpPr>
                <p:spPr>
                  <a:xfrm rot="10800000">
                    <a:off x="5144812" y="4134466"/>
                    <a:ext cx="44970" cy="397366"/>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186" name="Rectangle 185">
                    <a:extLst>
                      <a:ext uri="{FF2B5EF4-FFF2-40B4-BE49-F238E27FC236}">
                        <a16:creationId xmlns:a16="http://schemas.microsoft.com/office/drawing/2014/main" id="{49CAAB02-FA23-4DBC-81EC-A8FD26017540}"/>
                      </a:ext>
                    </a:extLst>
                  </p:cNvPr>
                  <p:cNvSpPr/>
                  <p:nvPr/>
                </p:nvSpPr>
                <p:spPr>
                  <a:xfrm>
                    <a:off x="5189782" y="4671700"/>
                    <a:ext cx="1282909" cy="22671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Project Administration</a:t>
                    </a:r>
                  </a:p>
                </p:txBody>
              </p:sp>
              <p:cxnSp>
                <p:nvCxnSpPr>
                  <p:cNvPr id="187" name="Connector: Elbow 186">
                    <a:extLst>
                      <a:ext uri="{FF2B5EF4-FFF2-40B4-BE49-F238E27FC236}">
                        <a16:creationId xmlns:a16="http://schemas.microsoft.com/office/drawing/2014/main" id="{449E9792-8B38-48C9-830F-B1ECC608665C}"/>
                      </a:ext>
                    </a:extLst>
                  </p:cNvPr>
                  <p:cNvCxnSpPr>
                    <a:cxnSpLocks/>
                    <a:stCxn id="186" idx="1"/>
                  </p:cNvCxnSpPr>
                  <p:nvPr/>
                </p:nvCxnSpPr>
                <p:spPr>
                  <a:xfrm rot="10800000">
                    <a:off x="5144812" y="4134466"/>
                    <a:ext cx="44970" cy="650590"/>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pSp>
          </p:grpSp>
          <p:cxnSp>
            <p:nvCxnSpPr>
              <p:cNvPr id="176" name="Connector: Elbow 175">
                <a:extLst>
                  <a:ext uri="{FF2B5EF4-FFF2-40B4-BE49-F238E27FC236}">
                    <a16:creationId xmlns:a16="http://schemas.microsoft.com/office/drawing/2014/main" id="{654B20C2-E6F6-402A-A31E-76874EA240FE}"/>
                  </a:ext>
                </a:extLst>
              </p:cNvPr>
              <p:cNvCxnSpPr>
                <a:cxnSpLocks/>
                <a:stCxn id="188" idx="3"/>
                <a:endCxn id="170" idx="2"/>
              </p:cNvCxnSpPr>
              <p:nvPr/>
            </p:nvCxnSpPr>
            <p:spPr>
              <a:xfrm flipV="1">
                <a:off x="2801899" y="2839929"/>
                <a:ext cx="42275" cy="178591"/>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177" name="Connector: Elbow 176">
                <a:extLst>
                  <a:ext uri="{FF2B5EF4-FFF2-40B4-BE49-F238E27FC236}">
                    <a16:creationId xmlns:a16="http://schemas.microsoft.com/office/drawing/2014/main" id="{698AFE87-9145-4E66-B6E6-B76A6AA04333}"/>
                  </a:ext>
                </a:extLst>
              </p:cNvPr>
              <p:cNvCxnSpPr>
                <a:cxnSpLocks/>
                <a:stCxn id="191" idx="3"/>
                <a:endCxn id="170" idx="2"/>
              </p:cNvCxnSpPr>
              <p:nvPr/>
            </p:nvCxnSpPr>
            <p:spPr>
              <a:xfrm flipV="1">
                <a:off x="2801899" y="2839929"/>
                <a:ext cx="42275" cy="1231295"/>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178" name="Connector: Elbow 177">
                <a:extLst>
                  <a:ext uri="{FF2B5EF4-FFF2-40B4-BE49-F238E27FC236}">
                    <a16:creationId xmlns:a16="http://schemas.microsoft.com/office/drawing/2014/main" id="{CFF86B37-30E1-48E3-9FD0-532B8A1E6A18}"/>
                  </a:ext>
                </a:extLst>
              </p:cNvPr>
              <p:cNvCxnSpPr>
                <a:cxnSpLocks/>
                <a:stCxn id="205" idx="1"/>
                <a:endCxn id="170" idx="2"/>
              </p:cNvCxnSpPr>
              <p:nvPr/>
            </p:nvCxnSpPr>
            <p:spPr>
              <a:xfrm rot="10800000">
                <a:off x="2844175" y="2839930"/>
                <a:ext cx="37651" cy="1231295"/>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179" name="Connector: Elbow 178">
                <a:extLst>
                  <a:ext uri="{FF2B5EF4-FFF2-40B4-BE49-F238E27FC236}">
                    <a16:creationId xmlns:a16="http://schemas.microsoft.com/office/drawing/2014/main" id="{8ACB1E22-2549-4EB8-B38B-129707290FD8}"/>
                  </a:ext>
                </a:extLst>
              </p:cNvPr>
              <p:cNvCxnSpPr>
                <a:cxnSpLocks/>
                <a:stCxn id="180" idx="1"/>
                <a:endCxn id="170" idx="2"/>
              </p:cNvCxnSpPr>
              <p:nvPr/>
            </p:nvCxnSpPr>
            <p:spPr>
              <a:xfrm rot="10800000">
                <a:off x="2844175" y="2839930"/>
                <a:ext cx="37651" cy="2288355"/>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pSp>
      </p:grpSp>
      <p:sp>
        <p:nvSpPr>
          <p:cNvPr id="224" name="Rectangle 223">
            <a:extLst>
              <a:ext uri="{FF2B5EF4-FFF2-40B4-BE49-F238E27FC236}">
                <a16:creationId xmlns:a16="http://schemas.microsoft.com/office/drawing/2014/main" id="{A9C046E0-59B5-4AFB-9021-AFF0FD742604}"/>
              </a:ext>
            </a:extLst>
          </p:cNvPr>
          <p:cNvSpPr/>
          <p:nvPr/>
        </p:nvSpPr>
        <p:spPr>
          <a:xfrm>
            <a:off x="10267126" y="2765796"/>
            <a:ext cx="90851" cy="91440"/>
          </a:xfrm>
          <a:prstGeom prst="rect">
            <a:avLst/>
          </a:prstGeom>
          <a:no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endParaRPr lang="en-US" sz="1000" kern="0" dirty="0">
              <a:solidFill>
                <a:srgbClr val="3C3C3C"/>
              </a:solidFill>
              <a:latin typeface="+mj-lt"/>
              <a:ea typeface="ＭＳ Ｐゴシック"/>
              <a:cs typeface="Sakkal Majalla" panose="02000000000000000000" pitchFamily="2" charset="-78"/>
              <a:sym typeface="Calibri"/>
            </a:endParaRPr>
          </a:p>
        </p:txBody>
      </p:sp>
      <p:sp>
        <p:nvSpPr>
          <p:cNvPr id="225" name="Rectangle 224">
            <a:extLst>
              <a:ext uri="{FF2B5EF4-FFF2-40B4-BE49-F238E27FC236}">
                <a16:creationId xmlns:a16="http://schemas.microsoft.com/office/drawing/2014/main" id="{514ADD43-9F13-4552-A43E-E4523B18C6EE}"/>
              </a:ext>
            </a:extLst>
          </p:cNvPr>
          <p:cNvSpPr/>
          <p:nvPr/>
        </p:nvSpPr>
        <p:spPr>
          <a:xfrm>
            <a:off x="10267126" y="2765796"/>
            <a:ext cx="90851" cy="91440"/>
          </a:xfrm>
          <a:prstGeom prst="rect">
            <a:avLst/>
          </a:prstGeom>
          <a:no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endParaRPr lang="en-US" sz="1000" kern="0" dirty="0">
              <a:solidFill>
                <a:srgbClr val="3C3C3C"/>
              </a:solidFill>
              <a:latin typeface="+mj-lt"/>
              <a:ea typeface="ＭＳ Ｐゴシック"/>
              <a:cs typeface="Sakkal Majalla" panose="02000000000000000000" pitchFamily="2" charset="-78"/>
              <a:sym typeface="Calibri"/>
            </a:endParaRPr>
          </a:p>
        </p:txBody>
      </p:sp>
      <p:cxnSp>
        <p:nvCxnSpPr>
          <p:cNvPr id="226" name="Connector: Elbow 225">
            <a:extLst>
              <a:ext uri="{FF2B5EF4-FFF2-40B4-BE49-F238E27FC236}">
                <a16:creationId xmlns:a16="http://schemas.microsoft.com/office/drawing/2014/main" id="{B34A4827-0BA6-47E5-8699-EBB84FD83C53}"/>
              </a:ext>
            </a:extLst>
          </p:cNvPr>
          <p:cNvCxnSpPr>
            <a:cxnSpLocks/>
            <a:stCxn id="317" idx="1"/>
            <a:endCxn id="225" idx="2"/>
          </p:cNvCxnSpPr>
          <p:nvPr/>
        </p:nvCxnSpPr>
        <p:spPr>
          <a:xfrm rot="10800000">
            <a:off x="10312553" y="2857237"/>
            <a:ext cx="37651" cy="178591"/>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pSp>
        <p:nvGrpSpPr>
          <p:cNvPr id="227" name="Group 226">
            <a:extLst>
              <a:ext uri="{FF2B5EF4-FFF2-40B4-BE49-F238E27FC236}">
                <a16:creationId xmlns:a16="http://schemas.microsoft.com/office/drawing/2014/main" id="{362733F8-B602-43CD-956A-BE38D28E735D}"/>
              </a:ext>
            </a:extLst>
          </p:cNvPr>
          <p:cNvGrpSpPr/>
          <p:nvPr/>
        </p:nvGrpSpPr>
        <p:grpSpPr>
          <a:xfrm>
            <a:off x="10350203" y="2922471"/>
            <a:ext cx="1377270" cy="990249"/>
            <a:chOff x="2881825" y="2905164"/>
            <a:chExt cx="1377270" cy="990249"/>
          </a:xfrm>
        </p:grpSpPr>
        <p:sp>
          <p:nvSpPr>
            <p:cNvPr id="317" name="Rectangle 316">
              <a:extLst>
                <a:ext uri="{FF2B5EF4-FFF2-40B4-BE49-F238E27FC236}">
                  <a16:creationId xmlns:a16="http://schemas.microsoft.com/office/drawing/2014/main" id="{E2E8DB94-4FBC-4F89-AAB5-4925D56F8894}"/>
                </a:ext>
              </a:extLst>
            </p:cNvPr>
            <p:cNvSpPr/>
            <p:nvPr/>
          </p:nvSpPr>
          <p:spPr>
            <a:xfrm>
              <a:off x="2881825" y="2905164"/>
              <a:ext cx="1377270" cy="226711"/>
            </a:xfrm>
            <a:prstGeom prst="rect">
              <a:avLst/>
            </a:prstGeom>
            <a:solidFill>
              <a:schemeClr val="bg1">
                <a:lumMod val="85000"/>
              </a:schemeClr>
            </a:solid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Vocational &amp; Higher Education Programs</a:t>
              </a:r>
            </a:p>
          </p:txBody>
        </p:sp>
        <p:grpSp>
          <p:nvGrpSpPr>
            <p:cNvPr id="318" name="Group 317">
              <a:extLst>
                <a:ext uri="{FF2B5EF4-FFF2-40B4-BE49-F238E27FC236}">
                  <a16:creationId xmlns:a16="http://schemas.microsoft.com/office/drawing/2014/main" id="{2B5C9CB7-F962-4E71-8518-155A8C6DCDB7}"/>
                </a:ext>
              </a:extLst>
            </p:cNvPr>
            <p:cNvGrpSpPr/>
            <p:nvPr/>
          </p:nvGrpSpPr>
          <p:grpSpPr>
            <a:xfrm>
              <a:off x="2916269" y="3131468"/>
              <a:ext cx="1327879" cy="763945"/>
              <a:chOff x="5144812" y="4134466"/>
              <a:chExt cx="1327879" cy="763945"/>
            </a:xfrm>
          </p:grpSpPr>
          <p:sp>
            <p:nvSpPr>
              <p:cNvPr id="319" name="Rectangle 318">
                <a:extLst>
                  <a:ext uri="{FF2B5EF4-FFF2-40B4-BE49-F238E27FC236}">
                    <a16:creationId xmlns:a16="http://schemas.microsoft.com/office/drawing/2014/main" id="{5F42567D-C286-40B0-9102-A7BE2817EE5C}"/>
                  </a:ext>
                </a:extLst>
              </p:cNvPr>
              <p:cNvSpPr/>
              <p:nvPr/>
            </p:nvSpPr>
            <p:spPr>
              <a:xfrm>
                <a:off x="5189782" y="4165252"/>
                <a:ext cx="1282909" cy="22671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Project Planning</a:t>
                </a:r>
              </a:p>
            </p:txBody>
          </p:sp>
          <p:sp>
            <p:nvSpPr>
              <p:cNvPr id="320" name="Rectangle 319">
                <a:extLst>
                  <a:ext uri="{FF2B5EF4-FFF2-40B4-BE49-F238E27FC236}">
                    <a16:creationId xmlns:a16="http://schemas.microsoft.com/office/drawing/2014/main" id="{10FE70CA-3F45-4440-B968-558546D1A23D}"/>
                  </a:ext>
                </a:extLst>
              </p:cNvPr>
              <p:cNvSpPr/>
              <p:nvPr/>
            </p:nvSpPr>
            <p:spPr>
              <a:xfrm>
                <a:off x="5189782" y="4418476"/>
                <a:ext cx="1282909" cy="22671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Project Management</a:t>
                </a:r>
              </a:p>
            </p:txBody>
          </p:sp>
          <p:cxnSp>
            <p:nvCxnSpPr>
              <p:cNvPr id="321" name="Connector: Elbow 320">
                <a:extLst>
                  <a:ext uri="{FF2B5EF4-FFF2-40B4-BE49-F238E27FC236}">
                    <a16:creationId xmlns:a16="http://schemas.microsoft.com/office/drawing/2014/main" id="{5E30F180-CF01-4D58-A415-3D4461E05CCE}"/>
                  </a:ext>
                </a:extLst>
              </p:cNvPr>
              <p:cNvCxnSpPr>
                <a:cxnSpLocks/>
                <a:stCxn id="319" idx="1"/>
              </p:cNvCxnSpPr>
              <p:nvPr/>
            </p:nvCxnSpPr>
            <p:spPr>
              <a:xfrm rot="10800000">
                <a:off x="5144812" y="4134466"/>
                <a:ext cx="44970" cy="144142"/>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322" name="Connector: Elbow 321">
                <a:extLst>
                  <a:ext uri="{FF2B5EF4-FFF2-40B4-BE49-F238E27FC236}">
                    <a16:creationId xmlns:a16="http://schemas.microsoft.com/office/drawing/2014/main" id="{4605FC6B-EFC2-42EB-A0D6-1EC8A0C590A2}"/>
                  </a:ext>
                </a:extLst>
              </p:cNvPr>
              <p:cNvCxnSpPr>
                <a:cxnSpLocks/>
                <a:stCxn id="320" idx="1"/>
              </p:cNvCxnSpPr>
              <p:nvPr/>
            </p:nvCxnSpPr>
            <p:spPr>
              <a:xfrm rot="10800000">
                <a:off x="5144812" y="4134466"/>
                <a:ext cx="44970" cy="397366"/>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323" name="Rectangle 322">
                <a:extLst>
                  <a:ext uri="{FF2B5EF4-FFF2-40B4-BE49-F238E27FC236}">
                    <a16:creationId xmlns:a16="http://schemas.microsoft.com/office/drawing/2014/main" id="{D9451A64-322A-46BA-A36D-D4D5D51D47CC}"/>
                  </a:ext>
                </a:extLst>
              </p:cNvPr>
              <p:cNvSpPr/>
              <p:nvPr/>
            </p:nvSpPr>
            <p:spPr>
              <a:xfrm>
                <a:off x="5189782" y="4671700"/>
                <a:ext cx="1282909" cy="22671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Project Administration</a:t>
                </a:r>
              </a:p>
            </p:txBody>
          </p:sp>
          <p:cxnSp>
            <p:nvCxnSpPr>
              <p:cNvPr id="324" name="Connector: Elbow 323">
                <a:extLst>
                  <a:ext uri="{FF2B5EF4-FFF2-40B4-BE49-F238E27FC236}">
                    <a16:creationId xmlns:a16="http://schemas.microsoft.com/office/drawing/2014/main" id="{E52C5D90-665E-4E39-8D8F-B76BAF219189}"/>
                  </a:ext>
                </a:extLst>
              </p:cNvPr>
              <p:cNvCxnSpPr>
                <a:cxnSpLocks/>
                <a:stCxn id="323" idx="1"/>
              </p:cNvCxnSpPr>
              <p:nvPr/>
            </p:nvCxnSpPr>
            <p:spPr>
              <a:xfrm rot="10800000">
                <a:off x="5144812" y="4134466"/>
                <a:ext cx="44970" cy="650590"/>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pSp>
      </p:grpSp>
      <p:grpSp>
        <p:nvGrpSpPr>
          <p:cNvPr id="228" name="Group 227">
            <a:extLst>
              <a:ext uri="{FF2B5EF4-FFF2-40B4-BE49-F238E27FC236}">
                <a16:creationId xmlns:a16="http://schemas.microsoft.com/office/drawing/2014/main" id="{67B074DB-AE73-46ED-A8AE-1AC02C45B3A8}"/>
              </a:ext>
            </a:extLst>
          </p:cNvPr>
          <p:cNvGrpSpPr/>
          <p:nvPr/>
        </p:nvGrpSpPr>
        <p:grpSpPr>
          <a:xfrm>
            <a:off x="10350203" y="3975175"/>
            <a:ext cx="1377270" cy="990249"/>
            <a:chOff x="2881825" y="2905164"/>
            <a:chExt cx="1377270" cy="990249"/>
          </a:xfrm>
        </p:grpSpPr>
        <p:sp>
          <p:nvSpPr>
            <p:cNvPr id="309" name="Rectangle 308">
              <a:extLst>
                <a:ext uri="{FF2B5EF4-FFF2-40B4-BE49-F238E27FC236}">
                  <a16:creationId xmlns:a16="http://schemas.microsoft.com/office/drawing/2014/main" id="{CF19536C-9672-4029-8003-2FD7CF1363AE}"/>
                </a:ext>
              </a:extLst>
            </p:cNvPr>
            <p:cNvSpPr/>
            <p:nvPr/>
          </p:nvSpPr>
          <p:spPr>
            <a:xfrm>
              <a:off x="2881825" y="2905164"/>
              <a:ext cx="1377270" cy="226711"/>
            </a:xfrm>
            <a:prstGeom prst="rect">
              <a:avLst/>
            </a:prstGeom>
            <a:solidFill>
              <a:schemeClr val="bg1">
                <a:lumMod val="85000"/>
              </a:schemeClr>
            </a:solid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lnSpc>
                  <a:spcPct val="90000"/>
                </a:lnSpc>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Program X, Y, Z</a:t>
              </a:r>
            </a:p>
          </p:txBody>
        </p:sp>
        <p:grpSp>
          <p:nvGrpSpPr>
            <p:cNvPr id="310" name="Group 309">
              <a:extLst>
                <a:ext uri="{FF2B5EF4-FFF2-40B4-BE49-F238E27FC236}">
                  <a16:creationId xmlns:a16="http://schemas.microsoft.com/office/drawing/2014/main" id="{F5A40CE3-CCE1-409E-90F9-DB3A84E4BE7F}"/>
                </a:ext>
              </a:extLst>
            </p:cNvPr>
            <p:cNvGrpSpPr/>
            <p:nvPr/>
          </p:nvGrpSpPr>
          <p:grpSpPr>
            <a:xfrm>
              <a:off x="2916269" y="3131468"/>
              <a:ext cx="1327879" cy="763945"/>
              <a:chOff x="5144812" y="4134466"/>
              <a:chExt cx="1327879" cy="763945"/>
            </a:xfrm>
          </p:grpSpPr>
          <p:sp>
            <p:nvSpPr>
              <p:cNvPr id="311" name="Rectangle 310">
                <a:extLst>
                  <a:ext uri="{FF2B5EF4-FFF2-40B4-BE49-F238E27FC236}">
                    <a16:creationId xmlns:a16="http://schemas.microsoft.com/office/drawing/2014/main" id="{7420CAB1-241D-4A40-B311-B062E97ACB70}"/>
                  </a:ext>
                </a:extLst>
              </p:cNvPr>
              <p:cNvSpPr/>
              <p:nvPr/>
            </p:nvSpPr>
            <p:spPr>
              <a:xfrm>
                <a:off x="5189782" y="4165252"/>
                <a:ext cx="1282909" cy="22671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Project Planning</a:t>
                </a:r>
              </a:p>
            </p:txBody>
          </p:sp>
          <p:sp>
            <p:nvSpPr>
              <p:cNvPr id="312" name="Rectangle 311">
                <a:extLst>
                  <a:ext uri="{FF2B5EF4-FFF2-40B4-BE49-F238E27FC236}">
                    <a16:creationId xmlns:a16="http://schemas.microsoft.com/office/drawing/2014/main" id="{46D89C1C-F324-4A8D-99F2-4C8D472596D3}"/>
                  </a:ext>
                </a:extLst>
              </p:cNvPr>
              <p:cNvSpPr/>
              <p:nvPr/>
            </p:nvSpPr>
            <p:spPr>
              <a:xfrm>
                <a:off x="5189782" y="4418476"/>
                <a:ext cx="1282909" cy="22671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Project Management</a:t>
                </a:r>
              </a:p>
            </p:txBody>
          </p:sp>
          <p:cxnSp>
            <p:nvCxnSpPr>
              <p:cNvPr id="313" name="Connector: Elbow 312">
                <a:extLst>
                  <a:ext uri="{FF2B5EF4-FFF2-40B4-BE49-F238E27FC236}">
                    <a16:creationId xmlns:a16="http://schemas.microsoft.com/office/drawing/2014/main" id="{69AA1856-519E-46A5-9F6D-CBA59A39D613}"/>
                  </a:ext>
                </a:extLst>
              </p:cNvPr>
              <p:cNvCxnSpPr>
                <a:cxnSpLocks/>
                <a:stCxn id="311" idx="1"/>
              </p:cNvCxnSpPr>
              <p:nvPr/>
            </p:nvCxnSpPr>
            <p:spPr>
              <a:xfrm rot="10800000">
                <a:off x="5144812" y="4134466"/>
                <a:ext cx="44970" cy="144142"/>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314" name="Connector: Elbow 313">
                <a:extLst>
                  <a:ext uri="{FF2B5EF4-FFF2-40B4-BE49-F238E27FC236}">
                    <a16:creationId xmlns:a16="http://schemas.microsoft.com/office/drawing/2014/main" id="{84B4B5E7-7DA9-4509-BBF7-EE55A47F478A}"/>
                  </a:ext>
                </a:extLst>
              </p:cNvPr>
              <p:cNvCxnSpPr>
                <a:cxnSpLocks/>
                <a:stCxn id="312" idx="1"/>
              </p:cNvCxnSpPr>
              <p:nvPr/>
            </p:nvCxnSpPr>
            <p:spPr>
              <a:xfrm rot="10800000">
                <a:off x="5144812" y="4134466"/>
                <a:ext cx="44970" cy="397366"/>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315" name="Rectangle 314">
                <a:extLst>
                  <a:ext uri="{FF2B5EF4-FFF2-40B4-BE49-F238E27FC236}">
                    <a16:creationId xmlns:a16="http://schemas.microsoft.com/office/drawing/2014/main" id="{2FF6AAEC-3FF7-4C98-8C98-D78C9C8225C8}"/>
                  </a:ext>
                </a:extLst>
              </p:cNvPr>
              <p:cNvSpPr/>
              <p:nvPr/>
            </p:nvSpPr>
            <p:spPr>
              <a:xfrm>
                <a:off x="5189782" y="4671700"/>
                <a:ext cx="1282909" cy="22671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Project Administration</a:t>
                </a:r>
              </a:p>
            </p:txBody>
          </p:sp>
          <p:cxnSp>
            <p:nvCxnSpPr>
              <p:cNvPr id="316" name="Connector: Elbow 315">
                <a:extLst>
                  <a:ext uri="{FF2B5EF4-FFF2-40B4-BE49-F238E27FC236}">
                    <a16:creationId xmlns:a16="http://schemas.microsoft.com/office/drawing/2014/main" id="{C94A59DB-4655-4741-8650-3187EDF80485}"/>
                  </a:ext>
                </a:extLst>
              </p:cNvPr>
              <p:cNvCxnSpPr>
                <a:cxnSpLocks/>
                <a:stCxn id="315" idx="1"/>
              </p:cNvCxnSpPr>
              <p:nvPr/>
            </p:nvCxnSpPr>
            <p:spPr>
              <a:xfrm rot="10800000">
                <a:off x="5144812" y="4134466"/>
                <a:ext cx="44970" cy="650590"/>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pSp>
      </p:grpSp>
      <p:grpSp>
        <p:nvGrpSpPr>
          <p:cNvPr id="229" name="Group 228">
            <a:extLst>
              <a:ext uri="{FF2B5EF4-FFF2-40B4-BE49-F238E27FC236}">
                <a16:creationId xmlns:a16="http://schemas.microsoft.com/office/drawing/2014/main" id="{D63DE335-F7E4-47E3-88AF-0EC1DC5D34F6}"/>
              </a:ext>
            </a:extLst>
          </p:cNvPr>
          <p:cNvGrpSpPr/>
          <p:nvPr/>
        </p:nvGrpSpPr>
        <p:grpSpPr>
          <a:xfrm>
            <a:off x="8893007" y="2922471"/>
            <a:ext cx="1377270" cy="2042953"/>
            <a:chOff x="1394149" y="2905164"/>
            <a:chExt cx="1377270" cy="2042953"/>
          </a:xfrm>
        </p:grpSpPr>
        <p:sp>
          <p:nvSpPr>
            <p:cNvPr id="243" name="Rectangle 242">
              <a:extLst>
                <a:ext uri="{FF2B5EF4-FFF2-40B4-BE49-F238E27FC236}">
                  <a16:creationId xmlns:a16="http://schemas.microsoft.com/office/drawing/2014/main" id="{30358797-C87A-4147-9DCD-7DA707973CB8}"/>
                </a:ext>
              </a:extLst>
            </p:cNvPr>
            <p:cNvSpPr/>
            <p:nvPr/>
          </p:nvSpPr>
          <p:spPr>
            <a:xfrm>
              <a:off x="1394149" y="2905164"/>
              <a:ext cx="1377270" cy="226711"/>
            </a:xfrm>
            <a:prstGeom prst="rect">
              <a:avLst/>
            </a:prstGeom>
            <a:solidFill>
              <a:schemeClr val="bg1">
                <a:lumMod val="85000"/>
              </a:schemeClr>
            </a:solid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K-12 Programs</a:t>
              </a:r>
            </a:p>
          </p:txBody>
        </p:sp>
        <p:grpSp>
          <p:nvGrpSpPr>
            <p:cNvPr id="244" name="Group 243">
              <a:extLst>
                <a:ext uri="{FF2B5EF4-FFF2-40B4-BE49-F238E27FC236}">
                  <a16:creationId xmlns:a16="http://schemas.microsoft.com/office/drawing/2014/main" id="{9C10B3D5-FA63-40CB-91EE-C576CA02DC20}"/>
                </a:ext>
              </a:extLst>
            </p:cNvPr>
            <p:cNvGrpSpPr/>
            <p:nvPr/>
          </p:nvGrpSpPr>
          <p:grpSpPr>
            <a:xfrm>
              <a:off x="1428593" y="3131468"/>
              <a:ext cx="1327879" cy="763945"/>
              <a:chOff x="5144812" y="4134466"/>
              <a:chExt cx="1327879" cy="763945"/>
            </a:xfrm>
          </p:grpSpPr>
          <p:sp>
            <p:nvSpPr>
              <p:cNvPr id="303" name="Rectangle 302">
                <a:extLst>
                  <a:ext uri="{FF2B5EF4-FFF2-40B4-BE49-F238E27FC236}">
                    <a16:creationId xmlns:a16="http://schemas.microsoft.com/office/drawing/2014/main" id="{F21D86C7-741A-4619-93F4-59AF82E5527C}"/>
                  </a:ext>
                </a:extLst>
              </p:cNvPr>
              <p:cNvSpPr/>
              <p:nvPr/>
            </p:nvSpPr>
            <p:spPr>
              <a:xfrm>
                <a:off x="5189782" y="4165252"/>
                <a:ext cx="1282909" cy="22671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Project Planning</a:t>
                </a:r>
              </a:p>
            </p:txBody>
          </p:sp>
          <p:sp>
            <p:nvSpPr>
              <p:cNvPr id="304" name="Rectangle 303">
                <a:extLst>
                  <a:ext uri="{FF2B5EF4-FFF2-40B4-BE49-F238E27FC236}">
                    <a16:creationId xmlns:a16="http://schemas.microsoft.com/office/drawing/2014/main" id="{FF473E94-8DCB-477E-A635-87A6269D0443}"/>
                  </a:ext>
                </a:extLst>
              </p:cNvPr>
              <p:cNvSpPr/>
              <p:nvPr/>
            </p:nvSpPr>
            <p:spPr>
              <a:xfrm>
                <a:off x="5189782" y="4418476"/>
                <a:ext cx="1282909" cy="22671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Project Management</a:t>
                </a:r>
              </a:p>
            </p:txBody>
          </p:sp>
          <p:cxnSp>
            <p:nvCxnSpPr>
              <p:cNvPr id="305" name="Connector: Elbow 304">
                <a:extLst>
                  <a:ext uri="{FF2B5EF4-FFF2-40B4-BE49-F238E27FC236}">
                    <a16:creationId xmlns:a16="http://schemas.microsoft.com/office/drawing/2014/main" id="{B06EED34-0D7B-4BC1-8244-6395DE272305}"/>
                  </a:ext>
                </a:extLst>
              </p:cNvPr>
              <p:cNvCxnSpPr>
                <a:cxnSpLocks/>
                <a:stCxn id="303" idx="1"/>
              </p:cNvCxnSpPr>
              <p:nvPr/>
            </p:nvCxnSpPr>
            <p:spPr>
              <a:xfrm rot="10800000">
                <a:off x="5144812" y="4134466"/>
                <a:ext cx="44970" cy="144142"/>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306" name="Connector: Elbow 305">
                <a:extLst>
                  <a:ext uri="{FF2B5EF4-FFF2-40B4-BE49-F238E27FC236}">
                    <a16:creationId xmlns:a16="http://schemas.microsoft.com/office/drawing/2014/main" id="{486232DF-6DE9-46EA-BF2F-3E7464B4582A}"/>
                  </a:ext>
                </a:extLst>
              </p:cNvPr>
              <p:cNvCxnSpPr>
                <a:cxnSpLocks/>
                <a:stCxn id="304" idx="1"/>
              </p:cNvCxnSpPr>
              <p:nvPr/>
            </p:nvCxnSpPr>
            <p:spPr>
              <a:xfrm rot="10800000">
                <a:off x="5144812" y="4134466"/>
                <a:ext cx="44970" cy="397366"/>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307" name="Rectangle 306">
                <a:extLst>
                  <a:ext uri="{FF2B5EF4-FFF2-40B4-BE49-F238E27FC236}">
                    <a16:creationId xmlns:a16="http://schemas.microsoft.com/office/drawing/2014/main" id="{7ED88DF2-801F-46D6-973D-9D2C1F32E98F}"/>
                  </a:ext>
                </a:extLst>
              </p:cNvPr>
              <p:cNvSpPr/>
              <p:nvPr/>
            </p:nvSpPr>
            <p:spPr>
              <a:xfrm>
                <a:off x="5189782" y="4671700"/>
                <a:ext cx="1282909" cy="22671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Project Administration</a:t>
                </a:r>
              </a:p>
            </p:txBody>
          </p:sp>
          <p:cxnSp>
            <p:nvCxnSpPr>
              <p:cNvPr id="308" name="Connector: Elbow 307">
                <a:extLst>
                  <a:ext uri="{FF2B5EF4-FFF2-40B4-BE49-F238E27FC236}">
                    <a16:creationId xmlns:a16="http://schemas.microsoft.com/office/drawing/2014/main" id="{6C2D98D2-2641-47C7-B1FD-EB2BA48D8D46}"/>
                  </a:ext>
                </a:extLst>
              </p:cNvPr>
              <p:cNvCxnSpPr>
                <a:cxnSpLocks/>
                <a:stCxn id="307" idx="1"/>
              </p:cNvCxnSpPr>
              <p:nvPr/>
            </p:nvCxnSpPr>
            <p:spPr>
              <a:xfrm rot="10800000">
                <a:off x="5144812" y="4134466"/>
                <a:ext cx="44970" cy="650590"/>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pSp>
        <p:grpSp>
          <p:nvGrpSpPr>
            <p:cNvPr id="245" name="Group 244">
              <a:extLst>
                <a:ext uri="{FF2B5EF4-FFF2-40B4-BE49-F238E27FC236}">
                  <a16:creationId xmlns:a16="http://schemas.microsoft.com/office/drawing/2014/main" id="{C289551E-13E0-4AFC-B93E-6B85D9CB3E85}"/>
                </a:ext>
              </a:extLst>
            </p:cNvPr>
            <p:cNvGrpSpPr/>
            <p:nvPr/>
          </p:nvGrpSpPr>
          <p:grpSpPr>
            <a:xfrm>
              <a:off x="1394149" y="3957868"/>
              <a:ext cx="1377270" cy="990249"/>
              <a:chOff x="2881825" y="2905164"/>
              <a:chExt cx="1377270" cy="990249"/>
            </a:xfrm>
          </p:grpSpPr>
          <p:sp>
            <p:nvSpPr>
              <p:cNvPr id="246" name="Rectangle 245">
                <a:extLst>
                  <a:ext uri="{FF2B5EF4-FFF2-40B4-BE49-F238E27FC236}">
                    <a16:creationId xmlns:a16="http://schemas.microsoft.com/office/drawing/2014/main" id="{517FC03F-DED3-45DF-B4C7-46A5086A20BD}"/>
                  </a:ext>
                </a:extLst>
              </p:cNvPr>
              <p:cNvSpPr/>
              <p:nvPr/>
            </p:nvSpPr>
            <p:spPr>
              <a:xfrm>
                <a:off x="2881825" y="2905164"/>
                <a:ext cx="1377270" cy="226711"/>
              </a:xfrm>
              <a:prstGeom prst="rect">
                <a:avLst/>
              </a:prstGeom>
              <a:solidFill>
                <a:schemeClr val="bg1">
                  <a:lumMod val="85000"/>
                </a:schemeClr>
              </a:solid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lnSpc>
                    <a:spcPct val="90000"/>
                  </a:lnSpc>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Innovation &amp; After School</a:t>
                </a:r>
              </a:p>
            </p:txBody>
          </p:sp>
          <p:grpSp>
            <p:nvGrpSpPr>
              <p:cNvPr id="247" name="Group 246">
                <a:extLst>
                  <a:ext uri="{FF2B5EF4-FFF2-40B4-BE49-F238E27FC236}">
                    <a16:creationId xmlns:a16="http://schemas.microsoft.com/office/drawing/2014/main" id="{FEC0CAA7-8960-44B5-9612-BF22660E9B27}"/>
                  </a:ext>
                </a:extLst>
              </p:cNvPr>
              <p:cNvGrpSpPr/>
              <p:nvPr/>
            </p:nvGrpSpPr>
            <p:grpSpPr>
              <a:xfrm>
                <a:off x="2916269" y="3131468"/>
                <a:ext cx="1327879" cy="763945"/>
                <a:chOff x="5144812" y="4134466"/>
                <a:chExt cx="1327879" cy="763945"/>
              </a:xfrm>
            </p:grpSpPr>
            <p:sp>
              <p:nvSpPr>
                <p:cNvPr id="248" name="Rectangle 247">
                  <a:extLst>
                    <a:ext uri="{FF2B5EF4-FFF2-40B4-BE49-F238E27FC236}">
                      <a16:creationId xmlns:a16="http://schemas.microsoft.com/office/drawing/2014/main" id="{79414883-7385-4256-8E21-2B3197182E88}"/>
                    </a:ext>
                  </a:extLst>
                </p:cNvPr>
                <p:cNvSpPr/>
                <p:nvPr/>
              </p:nvSpPr>
              <p:spPr>
                <a:xfrm>
                  <a:off x="5189782" y="4165252"/>
                  <a:ext cx="1282909" cy="22671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Project Planning</a:t>
                  </a:r>
                </a:p>
              </p:txBody>
            </p:sp>
            <p:sp>
              <p:nvSpPr>
                <p:cNvPr id="249" name="Rectangle 248">
                  <a:extLst>
                    <a:ext uri="{FF2B5EF4-FFF2-40B4-BE49-F238E27FC236}">
                      <a16:creationId xmlns:a16="http://schemas.microsoft.com/office/drawing/2014/main" id="{773CFA82-A3C8-4E58-AE1C-0CE677D01A06}"/>
                    </a:ext>
                  </a:extLst>
                </p:cNvPr>
                <p:cNvSpPr/>
                <p:nvPr/>
              </p:nvSpPr>
              <p:spPr>
                <a:xfrm>
                  <a:off x="5189782" y="4418476"/>
                  <a:ext cx="1282909" cy="22671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Project Management</a:t>
                  </a:r>
                </a:p>
              </p:txBody>
            </p:sp>
            <p:cxnSp>
              <p:nvCxnSpPr>
                <p:cNvPr id="285" name="Connector: Elbow 284">
                  <a:extLst>
                    <a:ext uri="{FF2B5EF4-FFF2-40B4-BE49-F238E27FC236}">
                      <a16:creationId xmlns:a16="http://schemas.microsoft.com/office/drawing/2014/main" id="{4C9EC997-6E80-401C-8B3D-E746B2E63A31}"/>
                    </a:ext>
                  </a:extLst>
                </p:cNvPr>
                <p:cNvCxnSpPr>
                  <a:cxnSpLocks/>
                  <a:stCxn id="248" idx="1"/>
                </p:cNvCxnSpPr>
                <p:nvPr/>
              </p:nvCxnSpPr>
              <p:spPr>
                <a:xfrm rot="10800000">
                  <a:off x="5144812" y="4134466"/>
                  <a:ext cx="44970" cy="144142"/>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300" name="Connector: Elbow 299">
                  <a:extLst>
                    <a:ext uri="{FF2B5EF4-FFF2-40B4-BE49-F238E27FC236}">
                      <a16:creationId xmlns:a16="http://schemas.microsoft.com/office/drawing/2014/main" id="{5FC3488D-3071-41C3-A67C-0F87D43EB35F}"/>
                    </a:ext>
                  </a:extLst>
                </p:cNvPr>
                <p:cNvCxnSpPr>
                  <a:cxnSpLocks/>
                  <a:stCxn id="249" idx="1"/>
                </p:cNvCxnSpPr>
                <p:nvPr/>
              </p:nvCxnSpPr>
              <p:spPr>
                <a:xfrm rot="10800000">
                  <a:off x="5144812" y="4134466"/>
                  <a:ext cx="44970" cy="397366"/>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301" name="Rectangle 300">
                  <a:extLst>
                    <a:ext uri="{FF2B5EF4-FFF2-40B4-BE49-F238E27FC236}">
                      <a16:creationId xmlns:a16="http://schemas.microsoft.com/office/drawing/2014/main" id="{BB7F9086-5C47-4819-8852-D1A62593CE7F}"/>
                    </a:ext>
                  </a:extLst>
                </p:cNvPr>
                <p:cNvSpPr/>
                <p:nvPr/>
              </p:nvSpPr>
              <p:spPr>
                <a:xfrm>
                  <a:off x="5189782" y="4671700"/>
                  <a:ext cx="1282909" cy="22671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800" kern="0" dirty="0">
                      <a:solidFill>
                        <a:srgbClr val="3C3C3C"/>
                      </a:solidFill>
                      <a:latin typeface="+mj-lt"/>
                      <a:ea typeface="ＭＳ Ｐゴシック"/>
                      <a:cs typeface="Sakkal Majalla" panose="02000000000000000000" pitchFamily="2" charset="-78"/>
                      <a:sym typeface="Calibri"/>
                    </a:rPr>
                    <a:t>Project Administration</a:t>
                  </a:r>
                </a:p>
              </p:txBody>
            </p:sp>
            <p:cxnSp>
              <p:nvCxnSpPr>
                <p:cNvPr id="302" name="Connector: Elbow 301">
                  <a:extLst>
                    <a:ext uri="{FF2B5EF4-FFF2-40B4-BE49-F238E27FC236}">
                      <a16:creationId xmlns:a16="http://schemas.microsoft.com/office/drawing/2014/main" id="{6966846A-699D-4369-8A9E-D4BFA74D3D3B}"/>
                    </a:ext>
                  </a:extLst>
                </p:cNvPr>
                <p:cNvCxnSpPr>
                  <a:cxnSpLocks/>
                  <a:stCxn id="301" idx="1"/>
                </p:cNvCxnSpPr>
                <p:nvPr/>
              </p:nvCxnSpPr>
              <p:spPr>
                <a:xfrm rot="10800000">
                  <a:off x="5144812" y="4134466"/>
                  <a:ext cx="44970" cy="650590"/>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pSp>
        </p:grpSp>
      </p:grpSp>
      <p:cxnSp>
        <p:nvCxnSpPr>
          <p:cNvPr id="231" name="Connector: Elbow 230">
            <a:extLst>
              <a:ext uri="{FF2B5EF4-FFF2-40B4-BE49-F238E27FC236}">
                <a16:creationId xmlns:a16="http://schemas.microsoft.com/office/drawing/2014/main" id="{04687D39-41D1-4975-A39A-7DC9AEA69302}"/>
              </a:ext>
            </a:extLst>
          </p:cNvPr>
          <p:cNvCxnSpPr>
            <a:cxnSpLocks/>
            <a:stCxn id="243" idx="3"/>
            <a:endCxn id="225" idx="2"/>
          </p:cNvCxnSpPr>
          <p:nvPr/>
        </p:nvCxnSpPr>
        <p:spPr>
          <a:xfrm flipV="1">
            <a:off x="10270277" y="2857236"/>
            <a:ext cx="42275" cy="178591"/>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32" name="Connector: Elbow 231">
            <a:extLst>
              <a:ext uri="{FF2B5EF4-FFF2-40B4-BE49-F238E27FC236}">
                <a16:creationId xmlns:a16="http://schemas.microsoft.com/office/drawing/2014/main" id="{F23F6CF6-15DB-4F86-918D-A7A45731AF9C}"/>
              </a:ext>
            </a:extLst>
          </p:cNvPr>
          <p:cNvCxnSpPr>
            <a:cxnSpLocks/>
            <a:stCxn id="246" idx="3"/>
            <a:endCxn id="225" idx="2"/>
          </p:cNvCxnSpPr>
          <p:nvPr/>
        </p:nvCxnSpPr>
        <p:spPr>
          <a:xfrm flipV="1">
            <a:off x="10270277" y="2857236"/>
            <a:ext cx="42275" cy="1231295"/>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33" name="Connector: Elbow 232">
            <a:extLst>
              <a:ext uri="{FF2B5EF4-FFF2-40B4-BE49-F238E27FC236}">
                <a16:creationId xmlns:a16="http://schemas.microsoft.com/office/drawing/2014/main" id="{8CC5D9AC-E7E2-4450-8F9D-8B70FE3E5D12}"/>
              </a:ext>
            </a:extLst>
          </p:cNvPr>
          <p:cNvCxnSpPr>
            <a:cxnSpLocks/>
            <a:stCxn id="309" idx="1"/>
            <a:endCxn id="225" idx="2"/>
          </p:cNvCxnSpPr>
          <p:nvPr/>
        </p:nvCxnSpPr>
        <p:spPr>
          <a:xfrm rot="10800000">
            <a:off x="10312553" y="2857237"/>
            <a:ext cx="37651" cy="1231295"/>
          </a:xfrm>
          <a:prstGeom prst="bentConnector2">
            <a:avLst/>
          </a:prstGeom>
          <a:ln w="317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pSp>
        <p:nvGrpSpPr>
          <p:cNvPr id="164" name="Group 163">
            <a:extLst>
              <a:ext uri="{FF2B5EF4-FFF2-40B4-BE49-F238E27FC236}">
                <a16:creationId xmlns:a16="http://schemas.microsoft.com/office/drawing/2014/main" id="{DCF4DE4A-4E67-AE1B-FC56-7013764F8D0B}"/>
              </a:ext>
            </a:extLst>
          </p:cNvPr>
          <p:cNvGrpSpPr/>
          <p:nvPr/>
        </p:nvGrpSpPr>
        <p:grpSpPr>
          <a:xfrm>
            <a:off x="419100" y="6538768"/>
            <a:ext cx="6275070" cy="217585"/>
            <a:chOff x="419100" y="6531148"/>
            <a:chExt cx="6275070" cy="217585"/>
          </a:xfrm>
        </p:grpSpPr>
        <p:sp>
          <p:nvSpPr>
            <p:cNvPr id="165" name="Rectangle 164">
              <a:extLst>
                <a:ext uri="{FF2B5EF4-FFF2-40B4-BE49-F238E27FC236}">
                  <a16:creationId xmlns:a16="http://schemas.microsoft.com/office/drawing/2014/main" id="{4A40FA90-08CA-C8DE-A175-7B18B63196B3}"/>
                </a:ext>
              </a:extLst>
            </p:cNvPr>
            <p:cNvSpPr/>
            <p:nvPr/>
          </p:nvSpPr>
          <p:spPr>
            <a:xfrm>
              <a:off x="419100" y="6531153"/>
              <a:ext cx="6275070" cy="217580"/>
            </a:xfrm>
            <a:prstGeom prst="rect">
              <a:avLst/>
            </a:prstGeom>
            <a:ln w="31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endParaRPr lang="en-US" sz="700" kern="0" dirty="0">
                <a:solidFill>
                  <a:schemeClr val="accent6"/>
                </a:solidFill>
                <a:latin typeface="+mj-lt"/>
                <a:cs typeface="Sakkal Majalla" panose="02000000000000000000" pitchFamily="2" charset="-78"/>
                <a:sym typeface="Calibri"/>
              </a:endParaRPr>
            </a:p>
          </p:txBody>
        </p:sp>
        <p:grpSp>
          <p:nvGrpSpPr>
            <p:cNvPr id="166" name="Group 165">
              <a:extLst>
                <a:ext uri="{FF2B5EF4-FFF2-40B4-BE49-F238E27FC236}">
                  <a16:creationId xmlns:a16="http://schemas.microsoft.com/office/drawing/2014/main" id="{5E326BB6-545A-B616-5BEF-4085469EC4C3}"/>
                </a:ext>
              </a:extLst>
            </p:cNvPr>
            <p:cNvGrpSpPr/>
            <p:nvPr/>
          </p:nvGrpSpPr>
          <p:grpSpPr>
            <a:xfrm>
              <a:off x="480163" y="6531148"/>
              <a:ext cx="608727" cy="217580"/>
              <a:chOff x="480163" y="6531148"/>
              <a:chExt cx="608727" cy="217580"/>
            </a:xfrm>
          </p:grpSpPr>
          <p:sp>
            <p:nvSpPr>
              <p:cNvPr id="254" name="Rectangle 253">
                <a:extLst>
                  <a:ext uri="{FF2B5EF4-FFF2-40B4-BE49-F238E27FC236}">
                    <a16:creationId xmlns:a16="http://schemas.microsoft.com/office/drawing/2014/main" id="{25ADFAE0-431F-BD8F-305E-6537DCEC17D5}"/>
                  </a:ext>
                </a:extLst>
              </p:cNvPr>
              <p:cNvSpPr/>
              <p:nvPr/>
            </p:nvSpPr>
            <p:spPr>
              <a:xfrm>
                <a:off x="480163" y="6568543"/>
                <a:ext cx="193440" cy="142791"/>
              </a:xfrm>
              <a:prstGeom prst="rect">
                <a:avLst/>
              </a:prstGeom>
              <a:solidFill>
                <a:srgbClr val="493D20"/>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defRPr/>
                </a:pPr>
                <a:endParaRPr lang="en-US" sz="900" dirty="0">
                  <a:solidFill>
                    <a:schemeClr val="accent6"/>
                  </a:solidFill>
                  <a:latin typeface="+mj-lt"/>
                  <a:cs typeface="Sakkal Majalla" panose="02000000000000000000" pitchFamily="2" charset="-78"/>
                  <a:sym typeface="Calibri"/>
                </a:endParaRPr>
              </a:p>
            </p:txBody>
          </p:sp>
          <p:sp>
            <p:nvSpPr>
              <p:cNvPr id="255" name="Rectangle 254">
                <a:extLst>
                  <a:ext uri="{FF2B5EF4-FFF2-40B4-BE49-F238E27FC236}">
                    <a16:creationId xmlns:a16="http://schemas.microsoft.com/office/drawing/2014/main" id="{11362C56-CFD6-F30B-C9B6-2BB136B65321}"/>
                  </a:ext>
                </a:extLst>
              </p:cNvPr>
              <p:cNvSpPr/>
              <p:nvPr/>
            </p:nvSpPr>
            <p:spPr>
              <a:xfrm>
                <a:off x="701589" y="6531148"/>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N-1</a:t>
                </a:r>
              </a:p>
            </p:txBody>
          </p:sp>
        </p:grpSp>
        <p:grpSp>
          <p:nvGrpSpPr>
            <p:cNvPr id="168" name="Group 167">
              <a:extLst>
                <a:ext uri="{FF2B5EF4-FFF2-40B4-BE49-F238E27FC236}">
                  <a16:creationId xmlns:a16="http://schemas.microsoft.com/office/drawing/2014/main" id="{10A7C70B-9089-9A76-C93D-7E013157E201}"/>
                </a:ext>
              </a:extLst>
            </p:cNvPr>
            <p:cNvGrpSpPr/>
            <p:nvPr/>
          </p:nvGrpSpPr>
          <p:grpSpPr>
            <a:xfrm>
              <a:off x="1283358" y="6531153"/>
              <a:ext cx="608727" cy="217580"/>
              <a:chOff x="1299027" y="6531153"/>
              <a:chExt cx="608727" cy="217580"/>
            </a:xfrm>
          </p:grpSpPr>
          <p:sp>
            <p:nvSpPr>
              <p:cNvPr id="252" name="Rectangle 251">
                <a:extLst>
                  <a:ext uri="{FF2B5EF4-FFF2-40B4-BE49-F238E27FC236}">
                    <a16:creationId xmlns:a16="http://schemas.microsoft.com/office/drawing/2014/main" id="{CC492CFD-54D6-26A6-C401-0B376866323C}"/>
                  </a:ext>
                </a:extLst>
              </p:cNvPr>
              <p:cNvSpPr/>
              <p:nvPr/>
            </p:nvSpPr>
            <p:spPr>
              <a:xfrm>
                <a:off x="1299027" y="6568548"/>
                <a:ext cx="193440" cy="142791"/>
              </a:xfrm>
              <a:prstGeom prst="rect">
                <a:avLst/>
              </a:prstGeom>
              <a:solidFill>
                <a:srgbClr val="826C3A"/>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defRPr/>
                </a:pPr>
                <a:endParaRPr lang="en-US" sz="900" dirty="0">
                  <a:solidFill>
                    <a:schemeClr val="accent6"/>
                  </a:solidFill>
                  <a:latin typeface="+mj-lt"/>
                  <a:cs typeface="Sakkal Majalla" panose="02000000000000000000" pitchFamily="2" charset="-78"/>
                  <a:sym typeface="Calibri"/>
                </a:endParaRPr>
              </a:p>
            </p:txBody>
          </p:sp>
          <p:sp>
            <p:nvSpPr>
              <p:cNvPr id="253" name="Rectangle 252">
                <a:extLst>
                  <a:ext uri="{FF2B5EF4-FFF2-40B4-BE49-F238E27FC236}">
                    <a16:creationId xmlns:a16="http://schemas.microsoft.com/office/drawing/2014/main" id="{7DB09535-6286-1602-7655-A8822CE6A87F}"/>
                  </a:ext>
                </a:extLst>
              </p:cNvPr>
              <p:cNvSpPr/>
              <p:nvPr/>
            </p:nvSpPr>
            <p:spPr>
              <a:xfrm>
                <a:off x="1520453"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N-2</a:t>
                </a:r>
              </a:p>
            </p:txBody>
          </p:sp>
        </p:grpSp>
        <p:grpSp>
          <p:nvGrpSpPr>
            <p:cNvPr id="221" name="Group 220">
              <a:extLst>
                <a:ext uri="{FF2B5EF4-FFF2-40B4-BE49-F238E27FC236}">
                  <a16:creationId xmlns:a16="http://schemas.microsoft.com/office/drawing/2014/main" id="{C2361956-905C-7F7E-4BF5-6ACBD9B55DB8}"/>
                </a:ext>
              </a:extLst>
            </p:cNvPr>
            <p:cNvGrpSpPr/>
            <p:nvPr/>
          </p:nvGrpSpPr>
          <p:grpSpPr>
            <a:xfrm>
              <a:off x="2086553" y="6531153"/>
              <a:ext cx="608727" cy="217580"/>
              <a:chOff x="2092046" y="6531153"/>
              <a:chExt cx="608727" cy="217580"/>
            </a:xfrm>
          </p:grpSpPr>
          <p:sp>
            <p:nvSpPr>
              <p:cNvPr id="250" name="Rectangle 249">
                <a:extLst>
                  <a:ext uri="{FF2B5EF4-FFF2-40B4-BE49-F238E27FC236}">
                    <a16:creationId xmlns:a16="http://schemas.microsoft.com/office/drawing/2014/main" id="{20FBDFB5-4F5A-725F-BF3D-B013DB79D125}"/>
                  </a:ext>
                </a:extLst>
              </p:cNvPr>
              <p:cNvSpPr/>
              <p:nvPr/>
            </p:nvSpPr>
            <p:spPr>
              <a:xfrm>
                <a:off x="2092046" y="6568548"/>
                <a:ext cx="193440" cy="142791"/>
              </a:xfrm>
              <a:prstGeom prst="rect">
                <a:avLst/>
              </a:prstGeom>
              <a:solidFill>
                <a:srgbClr val="D7D0B6"/>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defRPr/>
                </a:pPr>
                <a:endParaRPr lang="en-US" sz="900" dirty="0">
                  <a:solidFill>
                    <a:schemeClr val="accent6"/>
                  </a:solidFill>
                  <a:latin typeface="+mj-lt"/>
                  <a:cs typeface="Sakkal Majalla" panose="02000000000000000000" pitchFamily="2" charset="-78"/>
                  <a:sym typeface="Calibri"/>
                </a:endParaRPr>
              </a:p>
            </p:txBody>
          </p:sp>
          <p:sp>
            <p:nvSpPr>
              <p:cNvPr id="251" name="Rectangle 250">
                <a:extLst>
                  <a:ext uri="{FF2B5EF4-FFF2-40B4-BE49-F238E27FC236}">
                    <a16:creationId xmlns:a16="http://schemas.microsoft.com/office/drawing/2014/main" id="{A584B0F9-2459-3DF8-CD2D-7BB9B8E995AC}"/>
                  </a:ext>
                </a:extLst>
              </p:cNvPr>
              <p:cNvSpPr/>
              <p:nvPr/>
            </p:nvSpPr>
            <p:spPr>
              <a:xfrm>
                <a:off x="2313472"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N-3</a:t>
                </a:r>
              </a:p>
            </p:txBody>
          </p:sp>
        </p:grpSp>
        <p:grpSp>
          <p:nvGrpSpPr>
            <p:cNvPr id="222" name="Group 221">
              <a:extLst>
                <a:ext uri="{FF2B5EF4-FFF2-40B4-BE49-F238E27FC236}">
                  <a16:creationId xmlns:a16="http://schemas.microsoft.com/office/drawing/2014/main" id="{A6643646-7E99-3629-A47D-7474BE182AF9}"/>
                </a:ext>
              </a:extLst>
            </p:cNvPr>
            <p:cNvGrpSpPr/>
            <p:nvPr/>
          </p:nvGrpSpPr>
          <p:grpSpPr>
            <a:xfrm>
              <a:off x="2889748" y="6531153"/>
              <a:ext cx="608727" cy="217580"/>
              <a:chOff x="2867265" y="6531153"/>
              <a:chExt cx="608727" cy="217580"/>
            </a:xfrm>
          </p:grpSpPr>
          <p:sp>
            <p:nvSpPr>
              <p:cNvPr id="241" name="Rectangle 240">
                <a:extLst>
                  <a:ext uri="{FF2B5EF4-FFF2-40B4-BE49-F238E27FC236}">
                    <a16:creationId xmlns:a16="http://schemas.microsoft.com/office/drawing/2014/main" id="{2B0ABB39-FBE4-1AF0-3051-3DE8A6A00094}"/>
                  </a:ext>
                </a:extLst>
              </p:cNvPr>
              <p:cNvSpPr/>
              <p:nvPr/>
            </p:nvSpPr>
            <p:spPr>
              <a:xfrm>
                <a:off x="2867265" y="6568548"/>
                <a:ext cx="193440" cy="142791"/>
              </a:xfrm>
              <a:prstGeom prst="rect">
                <a:avLst/>
              </a:prstGeom>
              <a:solidFill>
                <a:srgbClr val="F1ECE0"/>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defRPr/>
                </a:pPr>
                <a:endParaRPr lang="en-US" sz="900" dirty="0">
                  <a:solidFill>
                    <a:schemeClr val="accent6"/>
                  </a:solidFill>
                  <a:latin typeface="+mj-lt"/>
                  <a:cs typeface="Sakkal Majalla" panose="02000000000000000000" pitchFamily="2" charset="-78"/>
                  <a:sym typeface="Calibri"/>
                </a:endParaRPr>
              </a:p>
            </p:txBody>
          </p:sp>
          <p:sp>
            <p:nvSpPr>
              <p:cNvPr id="242" name="Rectangle 241">
                <a:extLst>
                  <a:ext uri="{FF2B5EF4-FFF2-40B4-BE49-F238E27FC236}">
                    <a16:creationId xmlns:a16="http://schemas.microsoft.com/office/drawing/2014/main" id="{18AEA9CF-BF52-3B63-EBE7-A94ABA419052}"/>
                  </a:ext>
                </a:extLst>
              </p:cNvPr>
              <p:cNvSpPr/>
              <p:nvPr/>
            </p:nvSpPr>
            <p:spPr>
              <a:xfrm>
                <a:off x="3088691"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N-4</a:t>
                </a:r>
              </a:p>
            </p:txBody>
          </p:sp>
        </p:grpSp>
        <p:grpSp>
          <p:nvGrpSpPr>
            <p:cNvPr id="223" name="Group 222">
              <a:extLst>
                <a:ext uri="{FF2B5EF4-FFF2-40B4-BE49-F238E27FC236}">
                  <a16:creationId xmlns:a16="http://schemas.microsoft.com/office/drawing/2014/main" id="{78D52587-9774-8D14-F7A4-1EFF470952A8}"/>
                </a:ext>
              </a:extLst>
            </p:cNvPr>
            <p:cNvGrpSpPr/>
            <p:nvPr/>
          </p:nvGrpSpPr>
          <p:grpSpPr>
            <a:xfrm>
              <a:off x="3692943" y="6531153"/>
              <a:ext cx="608727" cy="217580"/>
              <a:chOff x="3710886" y="6531153"/>
              <a:chExt cx="608727" cy="217580"/>
            </a:xfrm>
          </p:grpSpPr>
          <p:sp>
            <p:nvSpPr>
              <p:cNvPr id="239" name="Rectangle 238">
                <a:extLst>
                  <a:ext uri="{FF2B5EF4-FFF2-40B4-BE49-F238E27FC236}">
                    <a16:creationId xmlns:a16="http://schemas.microsoft.com/office/drawing/2014/main" id="{AF22C678-4851-3E94-671E-F3B2F2ACB1D2}"/>
                  </a:ext>
                </a:extLst>
              </p:cNvPr>
              <p:cNvSpPr/>
              <p:nvPr/>
            </p:nvSpPr>
            <p:spPr>
              <a:xfrm>
                <a:off x="3710886" y="6568548"/>
                <a:ext cx="193440" cy="142791"/>
              </a:xfrm>
              <a:prstGeom prst="rect">
                <a:avLst/>
              </a:prstGeom>
              <a:solidFill>
                <a:srgbClr val="D9D9D9"/>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defRPr/>
                </a:pPr>
                <a:endParaRPr lang="en-US" sz="900" dirty="0">
                  <a:solidFill>
                    <a:schemeClr val="accent6"/>
                  </a:solidFill>
                  <a:latin typeface="+mj-lt"/>
                  <a:cs typeface="Sakkal Majalla" panose="02000000000000000000" pitchFamily="2" charset="-78"/>
                  <a:sym typeface="Calibri"/>
                </a:endParaRPr>
              </a:p>
            </p:txBody>
          </p:sp>
          <p:sp>
            <p:nvSpPr>
              <p:cNvPr id="240" name="Rectangle 239">
                <a:extLst>
                  <a:ext uri="{FF2B5EF4-FFF2-40B4-BE49-F238E27FC236}">
                    <a16:creationId xmlns:a16="http://schemas.microsoft.com/office/drawing/2014/main" id="{BED366E3-7EB4-A003-F358-AD1BE7C9F26B}"/>
                  </a:ext>
                </a:extLst>
              </p:cNvPr>
              <p:cNvSpPr/>
              <p:nvPr/>
            </p:nvSpPr>
            <p:spPr>
              <a:xfrm>
                <a:off x="3932312"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N-5</a:t>
                </a:r>
              </a:p>
            </p:txBody>
          </p:sp>
        </p:grpSp>
        <p:grpSp>
          <p:nvGrpSpPr>
            <p:cNvPr id="230" name="Group 229">
              <a:extLst>
                <a:ext uri="{FF2B5EF4-FFF2-40B4-BE49-F238E27FC236}">
                  <a16:creationId xmlns:a16="http://schemas.microsoft.com/office/drawing/2014/main" id="{84CB4121-06E5-5A75-E2F1-B72D5C62B3FE}"/>
                </a:ext>
              </a:extLst>
            </p:cNvPr>
            <p:cNvGrpSpPr/>
            <p:nvPr/>
          </p:nvGrpSpPr>
          <p:grpSpPr>
            <a:xfrm>
              <a:off x="4496138" y="6531153"/>
              <a:ext cx="608727" cy="217580"/>
              <a:chOff x="4517948" y="6531153"/>
              <a:chExt cx="608727" cy="217580"/>
            </a:xfrm>
          </p:grpSpPr>
          <p:sp>
            <p:nvSpPr>
              <p:cNvPr id="237" name="Rectangle 236">
                <a:extLst>
                  <a:ext uri="{FF2B5EF4-FFF2-40B4-BE49-F238E27FC236}">
                    <a16:creationId xmlns:a16="http://schemas.microsoft.com/office/drawing/2014/main" id="{5AA208E7-A600-DBA0-1F17-320A2C1AC7B5}"/>
                  </a:ext>
                </a:extLst>
              </p:cNvPr>
              <p:cNvSpPr/>
              <p:nvPr/>
            </p:nvSpPr>
            <p:spPr>
              <a:xfrm>
                <a:off x="4517948" y="6568548"/>
                <a:ext cx="193440" cy="142791"/>
              </a:xfrm>
              <a:prstGeom prst="rect">
                <a:avLst/>
              </a:prstGeom>
              <a:solidFill>
                <a:schemeClr val="bg1">
                  <a:lumMod val="95000"/>
                </a:schemeClr>
              </a:solid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dirty="0">
                  <a:solidFill>
                    <a:schemeClr val="accent6"/>
                  </a:solidFill>
                  <a:sym typeface="Calibri"/>
                </a:endParaRPr>
              </a:p>
            </p:txBody>
          </p:sp>
          <p:sp>
            <p:nvSpPr>
              <p:cNvPr id="238" name="Rectangle 237">
                <a:extLst>
                  <a:ext uri="{FF2B5EF4-FFF2-40B4-BE49-F238E27FC236}">
                    <a16:creationId xmlns:a16="http://schemas.microsoft.com/office/drawing/2014/main" id="{1D388285-880E-4996-E9A8-E8D24933A53D}"/>
                  </a:ext>
                </a:extLst>
              </p:cNvPr>
              <p:cNvSpPr/>
              <p:nvPr/>
            </p:nvSpPr>
            <p:spPr>
              <a:xfrm>
                <a:off x="4739374"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N-6</a:t>
                </a:r>
              </a:p>
            </p:txBody>
          </p:sp>
        </p:grpSp>
        <p:grpSp>
          <p:nvGrpSpPr>
            <p:cNvPr id="234" name="Group 233">
              <a:extLst>
                <a:ext uri="{FF2B5EF4-FFF2-40B4-BE49-F238E27FC236}">
                  <a16:creationId xmlns:a16="http://schemas.microsoft.com/office/drawing/2014/main" id="{44F41611-E0DD-B92F-62C5-D08273F9042E}"/>
                </a:ext>
              </a:extLst>
            </p:cNvPr>
            <p:cNvGrpSpPr/>
            <p:nvPr/>
          </p:nvGrpSpPr>
          <p:grpSpPr>
            <a:xfrm>
              <a:off x="5299335" y="6531153"/>
              <a:ext cx="608727" cy="217580"/>
              <a:chOff x="5299335" y="6531153"/>
              <a:chExt cx="608727" cy="217580"/>
            </a:xfrm>
          </p:grpSpPr>
          <p:sp>
            <p:nvSpPr>
              <p:cNvPr id="235" name="Rectangle 234">
                <a:extLst>
                  <a:ext uri="{FF2B5EF4-FFF2-40B4-BE49-F238E27FC236}">
                    <a16:creationId xmlns:a16="http://schemas.microsoft.com/office/drawing/2014/main" id="{F49BB162-D615-179B-590A-C93D5EBF2D56}"/>
                  </a:ext>
                </a:extLst>
              </p:cNvPr>
              <p:cNvSpPr/>
              <p:nvPr/>
            </p:nvSpPr>
            <p:spPr>
              <a:xfrm>
                <a:off x="5299335" y="6568548"/>
                <a:ext cx="193440" cy="14279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dirty="0">
                  <a:solidFill>
                    <a:schemeClr val="accent6"/>
                  </a:solidFill>
                  <a:sym typeface="Calibri"/>
                </a:endParaRPr>
              </a:p>
            </p:txBody>
          </p:sp>
          <p:sp>
            <p:nvSpPr>
              <p:cNvPr id="236" name="Rectangle 235">
                <a:extLst>
                  <a:ext uri="{FF2B5EF4-FFF2-40B4-BE49-F238E27FC236}">
                    <a16:creationId xmlns:a16="http://schemas.microsoft.com/office/drawing/2014/main" id="{B843CFA0-DB1B-040A-0EF8-E819F4C4B31E}"/>
                  </a:ext>
                </a:extLst>
              </p:cNvPr>
              <p:cNvSpPr/>
              <p:nvPr/>
            </p:nvSpPr>
            <p:spPr>
              <a:xfrm>
                <a:off x="5520761"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Individual Contributor</a:t>
                </a:r>
              </a:p>
            </p:txBody>
          </p:sp>
        </p:grpSp>
      </p:grpSp>
      <p:grpSp>
        <p:nvGrpSpPr>
          <p:cNvPr id="143" name="Group 142">
            <a:extLst>
              <a:ext uri="{FF2B5EF4-FFF2-40B4-BE49-F238E27FC236}">
                <a16:creationId xmlns:a16="http://schemas.microsoft.com/office/drawing/2014/main" id="{D8B93046-F639-4B59-8744-47EFF2CC4ED3}"/>
              </a:ext>
            </a:extLst>
          </p:cNvPr>
          <p:cNvGrpSpPr/>
          <p:nvPr/>
        </p:nvGrpSpPr>
        <p:grpSpPr>
          <a:xfrm>
            <a:off x="11586309" y="1067828"/>
            <a:ext cx="548640" cy="548640"/>
            <a:chOff x="11586309" y="1051786"/>
            <a:chExt cx="548640" cy="548640"/>
          </a:xfrm>
        </p:grpSpPr>
        <p:pic>
          <p:nvPicPr>
            <p:cNvPr id="144" name="Graphic 143" descr="Hierarchy">
              <a:hlinkClick r:id="rId3" action="ppaction://hlinksldjump"/>
              <a:extLst>
                <a:ext uri="{FF2B5EF4-FFF2-40B4-BE49-F238E27FC236}">
                  <a16:creationId xmlns:a16="http://schemas.microsoft.com/office/drawing/2014/main" id="{7D3A81CC-8807-255D-3002-9C1A1F9477BC}"/>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632029" y="1097506"/>
              <a:ext cx="457200" cy="457200"/>
            </a:xfrm>
            <a:prstGeom prst="rect">
              <a:avLst/>
            </a:prstGeom>
          </p:spPr>
        </p:pic>
        <p:sp>
          <p:nvSpPr>
            <p:cNvPr id="146" name="Oval 145">
              <a:extLst>
                <a:ext uri="{FF2B5EF4-FFF2-40B4-BE49-F238E27FC236}">
                  <a16:creationId xmlns:a16="http://schemas.microsoft.com/office/drawing/2014/main" id="{7334C26B-A1D8-DDC5-81B8-D3916BB5A2E0}"/>
                </a:ext>
              </a:extLst>
            </p:cNvPr>
            <p:cNvSpPr>
              <a:spLocks noChangeAspect="1"/>
            </p:cNvSpPr>
            <p:nvPr/>
          </p:nvSpPr>
          <p:spPr>
            <a:xfrm>
              <a:off x="11586309" y="1051786"/>
              <a:ext cx="548640" cy="548640"/>
            </a:xfrm>
            <a:prstGeom prst="ellipse">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a:solidFill>
                  <a:schemeClr val="bg1"/>
                </a:solidFill>
              </a:endParaRPr>
            </a:p>
          </p:txBody>
        </p:sp>
      </p:grpSp>
      <p:cxnSp>
        <p:nvCxnSpPr>
          <p:cNvPr id="147" name="Connector: Elbow 89">
            <a:extLst>
              <a:ext uri="{FF2B5EF4-FFF2-40B4-BE49-F238E27FC236}">
                <a16:creationId xmlns:a16="http://schemas.microsoft.com/office/drawing/2014/main" id="{5B456595-5FDF-4D26-97BD-E085A86F168B}"/>
              </a:ext>
            </a:extLst>
          </p:cNvPr>
          <p:cNvCxnSpPr>
            <a:cxnSpLocks/>
            <a:stCxn id="150" idx="2"/>
            <a:endCxn id="155" idx="0"/>
          </p:cNvCxnSpPr>
          <p:nvPr/>
        </p:nvCxnSpPr>
        <p:spPr>
          <a:xfrm rot="5400000">
            <a:off x="3288275" y="-501519"/>
            <a:ext cx="317128" cy="4486686"/>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148" name="Connector: Elbow 107">
            <a:extLst>
              <a:ext uri="{FF2B5EF4-FFF2-40B4-BE49-F238E27FC236}">
                <a16:creationId xmlns:a16="http://schemas.microsoft.com/office/drawing/2014/main" id="{C7D8EE23-A95E-4CCE-80A4-EE7186F05386}"/>
              </a:ext>
            </a:extLst>
          </p:cNvPr>
          <p:cNvCxnSpPr>
            <a:cxnSpLocks/>
            <a:stCxn id="150" idx="2"/>
            <a:endCxn id="158" idx="0"/>
          </p:cNvCxnSpPr>
          <p:nvPr/>
        </p:nvCxnSpPr>
        <p:spPr>
          <a:xfrm rot="16200000" flipH="1">
            <a:off x="6648344" y="625098"/>
            <a:ext cx="333316" cy="2249640"/>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149" name="Connector: Elbow 111">
            <a:extLst>
              <a:ext uri="{FF2B5EF4-FFF2-40B4-BE49-F238E27FC236}">
                <a16:creationId xmlns:a16="http://schemas.microsoft.com/office/drawing/2014/main" id="{74A80956-C469-42CA-88F2-9B66049E27A3}"/>
              </a:ext>
            </a:extLst>
          </p:cNvPr>
          <p:cNvCxnSpPr>
            <a:cxnSpLocks/>
            <a:stCxn id="150" idx="2"/>
            <a:endCxn id="157" idx="0"/>
          </p:cNvCxnSpPr>
          <p:nvPr/>
        </p:nvCxnSpPr>
        <p:spPr>
          <a:xfrm rot="5400000">
            <a:off x="5529135" y="1739341"/>
            <a:ext cx="317128" cy="4966"/>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id="{3F9CD9B9-A3A8-48AB-B853-8FC9265D6B37}"/>
              </a:ext>
            </a:extLst>
          </p:cNvPr>
          <p:cNvSpPr/>
          <p:nvPr/>
        </p:nvSpPr>
        <p:spPr>
          <a:xfrm>
            <a:off x="4905786" y="1213408"/>
            <a:ext cx="1568791" cy="369852"/>
          </a:xfrm>
          <a:prstGeom prst="rect">
            <a:avLst/>
          </a:prstGeom>
          <a:solidFill>
            <a:srgbClr val="493C20"/>
          </a:solidFill>
          <a:ln w="9525" cap="rnd" cmpd="sng" algn="ctr">
            <a:noFill/>
            <a:prstDash val="sysDot"/>
            <a:roun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1000" dirty="0">
                <a:solidFill>
                  <a:srgbClr val="FFFFFF"/>
                </a:solidFill>
                <a:latin typeface="+mj-lt"/>
                <a:cs typeface="Sakkal Majalla" panose="02000000000000000000" pitchFamily="2" charset="-78"/>
                <a:sym typeface="Calibri"/>
              </a:rPr>
              <a:t>Shared Services</a:t>
            </a:r>
          </a:p>
        </p:txBody>
      </p:sp>
      <p:cxnSp>
        <p:nvCxnSpPr>
          <p:cNvPr id="152" name="Connector: Elbow 70">
            <a:extLst>
              <a:ext uri="{FF2B5EF4-FFF2-40B4-BE49-F238E27FC236}">
                <a16:creationId xmlns:a16="http://schemas.microsoft.com/office/drawing/2014/main" id="{40FECC9C-8817-4232-A2AA-B0DE3DBFF9FF}"/>
              </a:ext>
            </a:extLst>
          </p:cNvPr>
          <p:cNvCxnSpPr>
            <a:cxnSpLocks/>
            <a:stCxn id="150" idx="2"/>
            <a:endCxn id="156" idx="0"/>
          </p:cNvCxnSpPr>
          <p:nvPr/>
        </p:nvCxnSpPr>
        <p:spPr>
          <a:xfrm rot="5400000">
            <a:off x="4411335" y="622269"/>
            <a:ext cx="317856" cy="2239838"/>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155" name="Rectangle 154">
            <a:extLst>
              <a:ext uri="{FF2B5EF4-FFF2-40B4-BE49-F238E27FC236}">
                <a16:creationId xmlns:a16="http://schemas.microsoft.com/office/drawing/2014/main" id="{5E6E971D-1C0D-4898-986B-84817DB9FCED}"/>
              </a:ext>
            </a:extLst>
          </p:cNvPr>
          <p:cNvSpPr/>
          <p:nvPr/>
        </p:nvSpPr>
        <p:spPr>
          <a:xfrm>
            <a:off x="419100" y="1900388"/>
            <a:ext cx="1568791" cy="369852"/>
          </a:xfrm>
          <a:prstGeom prst="rect">
            <a:avLst/>
          </a:prstGeom>
          <a:solidFill>
            <a:schemeClr val="bg1">
              <a:lumMod val="95000"/>
            </a:schemeClr>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1000" kern="0">
                <a:solidFill>
                  <a:schemeClr val="bg1">
                    <a:lumMod val="65000"/>
                  </a:schemeClr>
                </a:solidFill>
                <a:latin typeface="+mj-lt"/>
                <a:ea typeface="ＭＳ Ｐゴシック"/>
                <a:cs typeface="Sakkal Majalla" panose="02000000000000000000" pitchFamily="2" charset="-78"/>
                <a:sym typeface="Calibri"/>
              </a:rPr>
              <a:t>Human Capital</a:t>
            </a:r>
            <a:endParaRPr lang="en-US" sz="1000" kern="0" dirty="0">
              <a:solidFill>
                <a:schemeClr val="bg1">
                  <a:lumMod val="65000"/>
                </a:schemeClr>
              </a:solidFill>
              <a:latin typeface="+mj-lt"/>
              <a:ea typeface="ＭＳ Ｐゴシック"/>
              <a:cs typeface="Sakkal Majalla" panose="02000000000000000000" pitchFamily="2" charset="-78"/>
              <a:sym typeface="Calibri"/>
            </a:endParaRPr>
          </a:p>
        </p:txBody>
      </p:sp>
      <p:sp>
        <p:nvSpPr>
          <p:cNvPr id="156" name="Rectangle 155">
            <a:extLst>
              <a:ext uri="{FF2B5EF4-FFF2-40B4-BE49-F238E27FC236}">
                <a16:creationId xmlns:a16="http://schemas.microsoft.com/office/drawing/2014/main" id="{FEFBBC05-CAAE-489A-A41B-9B115B83C968}"/>
              </a:ext>
            </a:extLst>
          </p:cNvPr>
          <p:cNvSpPr/>
          <p:nvPr/>
        </p:nvSpPr>
        <p:spPr>
          <a:xfrm>
            <a:off x="2665948" y="1901116"/>
            <a:ext cx="1568791" cy="369852"/>
          </a:xfrm>
          <a:prstGeom prst="rect">
            <a:avLst/>
          </a:prstGeom>
          <a:solidFill>
            <a:schemeClr val="bg1">
              <a:lumMod val="95000"/>
            </a:schemeClr>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1000" kern="0" dirty="0">
                <a:solidFill>
                  <a:schemeClr val="bg1">
                    <a:lumMod val="65000"/>
                  </a:schemeClr>
                </a:solidFill>
                <a:latin typeface="+mj-lt"/>
                <a:ea typeface="ＭＳ Ｐゴシック"/>
                <a:cs typeface="Sakkal Majalla" panose="02000000000000000000" pitchFamily="2" charset="-78"/>
                <a:sym typeface="Calibri"/>
              </a:rPr>
              <a:t>Procurement</a:t>
            </a:r>
          </a:p>
        </p:txBody>
      </p:sp>
      <p:sp>
        <p:nvSpPr>
          <p:cNvPr id="157" name="Rectangle 156">
            <a:extLst>
              <a:ext uri="{FF2B5EF4-FFF2-40B4-BE49-F238E27FC236}">
                <a16:creationId xmlns:a16="http://schemas.microsoft.com/office/drawing/2014/main" id="{71E060BF-ECB8-4ECF-96EC-B09E8965AC1F}"/>
              </a:ext>
            </a:extLst>
          </p:cNvPr>
          <p:cNvSpPr/>
          <p:nvPr/>
        </p:nvSpPr>
        <p:spPr>
          <a:xfrm>
            <a:off x="4900820" y="1900388"/>
            <a:ext cx="1568791" cy="369852"/>
          </a:xfrm>
          <a:prstGeom prst="rect">
            <a:avLst/>
          </a:prstGeom>
          <a:solidFill>
            <a:schemeClr val="bg1">
              <a:lumMod val="95000"/>
            </a:schemeClr>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1000" kern="0" dirty="0">
                <a:solidFill>
                  <a:schemeClr val="bg1">
                    <a:lumMod val="65000"/>
                  </a:schemeClr>
                </a:solidFill>
                <a:latin typeface="+mj-lt"/>
                <a:ea typeface="ＭＳ Ｐゴシック"/>
                <a:cs typeface="Sakkal Majalla" panose="02000000000000000000" pitchFamily="2" charset="-78"/>
                <a:sym typeface="Calibri"/>
              </a:rPr>
              <a:t>Administrative Services</a:t>
            </a:r>
          </a:p>
        </p:txBody>
      </p:sp>
      <p:sp>
        <p:nvSpPr>
          <p:cNvPr id="158" name="Rectangle 157">
            <a:extLst>
              <a:ext uri="{FF2B5EF4-FFF2-40B4-BE49-F238E27FC236}">
                <a16:creationId xmlns:a16="http://schemas.microsoft.com/office/drawing/2014/main" id="{85FC8673-9ACF-42C6-B146-EA56837203E4}"/>
              </a:ext>
            </a:extLst>
          </p:cNvPr>
          <p:cNvSpPr/>
          <p:nvPr/>
        </p:nvSpPr>
        <p:spPr>
          <a:xfrm>
            <a:off x="7155426" y="1916576"/>
            <a:ext cx="1568791" cy="369852"/>
          </a:xfrm>
          <a:prstGeom prst="rect">
            <a:avLst/>
          </a:prstGeom>
          <a:solidFill>
            <a:schemeClr val="bg1">
              <a:lumMod val="95000"/>
            </a:schemeClr>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1000" kern="0" dirty="0">
                <a:solidFill>
                  <a:schemeClr val="bg1">
                    <a:lumMod val="65000"/>
                  </a:schemeClr>
                </a:solidFill>
                <a:latin typeface="+mj-lt"/>
                <a:ea typeface="ＭＳ Ｐゴシック"/>
                <a:cs typeface="Sakkal Majalla" panose="02000000000000000000" pitchFamily="2" charset="-78"/>
                <a:sym typeface="Calibri"/>
              </a:rPr>
              <a:t>Cybersecurity</a:t>
            </a:r>
          </a:p>
        </p:txBody>
      </p:sp>
      <p:sp>
        <p:nvSpPr>
          <p:cNvPr id="159" name="Rectangle 158">
            <a:extLst>
              <a:ext uri="{FF2B5EF4-FFF2-40B4-BE49-F238E27FC236}">
                <a16:creationId xmlns:a16="http://schemas.microsoft.com/office/drawing/2014/main" id="{85FC8673-9ACF-42C6-B146-EA56837203E4}"/>
              </a:ext>
            </a:extLst>
          </p:cNvPr>
          <p:cNvSpPr/>
          <p:nvPr/>
        </p:nvSpPr>
        <p:spPr>
          <a:xfrm>
            <a:off x="9480884" y="1921390"/>
            <a:ext cx="1568791" cy="369852"/>
          </a:xfrm>
          <a:prstGeom prst="rect">
            <a:avLst/>
          </a:prstGeom>
          <a:solidFill>
            <a:srgbClr val="816C39"/>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1000" kern="0" dirty="0">
                <a:solidFill>
                  <a:schemeClr val="bg1"/>
                </a:solidFill>
                <a:latin typeface="+mj-lt"/>
                <a:ea typeface="ＭＳ Ｐゴシック"/>
                <a:cs typeface="Sakkal Majalla" panose="02000000000000000000" pitchFamily="2" charset="-78"/>
                <a:sym typeface="Calibri"/>
              </a:rPr>
              <a:t>Human Capabilities Development</a:t>
            </a:r>
          </a:p>
        </p:txBody>
      </p:sp>
      <p:cxnSp>
        <p:nvCxnSpPr>
          <p:cNvPr id="160" name="Connector: Elbow 107">
            <a:extLst>
              <a:ext uri="{FF2B5EF4-FFF2-40B4-BE49-F238E27FC236}">
                <a16:creationId xmlns:a16="http://schemas.microsoft.com/office/drawing/2014/main" id="{C7D8EE23-A95E-4CCE-80A4-EE7186F05386}"/>
              </a:ext>
            </a:extLst>
          </p:cNvPr>
          <p:cNvCxnSpPr>
            <a:cxnSpLocks/>
            <a:stCxn id="150" idx="2"/>
            <a:endCxn id="159" idx="0"/>
          </p:cNvCxnSpPr>
          <p:nvPr/>
        </p:nvCxnSpPr>
        <p:spPr>
          <a:xfrm rot="16200000" flipH="1">
            <a:off x="7808666" y="-535224"/>
            <a:ext cx="338130" cy="4575098"/>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130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C3C4-BE4F-40A0-9D7F-B0F25EDBDA57}"/>
              </a:ext>
            </a:extLst>
          </p:cNvPr>
          <p:cNvSpPr>
            <a:spLocks noGrp="1"/>
          </p:cNvSpPr>
          <p:nvPr>
            <p:ph type="title"/>
          </p:nvPr>
        </p:nvSpPr>
        <p:spPr>
          <a:xfrm>
            <a:off x="302369" y="109267"/>
            <a:ext cx="9390271" cy="823688"/>
          </a:xfrm>
        </p:spPr>
        <p:txBody>
          <a:bodyPr/>
          <a:lstStyle/>
          <a:p>
            <a:pPr rtl="0"/>
            <a:r>
              <a:rPr lang="en-US" sz="2400" dirty="0">
                <a:solidFill>
                  <a:schemeClr val="accent6"/>
                </a:solidFill>
              </a:rPr>
              <a:t>Shared Services: </a:t>
            </a:r>
            <a:r>
              <a:rPr lang="en-US" sz="2400" dirty="0"/>
              <a:t>Proposed</a:t>
            </a:r>
            <a:r>
              <a:rPr lang="en-US" sz="2400" dirty="0">
                <a:solidFill>
                  <a:schemeClr val="accent6"/>
                </a:solidFill>
              </a:rPr>
              <a:t> </a:t>
            </a:r>
            <a:r>
              <a:rPr lang="en-US" sz="2400" dirty="0"/>
              <a:t>N-3 and below structure #1 (Amjad)</a:t>
            </a:r>
          </a:p>
        </p:txBody>
      </p:sp>
      <p:cxnSp>
        <p:nvCxnSpPr>
          <p:cNvPr id="153" name="Connector: Elbow 152">
            <a:extLst>
              <a:ext uri="{FF2B5EF4-FFF2-40B4-BE49-F238E27FC236}">
                <a16:creationId xmlns:a16="http://schemas.microsoft.com/office/drawing/2014/main" id="{2DC7AFB2-AD7B-49D6-83BA-0B5586AE8F7E}"/>
              </a:ext>
            </a:extLst>
          </p:cNvPr>
          <p:cNvCxnSpPr>
            <a:cxnSpLocks/>
            <a:stCxn id="159" idx="2"/>
            <a:endCxn id="151" idx="0"/>
          </p:cNvCxnSpPr>
          <p:nvPr/>
        </p:nvCxnSpPr>
        <p:spPr>
          <a:xfrm rot="5400000">
            <a:off x="8067241" y="367569"/>
            <a:ext cx="274367" cy="4121712"/>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154" name="Connector: Elbow 153">
            <a:extLst>
              <a:ext uri="{FF2B5EF4-FFF2-40B4-BE49-F238E27FC236}">
                <a16:creationId xmlns:a16="http://schemas.microsoft.com/office/drawing/2014/main" id="{59A05B8A-9CB7-4475-9FB5-E6C47661655F}"/>
              </a:ext>
            </a:extLst>
          </p:cNvPr>
          <p:cNvCxnSpPr>
            <a:cxnSpLocks/>
            <a:stCxn id="159" idx="2"/>
            <a:endCxn id="145" idx="0"/>
          </p:cNvCxnSpPr>
          <p:nvPr/>
        </p:nvCxnSpPr>
        <p:spPr>
          <a:xfrm rot="16200000" flipH="1">
            <a:off x="10169690" y="2386832"/>
            <a:ext cx="274367" cy="83186"/>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pSp>
        <p:nvGrpSpPr>
          <p:cNvPr id="114" name="Group 113">
            <a:extLst>
              <a:ext uri="{FF2B5EF4-FFF2-40B4-BE49-F238E27FC236}">
                <a16:creationId xmlns:a16="http://schemas.microsoft.com/office/drawing/2014/main" id="{CC28B6A6-3038-4C60-9E68-5584AA5C0048}"/>
              </a:ext>
            </a:extLst>
          </p:cNvPr>
          <p:cNvGrpSpPr/>
          <p:nvPr/>
        </p:nvGrpSpPr>
        <p:grpSpPr>
          <a:xfrm>
            <a:off x="11434618" y="6581775"/>
            <a:ext cx="617682" cy="365125"/>
            <a:chOff x="11434618" y="6581775"/>
            <a:chExt cx="617682" cy="365125"/>
          </a:xfrm>
        </p:grpSpPr>
        <p:sp>
          <p:nvSpPr>
            <p:cNvPr id="115" name="Slide Number Placeholder 2">
              <a:extLst>
                <a:ext uri="{FF2B5EF4-FFF2-40B4-BE49-F238E27FC236}">
                  <a16:creationId xmlns:a16="http://schemas.microsoft.com/office/drawing/2014/main" id="{DAD43441-87F6-4896-BB7D-54D34946CB70}"/>
                </a:ext>
              </a:extLst>
            </p:cNvPr>
            <p:cNvSpPr txBox="1">
              <a:spLocks/>
            </p:cNvSpPr>
            <p:nvPr/>
          </p:nvSpPr>
          <p:spPr>
            <a:xfrm>
              <a:off x="11434618" y="6581775"/>
              <a:ext cx="617682" cy="365125"/>
            </a:xfrm>
            <a:prstGeom prst="rect">
              <a:avLst/>
            </a:prstGeom>
          </p:spPr>
          <p:txBody>
            <a:bodyPr tIns="0" anchor="t"/>
            <a:lstStyle>
              <a:defPPr>
                <a:defRPr lang="en-US"/>
              </a:defPPr>
              <a:lvl1pPr marL="0" algn="l" defTabSz="914400" rtl="0" eaLnBrk="1" latinLnBrk="0" hangingPunct="1">
                <a:defRPr sz="10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826C3A"/>
                  </a:solidFill>
                  <a:effectLst/>
                  <a:uLnTx/>
                  <a:uFillTx/>
                  <a:ea typeface="+mn-ea"/>
                  <a:cs typeface="Arial" panose="020B0604020202020204" pitchFamily="34" charset="0"/>
                </a:rPr>
                <a:t> </a:t>
              </a:r>
              <a:fld id="{8D106B86-2C1D-4C37-AAEC-BECB664F03FD}" type="slidenum">
                <a:rPr kumimoji="0" lang="en-US" sz="900" b="0" i="0" u="none" strike="noStrike" kern="1200" cap="none" spc="0" normalizeH="0" baseline="0" noProof="0" smtClean="0">
                  <a:ln>
                    <a:noFill/>
                  </a:ln>
                  <a:solidFill>
                    <a:srgbClr val="826C3A"/>
                  </a:solidFill>
                  <a:effectLst/>
                  <a:uLnTx/>
                  <a:uFillTx/>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900" b="0" i="0" u="none" strike="noStrike" kern="1200" cap="none" spc="0" normalizeH="0" baseline="0" noProof="0" dirty="0">
                <a:ln>
                  <a:noFill/>
                </a:ln>
                <a:solidFill>
                  <a:srgbClr val="826C3A"/>
                </a:solidFill>
                <a:effectLst/>
                <a:uLnTx/>
                <a:uFillTx/>
                <a:ea typeface="+mn-ea"/>
                <a:cs typeface="Arial" panose="020B0604020202020204" pitchFamily="34" charset="0"/>
              </a:endParaRPr>
            </a:p>
          </p:txBody>
        </p:sp>
        <p:sp>
          <p:nvSpPr>
            <p:cNvPr id="116" name="Graphic 3">
              <a:extLst>
                <a:ext uri="{FF2B5EF4-FFF2-40B4-BE49-F238E27FC236}">
                  <a16:creationId xmlns:a16="http://schemas.microsoft.com/office/drawing/2014/main" id="{D42EBF5E-AA11-469A-B769-94B7791E67D4}"/>
                </a:ext>
              </a:extLst>
            </p:cNvPr>
            <p:cNvSpPr/>
            <p:nvPr/>
          </p:nvSpPr>
          <p:spPr>
            <a:xfrm>
              <a:off x="11637744" y="6581775"/>
              <a:ext cx="49530" cy="274320"/>
            </a:xfrm>
            <a:custGeom>
              <a:avLst/>
              <a:gdLst>
                <a:gd name="connsiteX0" fmla="*/ 49530 w 49530"/>
                <a:gd name="connsiteY0" fmla="*/ 0 h 506730"/>
                <a:gd name="connsiteX1" fmla="*/ 0 w 49530"/>
                <a:gd name="connsiteY1" fmla="*/ 506730 h 506730"/>
              </a:gdLst>
              <a:ahLst/>
              <a:cxnLst>
                <a:cxn ang="0">
                  <a:pos x="connsiteX0" y="connsiteY0"/>
                </a:cxn>
                <a:cxn ang="0">
                  <a:pos x="connsiteX1" y="connsiteY1"/>
                </a:cxn>
              </a:cxnLst>
              <a:rect l="l" t="t" r="r" b="b"/>
              <a:pathLst>
                <a:path w="49530" h="506730">
                  <a:moveTo>
                    <a:pt x="49530" y="0"/>
                  </a:moveTo>
                  <a:lnTo>
                    <a:pt x="0" y="506730"/>
                  </a:lnTo>
                </a:path>
              </a:pathLst>
            </a:custGeom>
            <a:ln w="952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826C3A"/>
                </a:solidFill>
                <a:effectLst/>
                <a:uLnTx/>
                <a:uFillTx/>
                <a:latin typeface="Arial" panose="020B0604020202020204" pitchFamily="34" charset="0"/>
                <a:ea typeface="+mn-ea"/>
                <a:cs typeface="Arial" panose="020B0604020202020204" pitchFamily="34" charset="0"/>
              </a:endParaRPr>
            </a:p>
          </p:txBody>
        </p:sp>
      </p:grpSp>
      <p:sp>
        <p:nvSpPr>
          <p:cNvPr id="224" name="Rectangle 223">
            <a:extLst>
              <a:ext uri="{FF2B5EF4-FFF2-40B4-BE49-F238E27FC236}">
                <a16:creationId xmlns:a16="http://schemas.microsoft.com/office/drawing/2014/main" id="{A9C046E0-59B5-4AFB-9021-AFF0FD742604}"/>
              </a:ext>
            </a:extLst>
          </p:cNvPr>
          <p:cNvSpPr/>
          <p:nvPr/>
        </p:nvSpPr>
        <p:spPr>
          <a:xfrm>
            <a:off x="10267126" y="2765796"/>
            <a:ext cx="90851" cy="91440"/>
          </a:xfrm>
          <a:prstGeom prst="rect">
            <a:avLst/>
          </a:prstGeom>
          <a:no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endParaRPr lang="en-US" sz="1000" kern="0" dirty="0">
              <a:solidFill>
                <a:srgbClr val="3C3C3C"/>
              </a:solidFill>
              <a:latin typeface="+mj-lt"/>
              <a:ea typeface="ＭＳ Ｐゴシック"/>
              <a:cs typeface="Sakkal Majalla" panose="02000000000000000000" pitchFamily="2" charset="-78"/>
              <a:sym typeface="Calibri"/>
            </a:endParaRPr>
          </a:p>
        </p:txBody>
      </p:sp>
      <p:sp>
        <p:nvSpPr>
          <p:cNvPr id="225" name="Rectangle 224">
            <a:extLst>
              <a:ext uri="{FF2B5EF4-FFF2-40B4-BE49-F238E27FC236}">
                <a16:creationId xmlns:a16="http://schemas.microsoft.com/office/drawing/2014/main" id="{514ADD43-9F13-4552-A43E-E4523B18C6EE}"/>
              </a:ext>
            </a:extLst>
          </p:cNvPr>
          <p:cNvSpPr/>
          <p:nvPr/>
        </p:nvSpPr>
        <p:spPr>
          <a:xfrm>
            <a:off x="10267126" y="2765796"/>
            <a:ext cx="90851" cy="91440"/>
          </a:xfrm>
          <a:prstGeom prst="rect">
            <a:avLst/>
          </a:prstGeom>
          <a:no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endParaRPr lang="en-US" sz="1000" kern="0" dirty="0">
              <a:solidFill>
                <a:srgbClr val="3C3C3C"/>
              </a:solidFill>
              <a:latin typeface="+mj-lt"/>
              <a:ea typeface="ＭＳ Ｐゴシック"/>
              <a:cs typeface="Sakkal Majalla" panose="02000000000000000000" pitchFamily="2" charset="-78"/>
              <a:sym typeface="Calibri"/>
            </a:endParaRPr>
          </a:p>
        </p:txBody>
      </p:sp>
      <p:grpSp>
        <p:nvGrpSpPr>
          <p:cNvPr id="164" name="Group 163">
            <a:extLst>
              <a:ext uri="{FF2B5EF4-FFF2-40B4-BE49-F238E27FC236}">
                <a16:creationId xmlns:a16="http://schemas.microsoft.com/office/drawing/2014/main" id="{DCF4DE4A-4E67-AE1B-FC56-7013764F8D0B}"/>
              </a:ext>
            </a:extLst>
          </p:cNvPr>
          <p:cNvGrpSpPr/>
          <p:nvPr/>
        </p:nvGrpSpPr>
        <p:grpSpPr>
          <a:xfrm>
            <a:off x="419100" y="6538768"/>
            <a:ext cx="6275070" cy="217585"/>
            <a:chOff x="419100" y="6531148"/>
            <a:chExt cx="6275070" cy="217585"/>
          </a:xfrm>
        </p:grpSpPr>
        <p:sp>
          <p:nvSpPr>
            <p:cNvPr id="165" name="Rectangle 164">
              <a:extLst>
                <a:ext uri="{FF2B5EF4-FFF2-40B4-BE49-F238E27FC236}">
                  <a16:creationId xmlns:a16="http://schemas.microsoft.com/office/drawing/2014/main" id="{4A40FA90-08CA-C8DE-A175-7B18B63196B3}"/>
                </a:ext>
              </a:extLst>
            </p:cNvPr>
            <p:cNvSpPr/>
            <p:nvPr/>
          </p:nvSpPr>
          <p:spPr>
            <a:xfrm>
              <a:off x="419100" y="6531153"/>
              <a:ext cx="6275070" cy="217580"/>
            </a:xfrm>
            <a:prstGeom prst="rect">
              <a:avLst/>
            </a:prstGeom>
            <a:ln w="31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endParaRPr lang="en-US" sz="700" kern="0" dirty="0">
                <a:solidFill>
                  <a:schemeClr val="accent6"/>
                </a:solidFill>
                <a:latin typeface="+mj-lt"/>
                <a:cs typeface="Sakkal Majalla" panose="02000000000000000000" pitchFamily="2" charset="-78"/>
                <a:sym typeface="Calibri"/>
              </a:endParaRPr>
            </a:p>
          </p:txBody>
        </p:sp>
        <p:grpSp>
          <p:nvGrpSpPr>
            <p:cNvPr id="166" name="Group 165">
              <a:extLst>
                <a:ext uri="{FF2B5EF4-FFF2-40B4-BE49-F238E27FC236}">
                  <a16:creationId xmlns:a16="http://schemas.microsoft.com/office/drawing/2014/main" id="{5E326BB6-545A-B616-5BEF-4085469EC4C3}"/>
                </a:ext>
              </a:extLst>
            </p:cNvPr>
            <p:cNvGrpSpPr/>
            <p:nvPr/>
          </p:nvGrpSpPr>
          <p:grpSpPr>
            <a:xfrm>
              <a:off x="480163" y="6531148"/>
              <a:ext cx="608727" cy="217580"/>
              <a:chOff x="480163" y="6531148"/>
              <a:chExt cx="608727" cy="217580"/>
            </a:xfrm>
          </p:grpSpPr>
          <p:sp>
            <p:nvSpPr>
              <p:cNvPr id="254" name="Rectangle 253">
                <a:extLst>
                  <a:ext uri="{FF2B5EF4-FFF2-40B4-BE49-F238E27FC236}">
                    <a16:creationId xmlns:a16="http://schemas.microsoft.com/office/drawing/2014/main" id="{25ADFAE0-431F-BD8F-305E-6537DCEC17D5}"/>
                  </a:ext>
                </a:extLst>
              </p:cNvPr>
              <p:cNvSpPr/>
              <p:nvPr/>
            </p:nvSpPr>
            <p:spPr>
              <a:xfrm>
                <a:off x="480163" y="6568543"/>
                <a:ext cx="193440" cy="142791"/>
              </a:xfrm>
              <a:prstGeom prst="rect">
                <a:avLst/>
              </a:prstGeom>
              <a:solidFill>
                <a:srgbClr val="493D20"/>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defRPr/>
                </a:pPr>
                <a:endParaRPr lang="en-US" sz="900" dirty="0">
                  <a:solidFill>
                    <a:schemeClr val="accent6"/>
                  </a:solidFill>
                  <a:latin typeface="+mj-lt"/>
                  <a:cs typeface="Sakkal Majalla" panose="02000000000000000000" pitchFamily="2" charset="-78"/>
                  <a:sym typeface="Calibri"/>
                </a:endParaRPr>
              </a:p>
            </p:txBody>
          </p:sp>
          <p:sp>
            <p:nvSpPr>
              <p:cNvPr id="255" name="Rectangle 254">
                <a:extLst>
                  <a:ext uri="{FF2B5EF4-FFF2-40B4-BE49-F238E27FC236}">
                    <a16:creationId xmlns:a16="http://schemas.microsoft.com/office/drawing/2014/main" id="{11362C56-CFD6-F30B-C9B6-2BB136B65321}"/>
                  </a:ext>
                </a:extLst>
              </p:cNvPr>
              <p:cNvSpPr/>
              <p:nvPr/>
            </p:nvSpPr>
            <p:spPr>
              <a:xfrm>
                <a:off x="701589" y="6531148"/>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N-1</a:t>
                </a:r>
              </a:p>
            </p:txBody>
          </p:sp>
        </p:grpSp>
        <p:grpSp>
          <p:nvGrpSpPr>
            <p:cNvPr id="168" name="Group 167">
              <a:extLst>
                <a:ext uri="{FF2B5EF4-FFF2-40B4-BE49-F238E27FC236}">
                  <a16:creationId xmlns:a16="http://schemas.microsoft.com/office/drawing/2014/main" id="{10A7C70B-9089-9A76-C93D-7E013157E201}"/>
                </a:ext>
              </a:extLst>
            </p:cNvPr>
            <p:cNvGrpSpPr/>
            <p:nvPr/>
          </p:nvGrpSpPr>
          <p:grpSpPr>
            <a:xfrm>
              <a:off x="1283358" y="6531153"/>
              <a:ext cx="608727" cy="217580"/>
              <a:chOff x="1299027" y="6531153"/>
              <a:chExt cx="608727" cy="217580"/>
            </a:xfrm>
          </p:grpSpPr>
          <p:sp>
            <p:nvSpPr>
              <p:cNvPr id="252" name="Rectangle 251">
                <a:extLst>
                  <a:ext uri="{FF2B5EF4-FFF2-40B4-BE49-F238E27FC236}">
                    <a16:creationId xmlns:a16="http://schemas.microsoft.com/office/drawing/2014/main" id="{CC492CFD-54D6-26A6-C401-0B376866323C}"/>
                  </a:ext>
                </a:extLst>
              </p:cNvPr>
              <p:cNvSpPr/>
              <p:nvPr/>
            </p:nvSpPr>
            <p:spPr>
              <a:xfrm>
                <a:off x="1299027" y="6568548"/>
                <a:ext cx="193440" cy="142791"/>
              </a:xfrm>
              <a:prstGeom prst="rect">
                <a:avLst/>
              </a:prstGeom>
              <a:solidFill>
                <a:srgbClr val="826C3A"/>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defRPr/>
                </a:pPr>
                <a:endParaRPr lang="en-US" sz="900" dirty="0">
                  <a:solidFill>
                    <a:schemeClr val="accent6"/>
                  </a:solidFill>
                  <a:latin typeface="+mj-lt"/>
                  <a:cs typeface="Sakkal Majalla" panose="02000000000000000000" pitchFamily="2" charset="-78"/>
                  <a:sym typeface="Calibri"/>
                </a:endParaRPr>
              </a:p>
            </p:txBody>
          </p:sp>
          <p:sp>
            <p:nvSpPr>
              <p:cNvPr id="253" name="Rectangle 252">
                <a:extLst>
                  <a:ext uri="{FF2B5EF4-FFF2-40B4-BE49-F238E27FC236}">
                    <a16:creationId xmlns:a16="http://schemas.microsoft.com/office/drawing/2014/main" id="{7DB09535-6286-1602-7655-A8822CE6A87F}"/>
                  </a:ext>
                </a:extLst>
              </p:cNvPr>
              <p:cNvSpPr/>
              <p:nvPr/>
            </p:nvSpPr>
            <p:spPr>
              <a:xfrm>
                <a:off x="1520453"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N-2</a:t>
                </a:r>
              </a:p>
            </p:txBody>
          </p:sp>
        </p:grpSp>
        <p:grpSp>
          <p:nvGrpSpPr>
            <p:cNvPr id="221" name="Group 220">
              <a:extLst>
                <a:ext uri="{FF2B5EF4-FFF2-40B4-BE49-F238E27FC236}">
                  <a16:creationId xmlns:a16="http://schemas.microsoft.com/office/drawing/2014/main" id="{C2361956-905C-7F7E-4BF5-6ACBD9B55DB8}"/>
                </a:ext>
              </a:extLst>
            </p:cNvPr>
            <p:cNvGrpSpPr/>
            <p:nvPr/>
          </p:nvGrpSpPr>
          <p:grpSpPr>
            <a:xfrm>
              <a:off x="2086553" y="6531153"/>
              <a:ext cx="608727" cy="217580"/>
              <a:chOff x="2092046" y="6531153"/>
              <a:chExt cx="608727" cy="217580"/>
            </a:xfrm>
          </p:grpSpPr>
          <p:sp>
            <p:nvSpPr>
              <p:cNvPr id="250" name="Rectangle 249">
                <a:extLst>
                  <a:ext uri="{FF2B5EF4-FFF2-40B4-BE49-F238E27FC236}">
                    <a16:creationId xmlns:a16="http://schemas.microsoft.com/office/drawing/2014/main" id="{20FBDFB5-4F5A-725F-BF3D-B013DB79D125}"/>
                  </a:ext>
                </a:extLst>
              </p:cNvPr>
              <p:cNvSpPr/>
              <p:nvPr/>
            </p:nvSpPr>
            <p:spPr>
              <a:xfrm>
                <a:off x="2092046" y="6568548"/>
                <a:ext cx="193440" cy="142791"/>
              </a:xfrm>
              <a:prstGeom prst="rect">
                <a:avLst/>
              </a:prstGeom>
              <a:solidFill>
                <a:srgbClr val="D7D0B6"/>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defRPr/>
                </a:pPr>
                <a:endParaRPr lang="en-US" sz="900" dirty="0">
                  <a:solidFill>
                    <a:schemeClr val="accent6"/>
                  </a:solidFill>
                  <a:latin typeface="+mj-lt"/>
                  <a:cs typeface="Sakkal Majalla" panose="02000000000000000000" pitchFamily="2" charset="-78"/>
                  <a:sym typeface="Calibri"/>
                </a:endParaRPr>
              </a:p>
            </p:txBody>
          </p:sp>
          <p:sp>
            <p:nvSpPr>
              <p:cNvPr id="251" name="Rectangle 250">
                <a:extLst>
                  <a:ext uri="{FF2B5EF4-FFF2-40B4-BE49-F238E27FC236}">
                    <a16:creationId xmlns:a16="http://schemas.microsoft.com/office/drawing/2014/main" id="{A584B0F9-2459-3DF8-CD2D-7BB9B8E995AC}"/>
                  </a:ext>
                </a:extLst>
              </p:cNvPr>
              <p:cNvSpPr/>
              <p:nvPr/>
            </p:nvSpPr>
            <p:spPr>
              <a:xfrm>
                <a:off x="2313472"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N-3</a:t>
                </a:r>
              </a:p>
            </p:txBody>
          </p:sp>
        </p:grpSp>
        <p:grpSp>
          <p:nvGrpSpPr>
            <p:cNvPr id="222" name="Group 221">
              <a:extLst>
                <a:ext uri="{FF2B5EF4-FFF2-40B4-BE49-F238E27FC236}">
                  <a16:creationId xmlns:a16="http://schemas.microsoft.com/office/drawing/2014/main" id="{A6643646-7E99-3629-A47D-7474BE182AF9}"/>
                </a:ext>
              </a:extLst>
            </p:cNvPr>
            <p:cNvGrpSpPr/>
            <p:nvPr/>
          </p:nvGrpSpPr>
          <p:grpSpPr>
            <a:xfrm>
              <a:off x="2889748" y="6531153"/>
              <a:ext cx="608727" cy="217580"/>
              <a:chOff x="2867265" y="6531153"/>
              <a:chExt cx="608727" cy="217580"/>
            </a:xfrm>
          </p:grpSpPr>
          <p:sp>
            <p:nvSpPr>
              <p:cNvPr id="241" name="Rectangle 240">
                <a:extLst>
                  <a:ext uri="{FF2B5EF4-FFF2-40B4-BE49-F238E27FC236}">
                    <a16:creationId xmlns:a16="http://schemas.microsoft.com/office/drawing/2014/main" id="{2B0ABB39-FBE4-1AF0-3051-3DE8A6A00094}"/>
                  </a:ext>
                </a:extLst>
              </p:cNvPr>
              <p:cNvSpPr/>
              <p:nvPr/>
            </p:nvSpPr>
            <p:spPr>
              <a:xfrm>
                <a:off x="2867265" y="6568548"/>
                <a:ext cx="193440" cy="142791"/>
              </a:xfrm>
              <a:prstGeom prst="rect">
                <a:avLst/>
              </a:prstGeom>
              <a:solidFill>
                <a:srgbClr val="F1ECE0"/>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defRPr/>
                </a:pPr>
                <a:endParaRPr lang="en-US" sz="900" dirty="0">
                  <a:solidFill>
                    <a:schemeClr val="accent6"/>
                  </a:solidFill>
                  <a:latin typeface="+mj-lt"/>
                  <a:cs typeface="Sakkal Majalla" panose="02000000000000000000" pitchFamily="2" charset="-78"/>
                  <a:sym typeface="Calibri"/>
                </a:endParaRPr>
              </a:p>
            </p:txBody>
          </p:sp>
          <p:sp>
            <p:nvSpPr>
              <p:cNvPr id="242" name="Rectangle 241">
                <a:extLst>
                  <a:ext uri="{FF2B5EF4-FFF2-40B4-BE49-F238E27FC236}">
                    <a16:creationId xmlns:a16="http://schemas.microsoft.com/office/drawing/2014/main" id="{18AEA9CF-BF52-3B63-EBE7-A94ABA419052}"/>
                  </a:ext>
                </a:extLst>
              </p:cNvPr>
              <p:cNvSpPr/>
              <p:nvPr/>
            </p:nvSpPr>
            <p:spPr>
              <a:xfrm>
                <a:off x="3088691"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N-4</a:t>
                </a:r>
              </a:p>
            </p:txBody>
          </p:sp>
        </p:grpSp>
        <p:grpSp>
          <p:nvGrpSpPr>
            <p:cNvPr id="223" name="Group 222">
              <a:extLst>
                <a:ext uri="{FF2B5EF4-FFF2-40B4-BE49-F238E27FC236}">
                  <a16:creationId xmlns:a16="http://schemas.microsoft.com/office/drawing/2014/main" id="{78D52587-9774-8D14-F7A4-1EFF470952A8}"/>
                </a:ext>
              </a:extLst>
            </p:cNvPr>
            <p:cNvGrpSpPr/>
            <p:nvPr/>
          </p:nvGrpSpPr>
          <p:grpSpPr>
            <a:xfrm>
              <a:off x="3692943" y="6531153"/>
              <a:ext cx="608727" cy="217580"/>
              <a:chOff x="3710886" y="6531153"/>
              <a:chExt cx="608727" cy="217580"/>
            </a:xfrm>
          </p:grpSpPr>
          <p:sp>
            <p:nvSpPr>
              <p:cNvPr id="239" name="Rectangle 238">
                <a:extLst>
                  <a:ext uri="{FF2B5EF4-FFF2-40B4-BE49-F238E27FC236}">
                    <a16:creationId xmlns:a16="http://schemas.microsoft.com/office/drawing/2014/main" id="{AF22C678-4851-3E94-671E-F3B2F2ACB1D2}"/>
                  </a:ext>
                </a:extLst>
              </p:cNvPr>
              <p:cNvSpPr/>
              <p:nvPr/>
            </p:nvSpPr>
            <p:spPr>
              <a:xfrm>
                <a:off x="3710886" y="6568548"/>
                <a:ext cx="193440" cy="142791"/>
              </a:xfrm>
              <a:prstGeom prst="rect">
                <a:avLst/>
              </a:prstGeom>
              <a:solidFill>
                <a:srgbClr val="D9D9D9"/>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defRPr/>
                </a:pPr>
                <a:endParaRPr lang="en-US" sz="900" dirty="0">
                  <a:solidFill>
                    <a:schemeClr val="accent6"/>
                  </a:solidFill>
                  <a:latin typeface="+mj-lt"/>
                  <a:cs typeface="Sakkal Majalla" panose="02000000000000000000" pitchFamily="2" charset="-78"/>
                  <a:sym typeface="Calibri"/>
                </a:endParaRPr>
              </a:p>
            </p:txBody>
          </p:sp>
          <p:sp>
            <p:nvSpPr>
              <p:cNvPr id="240" name="Rectangle 239">
                <a:extLst>
                  <a:ext uri="{FF2B5EF4-FFF2-40B4-BE49-F238E27FC236}">
                    <a16:creationId xmlns:a16="http://schemas.microsoft.com/office/drawing/2014/main" id="{BED366E3-7EB4-A003-F358-AD1BE7C9F26B}"/>
                  </a:ext>
                </a:extLst>
              </p:cNvPr>
              <p:cNvSpPr/>
              <p:nvPr/>
            </p:nvSpPr>
            <p:spPr>
              <a:xfrm>
                <a:off x="3932312"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N-5</a:t>
                </a:r>
              </a:p>
            </p:txBody>
          </p:sp>
        </p:grpSp>
        <p:grpSp>
          <p:nvGrpSpPr>
            <p:cNvPr id="230" name="Group 229">
              <a:extLst>
                <a:ext uri="{FF2B5EF4-FFF2-40B4-BE49-F238E27FC236}">
                  <a16:creationId xmlns:a16="http://schemas.microsoft.com/office/drawing/2014/main" id="{84CB4121-06E5-5A75-E2F1-B72D5C62B3FE}"/>
                </a:ext>
              </a:extLst>
            </p:cNvPr>
            <p:cNvGrpSpPr/>
            <p:nvPr/>
          </p:nvGrpSpPr>
          <p:grpSpPr>
            <a:xfrm>
              <a:off x="4496138" y="6531153"/>
              <a:ext cx="608727" cy="217580"/>
              <a:chOff x="4517948" y="6531153"/>
              <a:chExt cx="608727" cy="217580"/>
            </a:xfrm>
          </p:grpSpPr>
          <p:sp>
            <p:nvSpPr>
              <p:cNvPr id="237" name="Rectangle 236">
                <a:extLst>
                  <a:ext uri="{FF2B5EF4-FFF2-40B4-BE49-F238E27FC236}">
                    <a16:creationId xmlns:a16="http://schemas.microsoft.com/office/drawing/2014/main" id="{5AA208E7-A600-DBA0-1F17-320A2C1AC7B5}"/>
                  </a:ext>
                </a:extLst>
              </p:cNvPr>
              <p:cNvSpPr/>
              <p:nvPr/>
            </p:nvSpPr>
            <p:spPr>
              <a:xfrm>
                <a:off x="4517948" y="6568548"/>
                <a:ext cx="193440" cy="142791"/>
              </a:xfrm>
              <a:prstGeom prst="rect">
                <a:avLst/>
              </a:prstGeom>
              <a:solidFill>
                <a:schemeClr val="bg1">
                  <a:lumMod val="95000"/>
                </a:schemeClr>
              </a:solid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dirty="0">
                  <a:solidFill>
                    <a:schemeClr val="accent6"/>
                  </a:solidFill>
                  <a:sym typeface="Calibri"/>
                </a:endParaRPr>
              </a:p>
            </p:txBody>
          </p:sp>
          <p:sp>
            <p:nvSpPr>
              <p:cNvPr id="238" name="Rectangle 237">
                <a:extLst>
                  <a:ext uri="{FF2B5EF4-FFF2-40B4-BE49-F238E27FC236}">
                    <a16:creationId xmlns:a16="http://schemas.microsoft.com/office/drawing/2014/main" id="{1D388285-880E-4996-E9A8-E8D24933A53D}"/>
                  </a:ext>
                </a:extLst>
              </p:cNvPr>
              <p:cNvSpPr/>
              <p:nvPr/>
            </p:nvSpPr>
            <p:spPr>
              <a:xfrm>
                <a:off x="4739374"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N-6</a:t>
                </a:r>
              </a:p>
            </p:txBody>
          </p:sp>
        </p:grpSp>
        <p:grpSp>
          <p:nvGrpSpPr>
            <p:cNvPr id="234" name="Group 233">
              <a:extLst>
                <a:ext uri="{FF2B5EF4-FFF2-40B4-BE49-F238E27FC236}">
                  <a16:creationId xmlns:a16="http://schemas.microsoft.com/office/drawing/2014/main" id="{44F41611-E0DD-B92F-62C5-D08273F9042E}"/>
                </a:ext>
              </a:extLst>
            </p:cNvPr>
            <p:cNvGrpSpPr/>
            <p:nvPr/>
          </p:nvGrpSpPr>
          <p:grpSpPr>
            <a:xfrm>
              <a:off x="5299335" y="6531153"/>
              <a:ext cx="608727" cy="217580"/>
              <a:chOff x="5299335" y="6531153"/>
              <a:chExt cx="608727" cy="217580"/>
            </a:xfrm>
          </p:grpSpPr>
          <p:sp>
            <p:nvSpPr>
              <p:cNvPr id="235" name="Rectangle 234">
                <a:extLst>
                  <a:ext uri="{FF2B5EF4-FFF2-40B4-BE49-F238E27FC236}">
                    <a16:creationId xmlns:a16="http://schemas.microsoft.com/office/drawing/2014/main" id="{F49BB162-D615-179B-590A-C93D5EBF2D56}"/>
                  </a:ext>
                </a:extLst>
              </p:cNvPr>
              <p:cNvSpPr/>
              <p:nvPr/>
            </p:nvSpPr>
            <p:spPr>
              <a:xfrm>
                <a:off x="5299335" y="6568548"/>
                <a:ext cx="193440" cy="14279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dirty="0">
                  <a:solidFill>
                    <a:schemeClr val="accent6"/>
                  </a:solidFill>
                  <a:sym typeface="Calibri"/>
                </a:endParaRPr>
              </a:p>
            </p:txBody>
          </p:sp>
          <p:sp>
            <p:nvSpPr>
              <p:cNvPr id="236" name="Rectangle 235">
                <a:extLst>
                  <a:ext uri="{FF2B5EF4-FFF2-40B4-BE49-F238E27FC236}">
                    <a16:creationId xmlns:a16="http://schemas.microsoft.com/office/drawing/2014/main" id="{B843CFA0-DB1B-040A-0EF8-E819F4C4B31E}"/>
                  </a:ext>
                </a:extLst>
              </p:cNvPr>
              <p:cNvSpPr/>
              <p:nvPr/>
            </p:nvSpPr>
            <p:spPr>
              <a:xfrm>
                <a:off x="5520761"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Individual Contributor</a:t>
                </a:r>
              </a:p>
            </p:txBody>
          </p:sp>
        </p:grpSp>
      </p:grpSp>
      <p:grpSp>
        <p:nvGrpSpPr>
          <p:cNvPr id="143" name="Group 142">
            <a:extLst>
              <a:ext uri="{FF2B5EF4-FFF2-40B4-BE49-F238E27FC236}">
                <a16:creationId xmlns:a16="http://schemas.microsoft.com/office/drawing/2014/main" id="{D8B93046-F639-4B59-8744-47EFF2CC4ED3}"/>
              </a:ext>
            </a:extLst>
          </p:cNvPr>
          <p:cNvGrpSpPr/>
          <p:nvPr/>
        </p:nvGrpSpPr>
        <p:grpSpPr>
          <a:xfrm>
            <a:off x="11586309" y="1067828"/>
            <a:ext cx="548640" cy="548640"/>
            <a:chOff x="11586309" y="1051786"/>
            <a:chExt cx="548640" cy="548640"/>
          </a:xfrm>
        </p:grpSpPr>
        <p:pic>
          <p:nvPicPr>
            <p:cNvPr id="144" name="Graphic 143" descr="Hierarchy">
              <a:hlinkClick r:id="rId3" action="ppaction://hlinksldjump"/>
              <a:extLst>
                <a:ext uri="{FF2B5EF4-FFF2-40B4-BE49-F238E27FC236}">
                  <a16:creationId xmlns:a16="http://schemas.microsoft.com/office/drawing/2014/main" id="{7D3A81CC-8807-255D-3002-9C1A1F9477BC}"/>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632029" y="1097506"/>
              <a:ext cx="457200" cy="457200"/>
            </a:xfrm>
            <a:prstGeom prst="rect">
              <a:avLst/>
            </a:prstGeom>
          </p:spPr>
        </p:pic>
        <p:sp>
          <p:nvSpPr>
            <p:cNvPr id="146" name="Oval 145">
              <a:extLst>
                <a:ext uri="{FF2B5EF4-FFF2-40B4-BE49-F238E27FC236}">
                  <a16:creationId xmlns:a16="http://schemas.microsoft.com/office/drawing/2014/main" id="{7334C26B-A1D8-DDC5-81B8-D3916BB5A2E0}"/>
                </a:ext>
              </a:extLst>
            </p:cNvPr>
            <p:cNvSpPr>
              <a:spLocks noChangeAspect="1"/>
            </p:cNvSpPr>
            <p:nvPr/>
          </p:nvSpPr>
          <p:spPr>
            <a:xfrm>
              <a:off x="11586309" y="1051786"/>
              <a:ext cx="548640" cy="548640"/>
            </a:xfrm>
            <a:prstGeom prst="ellipse">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a:solidFill>
                  <a:schemeClr val="bg1"/>
                </a:solidFill>
              </a:endParaRPr>
            </a:p>
          </p:txBody>
        </p:sp>
      </p:grpSp>
      <p:cxnSp>
        <p:nvCxnSpPr>
          <p:cNvPr id="147" name="Connector: Elbow 89">
            <a:extLst>
              <a:ext uri="{FF2B5EF4-FFF2-40B4-BE49-F238E27FC236}">
                <a16:creationId xmlns:a16="http://schemas.microsoft.com/office/drawing/2014/main" id="{5B456595-5FDF-4D26-97BD-E085A86F168B}"/>
              </a:ext>
            </a:extLst>
          </p:cNvPr>
          <p:cNvCxnSpPr>
            <a:cxnSpLocks/>
            <a:stCxn id="150" idx="2"/>
            <a:endCxn id="155" idx="0"/>
          </p:cNvCxnSpPr>
          <p:nvPr/>
        </p:nvCxnSpPr>
        <p:spPr>
          <a:xfrm rot="5400000">
            <a:off x="3288275" y="-501519"/>
            <a:ext cx="317128" cy="4486686"/>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148" name="Connector: Elbow 107">
            <a:extLst>
              <a:ext uri="{FF2B5EF4-FFF2-40B4-BE49-F238E27FC236}">
                <a16:creationId xmlns:a16="http://schemas.microsoft.com/office/drawing/2014/main" id="{C7D8EE23-A95E-4CCE-80A4-EE7186F05386}"/>
              </a:ext>
            </a:extLst>
          </p:cNvPr>
          <p:cNvCxnSpPr>
            <a:cxnSpLocks/>
            <a:stCxn id="150" idx="2"/>
            <a:endCxn id="158" idx="0"/>
          </p:cNvCxnSpPr>
          <p:nvPr/>
        </p:nvCxnSpPr>
        <p:spPr>
          <a:xfrm rot="16200000" flipH="1">
            <a:off x="6648344" y="625098"/>
            <a:ext cx="333316" cy="2249640"/>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149" name="Connector: Elbow 111">
            <a:extLst>
              <a:ext uri="{FF2B5EF4-FFF2-40B4-BE49-F238E27FC236}">
                <a16:creationId xmlns:a16="http://schemas.microsoft.com/office/drawing/2014/main" id="{74A80956-C469-42CA-88F2-9B66049E27A3}"/>
              </a:ext>
            </a:extLst>
          </p:cNvPr>
          <p:cNvCxnSpPr>
            <a:cxnSpLocks/>
            <a:stCxn id="150" idx="2"/>
            <a:endCxn id="157" idx="0"/>
          </p:cNvCxnSpPr>
          <p:nvPr/>
        </p:nvCxnSpPr>
        <p:spPr>
          <a:xfrm rot="5400000">
            <a:off x="5529135" y="1739341"/>
            <a:ext cx="317128" cy="4966"/>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id="{3F9CD9B9-A3A8-48AB-B853-8FC9265D6B37}"/>
              </a:ext>
            </a:extLst>
          </p:cNvPr>
          <p:cNvSpPr/>
          <p:nvPr/>
        </p:nvSpPr>
        <p:spPr>
          <a:xfrm>
            <a:off x="4905786" y="1213408"/>
            <a:ext cx="1568791" cy="369852"/>
          </a:xfrm>
          <a:prstGeom prst="rect">
            <a:avLst/>
          </a:prstGeom>
          <a:solidFill>
            <a:srgbClr val="493C20"/>
          </a:solidFill>
          <a:ln w="9525" cap="rnd" cmpd="sng" algn="ctr">
            <a:noFill/>
            <a:prstDash val="sysDot"/>
            <a:roun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1000" dirty="0">
                <a:solidFill>
                  <a:srgbClr val="FFFFFF"/>
                </a:solidFill>
                <a:latin typeface="+mj-lt"/>
                <a:cs typeface="Sakkal Majalla" panose="02000000000000000000" pitchFamily="2" charset="-78"/>
                <a:sym typeface="Calibri"/>
              </a:rPr>
              <a:t>Shared Services</a:t>
            </a:r>
          </a:p>
        </p:txBody>
      </p:sp>
      <p:cxnSp>
        <p:nvCxnSpPr>
          <p:cNvPr id="152" name="Connector: Elbow 70">
            <a:extLst>
              <a:ext uri="{FF2B5EF4-FFF2-40B4-BE49-F238E27FC236}">
                <a16:creationId xmlns:a16="http://schemas.microsoft.com/office/drawing/2014/main" id="{40FECC9C-8817-4232-A2AA-B0DE3DBFF9FF}"/>
              </a:ext>
            </a:extLst>
          </p:cNvPr>
          <p:cNvCxnSpPr>
            <a:cxnSpLocks/>
            <a:stCxn id="150" idx="2"/>
            <a:endCxn id="156" idx="0"/>
          </p:cNvCxnSpPr>
          <p:nvPr/>
        </p:nvCxnSpPr>
        <p:spPr>
          <a:xfrm rot="5400000">
            <a:off x="4411335" y="622269"/>
            <a:ext cx="317856" cy="2239838"/>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155" name="Rectangle 154">
            <a:extLst>
              <a:ext uri="{FF2B5EF4-FFF2-40B4-BE49-F238E27FC236}">
                <a16:creationId xmlns:a16="http://schemas.microsoft.com/office/drawing/2014/main" id="{5E6E971D-1C0D-4898-986B-84817DB9FCED}"/>
              </a:ext>
            </a:extLst>
          </p:cNvPr>
          <p:cNvSpPr/>
          <p:nvPr/>
        </p:nvSpPr>
        <p:spPr>
          <a:xfrm>
            <a:off x="419100" y="1900388"/>
            <a:ext cx="1568791" cy="369852"/>
          </a:xfrm>
          <a:prstGeom prst="rect">
            <a:avLst/>
          </a:prstGeom>
          <a:solidFill>
            <a:schemeClr val="bg1">
              <a:lumMod val="95000"/>
            </a:schemeClr>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1000" kern="0">
                <a:solidFill>
                  <a:schemeClr val="bg1">
                    <a:lumMod val="65000"/>
                  </a:schemeClr>
                </a:solidFill>
                <a:latin typeface="+mj-lt"/>
                <a:ea typeface="ＭＳ Ｐゴシック"/>
                <a:cs typeface="Sakkal Majalla" panose="02000000000000000000" pitchFamily="2" charset="-78"/>
                <a:sym typeface="Calibri"/>
              </a:rPr>
              <a:t>Human Capital</a:t>
            </a:r>
            <a:endParaRPr lang="en-US" sz="1000" kern="0" dirty="0">
              <a:solidFill>
                <a:schemeClr val="bg1">
                  <a:lumMod val="65000"/>
                </a:schemeClr>
              </a:solidFill>
              <a:latin typeface="+mj-lt"/>
              <a:ea typeface="ＭＳ Ｐゴシック"/>
              <a:cs typeface="Sakkal Majalla" panose="02000000000000000000" pitchFamily="2" charset="-78"/>
              <a:sym typeface="Calibri"/>
            </a:endParaRPr>
          </a:p>
        </p:txBody>
      </p:sp>
      <p:sp>
        <p:nvSpPr>
          <p:cNvPr id="156" name="Rectangle 155">
            <a:extLst>
              <a:ext uri="{FF2B5EF4-FFF2-40B4-BE49-F238E27FC236}">
                <a16:creationId xmlns:a16="http://schemas.microsoft.com/office/drawing/2014/main" id="{FEFBBC05-CAAE-489A-A41B-9B115B83C968}"/>
              </a:ext>
            </a:extLst>
          </p:cNvPr>
          <p:cNvSpPr/>
          <p:nvPr/>
        </p:nvSpPr>
        <p:spPr>
          <a:xfrm>
            <a:off x="2665948" y="1901116"/>
            <a:ext cx="1568791" cy="369852"/>
          </a:xfrm>
          <a:prstGeom prst="rect">
            <a:avLst/>
          </a:prstGeom>
          <a:solidFill>
            <a:schemeClr val="bg1">
              <a:lumMod val="95000"/>
            </a:schemeClr>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1000" kern="0" dirty="0">
                <a:solidFill>
                  <a:schemeClr val="bg1">
                    <a:lumMod val="65000"/>
                  </a:schemeClr>
                </a:solidFill>
                <a:latin typeface="+mj-lt"/>
                <a:ea typeface="ＭＳ Ｐゴシック"/>
                <a:cs typeface="Sakkal Majalla" panose="02000000000000000000" pitchFamily="2" charset="-78"/>
                <a:sym typeface="Calibri"/>
              </a:rPr>
              <a:t>Procurement</a:t>
            </a:r>
          </a:p>
        </p:txBody>
      </p:sp>
      <p:sp>
        <p:nvSpPr>
          <p:cNvPr id="157" name="Rectangle 156">
            <a:extLst>
              <a:ext uri="{FF2B5EF4-FFF2-40B4-BE49-F238E27FC236}">
                <a16:creationId xmlns:a16="http://schemas.microsoft.com/office/drawing/2014/main" id="{71E060BF-ECB8-4ECF-96EC-B09E8965AC1F}"/>
              </a:ext>
            </a:extLst>
          </p:cNvPr>
          <p:cNvSpPr/>
          <p:nvPr/>
        </p:nvSpPr>
        <p:spPr>
          <a:xfrm>
            <a:off x="4900820" y="1900388"/>
            <a:ext cx="1568791" cy="369852"/>
          </a:xfrm>
          <a:prstGeom prst="rect">
            <a:avLst/>
          </a:prstGeom>
          <a:solidFill>
            <a:schemeClr val="bg1">
              <a:lumMod val="95000"/>
            </a:schemeClr>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1000" kern="0" dirty="0">
                <a:solidFill>
                  <a:schemeClr val="bg1">
                    <a:lumMod val="65000"/>
                  </a:schemeClr>
                </a:solidFill>
                <a:latin typeface="+mj-lt"/>
                <a:ea typeface="ＭＳ Ｐゴシック"/>
                <a:cs typeface="Sakkal Majalla" panose="02000000000000000000" pitchFamily="2" charset="-78"/>
                <a:sym typeface="Calibri"/>
              </a:rPr>
              <a:t>Administrative Services</a:t>
            </a:r>
          </a:p>
        </p:txBody>
      </p:sp>
      <p:sp>
        <p:nvSpPr>
          <p:cNvPr id="158" name="Rectangle 157">
            <a:extLst>
              <a:ext uri="{FF2B5EF4-FFF2-40B4-BE49-F238E27FC236}">
                <a16:creationId xmlns:a16="http://schemas.microsoft.com/office/drawing/2014/main" id="{85FC8673-9ACF-42C6-B146-EA56837203E4}"/>
              </a:ext>
            </a:extLst>
          </p:cNvPr>
          <p:cNvSpPr/>
          <p:nvPr/>
        </p:nvSpPr>
        <p:spPr>
          <a:xfrm>
            <a:off x="7155426" y="1916576"/>
            <a:ext cx="1568791" cy="369852"/>
          </a:xfrm>
          <a:prstGeom prst="rect">
            <a:avLst/>
          </a:prstGeom>
          <a:solidFill>
            <a:schemeClr val="bg1">
              <a:lumMod val="95000"/>
            </a:schemeClr>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1000" kern="0" dirty="0">
                <a:solidFill>
                  <a:schemeClr val="bg1">
                    <a:lumMod val="65000"/>
                  </a:schemeClr>
                </a:solidFill>
                <a:latin typeface="+mj-lt"/>
                <a:ea typeface="ＭＳ Ｐゴシック"/>
                <a:cs typeface="Sakkal Majalla" panose="02000000000000000000" pitchFamily="2" charset="-78"/>
                <a:sym typeface="Calibri"/>
              </a:rPr>
              <a:t>Cybersecurity</a:t>
            </a:r>
          </a:p>
        </p:txBody>
      </p:sp>
      <p:sp>
        <p:nvSpPr>
          <p:cNvPr id="159" name="Rectangle 158">
            <a:extLst>
              <a:ext uri="{FF2B5EF4-FFF2-40B4-BE49-F238E27FC236}">
                <a16:creationId xmlns:a16="http://schemas.microsoft.com/office/drawing/2014/main" id="{85FC8673-9ACF-42C6-B146-EA56837203E4}"/>
              </a:ext>
            </a:extLst>
          </p:cNvPr>
          <p:cNvSpPr/>
          <p:nvPr/>
        </p:nvSpPr>
        <p:spPr>
          <a:xfrm>
            <a:off x="9480884" y="1921390"/>
            <a:ext cx="1568791" cy="369852"/>
          </a:xfrm>
          <a:prstGeom prst="rect">
            <a:avLst/>
          </a:prstGeom>
          <a:solidFill>
            <a:srgbClr val="816C39"/>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1000" kern="0" dirty="0">
                <a:solidFill>
                  <a:schemeClr val="bg1"/>
                </a:solidFill>
                <a:latin typeface="+mj-lt"/>
                <a:ea typeface="ＭＳ Ｐゴシック"/>
                <a:cs typeface="Sakkal Majalla" panose="02000000000000000000" pitchFamily="2" charset="-78"/>
                <a:sym typeface="Calibri"/>
              </a:rPr>
              <a:t>Human Capabilities Development</a:t>
            </a:r>
          </a:p>
        </p:txBody>
      </p:sp>
      <p:cxnSp>
        <p:nvCxnSpPr>
          <p:cNvPr id="160" name="Connector: Elbow 107">
            <a:extLst>
              <a:ext uri="{FF2B5EF4-FFF2-40B4-BE49-F238E27FC236}">
                <a16:creationId xmlns:a16="http://schemas.microsoft.com/office/drawing/2014/main" id="{C7D8EE23-A95E-4CCE-80A4-EE7186F05386}"/>
              </a:ext>
            </a:extLst>
          </p:cNvPr>
          <p:cNvCxnSpPr>
            <a:cxnSpLocks/>
            <a:stCxn id="150" idx="2"/>
            <a:endCxn id="159" idx="0"/>
          </p:cNvCxnSpPr>
          <p:nvPr/>
        </p:nvCxnSpPr>
        <p:spPr>
          <a:xfrm rot="16200000" flipH="1">
            <a:off x="7808666" y="-535224"/>
            <a:ext cx="338130" cy="4575098"/>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161" name="Rectangle 160">
            <a:extLst>
              <a:ext uri="{FF2B5EF4-FFF2-40B4-BE49-F238E27FC236}">
                <a16:creationId xmlns:a16="http://schemas.microsoft.com/office/drawing/2014/main" id="{4BED551E-9375-4AA2-8428-477370E4A3AB}"/>
              </a:ext>
            </a:extLst>
          </p:cNvPr>
          <p:cNvSpPr/>
          <p:nvPr/>
        </p:nvSpPr>
        <p:spPr>
          <a:xfrm>
            <a:off x="1387319" y="2618702"/>
            <a:ext cx="1463040" cy="274320"/>
          </a:xfrm>
          <a:prstGeom prst="rect">
            <a:avLst/>
          </a:prstGeom>
          <a:solidFill>
            <a:srgbClr val="D8D0B7"/>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900" kern="0" dirty="0">
                <a:solidFill>
                  <a:srgbClr val="3C3C3C"/>
                </a:solidFill>
                <a:ea typeface="ＭＳ Ｐゴシック"/>
                <a:cs typeface="Sakkal Majalla" panose="02000000000000000000" pitchFamily="2" charset="-78"/>
                <a:sym typeface="Calibri"/>
              </a:rPr>
              <a:t>Education Development</a:t>
            </a:r>
          </a:p>
        </p:txBody>
      </p:sp>
      <p:sp>
        <p:nvSpPr>
          <p:cNvPr id="260" name="Rectangle 259">
            <a:extLst>
              <a:ext uri="{FF2B5EF4-FFF2-40B4-BE49-F238E27FC236}">
                <a16:creationId xmlns:a16="http://schemas.microsoft.com/office/drawing/2014/main" id="{4BED551E-9375-4AA2-8428-477370E4A3AB}"/>
              </a:ext>
            </a:extLst>
          </p:cNvPr>
          <p:cNvSpPr/>
          <p:nvPr/>
        </p:nvSpPr>
        <p:spPr>
          <a:xfrm>
            <a:off x="3448174" y="2584662"/>
            <a:ext cx="1463040" cy="274320"/>
          </a:xfrm>
          <a:prstGeom prst="rect">
            <a:avLst/>
          </a:prstGeom>
          <a:solidFill>
            <a:srgbClr val="D8D0B7"/>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900" kern="0" dirty="0">
                <a:solidFill>
                  <a:srgbClr val="3C3C3C"/>
                </a:solidFill>
                <a:ea typeface="ＭＳ Ｐゴシック"/>
                <a:cs typeface="Sakkal Majalla" panose="02000000000000000000" pitchFamily="2" charset="-78"/>
                <a:sym typeface="Calibri"/>
              </a:rPr>
              <a:t>Community</a:t>
            </a:r>
          </a:p>
          <a:p>
            <a:pPr marL="0" lvl="1" algn="ctr" defTabSz="1828800">
              <a:lnSpc>
                <a:spcPct val="80000"/>
              </a:lnSpc>
              <a:buClr>
                <a:srgbClr val="826C3A">
                  <a:lumMod val="100000"/>
                </a:srgbClr>
              </a:buClr>
              <a:buSzPct val="100000"/>
            </a:pPr>
            <a:r>
              <a:rPr lang="en-US" sz="900" kern="0" dirty="0">
                <a:solidFill>
                  <a:srgbClr val="3C3C3C"/>
                </a:solidFill>
                <a:ea typeface="ＭＳ Ｐゴシック"/>
                <a:cs typeface="Sakkal Majalla" panose="02000000000000000000" pitchFamily="2" charset="-78"/>
                <a:sym typeface="Calibri"/>
              </a:rPr>
              <a:t>Capability Development</a:t>
            </a:r>
          </a:p>
        </p:txBody>
      </p:sp>
      <p:sp>
        <p:nvSpPr>
          <p:cNvPr id="261" name="Rectangle 260">
            <a:extLst>
              <a:ext uri="{FF2B5EF4-FFF2-40B4-BE49-F238E27FC236}">
                <a16:creationId xmlns:a16="http://schemas.microsoft.com/office/drawing/2014/main" id="{4BED551E-9375-4AA2-8428-477370E4A3AB}"/>
              </a:ext>
            </a:extLst>
          </p:cNvPr>
          <p:cNvSpPr/>
          <p:nvPr/>
        </p:nvSpPr>
        <p:spPr>
          <a:xfrm>
            <a:off x="5479784" y="2581755"/>
            <a:ext cx="1463040" cy="274320"/>
          </a:xfrm>
          <a:prstGeom prst="rect">
            <a:avLst/>
          </a:prstGeom>
          <a:solidFill>
            <a:srgbClr val="D8D0B7"/>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900" kern="0" dirty="0">
                <a:solidFill>
                  <a:srgbClr val="3C3C3C"/>
                </a:solidFill>
                <a:ea typeface="ＭＳ Ｐゴシック"/>
                <a:cs typeface="Sakkal Majalla" panose="02000000000000000000" pitchFamily="2" charset="-78"/>
                <a:sym typeface="Calibri"/>
              </a:rPr>
              <a:t>Scholarship Program</a:t>
            </a:r>
          </a:p>
        </p:txBody>
      </p:sp>
      <p:sp>
        <p:nvSpPr>
          <p:cNvPr id="262" name="Rectangle 261">
            <a:extLst>
              <a:ext uri="{FF2B5EF4-FFF2-40B4-BE49-F238E27FC236}">
                <a16:creationId xmlns:a16="http://schemas.microsoft.com/office/drawing/2014/main" id="{4BED551E-9375-4AA2-8428-477370E4A3AB}"/>
              </a:ext>
            </a:extLst>
          </p:cNvPr>
          <p:cNvSpPr/>
          <p:nvPr/>
        </p:nvSpPr>
        <p:spPr>
          <a:xfrm>
            <a:off x="7551806" y="2591400"/>
            <a:ext cx="1463040" cy="274320"/>
          </a:xfrm>
          <a:prstGeom prst="rect">
            <a:avLst/>
          </a:prstGeom>
          <a:solidFill>
            <a:srgbClr val="D8D0B7"/>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900" kern="0" dirty="0" err="1">
                <a:solidFill>
                  <a:srgbClr val="3C3C3C"/>
                </a:solidFill>
                <a:ea typeface="ＭＳ Ｐゴシック"/>
                <a:cs typeface="Sakkal Majalla" panose="02000000000000000000" pitchFamily="2" charset="-78"/>
                <a:sym typeface="Calibri"/>
              </a:rPr>
              <a:t>AlUla</a:t>
            </a:r>
            <a:endParaRPr lang="en-US" sz="900" kern="0" dirty="0">
              <a:solidFill>
                <a:srgbClr val="3C3C3C"/>
              </a:solidFill>
              <a:ea typeface="ＭＳ Ｐゴシック"/>
              <a:cs typeface="Sakkal Majalla" panose="02000000000000000000" pitchFamily="2" charset="-78"/>
              <a:sym typeface="Calibri"/>
            </a:endParaRPr>
          </a:p>
          <a:p>
            <a:pPr marL="0" lvl="1" algn="ctr" defTabSz="1828800">
              <a:lnSpc>
                <a:spcPct val="80000"/>
              </a:lnSpc>
              <a:buClr>
                <a:srgbClr val="826C3A">
                  <a:lumMod val="100000"/>
                </a:srgbClr>
              </a:buClr>
              <a:buSzPct val="100000"/>
            </a:pPr>
            <a:r>
              <a:rPr lang="en-US" sz="900" kern="0" dirty="0">
                <a:solidFill>
                  <a:srgbClr val="3C3C3C"/>
                </a:solidFill>
                <a:ea typeface="ＭＳ Ｐゴシック"/>
                <a:cs typeface="Sakkal Majalla" panose="02000000000000000000" pitchFamily="2" charset="-78"/>
                <a:sym typeface="Calibri"/>
              </a:rPr>
              <a:t>Languages Institute</a:t>
            </a:r>
          </a:p>
        </p:txBody>
      </p:sp>
      <p:sp>
        <p:nvSpPr>
          <p:cNvPr id="265" name="Rectangle 264">
            <a:extLst>
              <a:ext uri="{FF2B5EF4-FFF2-40B4-BE49-F238E27FC236}">
                <a16:creationId xmlns:a16="http://schemas.microsoft.com/office/drawing/2014/main" id="{4BED551E-9375-4AA2-8428-477370E4A3AB}"/>
              </a:ext>
            </a:extLst>
          </p:cNvPr>
          <p:cNvSpPr/>
          <p:nvPr/>
        </p:nvSpPr>
        <p:spPr>
          <a:xfrm>
            <a:off x="9626457" y="2578309"/>
            <a:ext cx="1463040" cy="274320"/>
          </a:xfrm>
          <a:prstGeom prst="rect">
            <a:avLst/>
          </a:prstGeom>
          <a:solidFill>
            <a:srgbClr val="D8D0B7"/>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900" kern="0" dirty="0">
                <a:solidFill>
                  <a:srgbClr val="3C3C3C"/>
                </a:solidFill>
                <a:ea typeface="ＭＳ Ｐゴシック"/>
                <a:cs typeface="Sakkal Majalla" panose="02000000000000000000" pitchFamily="2" charset="-78"/>
                <a:sym typeface="Calibri"/>
              </a:rPr>
              <a:t>HCD Excellence</a:t>
            </a:r>
          </a:p>
        </p:txBody>
      </p:sp>
      <p:cxnSp>
        <p:nvCxnSpPr>
          <p:cNvPr id="4" name="Straight Connector 3"/>
          <p:cNvCxnSpPr/>
          <p:nvPr/>
        </p:nvCxnSpPr>
        <p:spPr>
          <a:xfrm flipH="1">
            <a:off x="2116184" y="2428425"/>
            <a:ext cx="4027385" cy="0"/>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204424" y="2428425"/>
            <a:ext cx="0" cy="204362"/>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260" idx="0"/>
          </p:cNvCxnSpPr>
          <p:nvPr/>
        </p:nvCxnSpPr>
        <p:spPr>
          <a:xfrm>
            <a:off x="4179694" y="2428425"/>
            <a:ext cx="0" cy="156237"/>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161" idx="0"/>
          </p:cNvCxnSpPr>
          <p:nvPr/>
        </p:nvCxnSpPr>
        <p:spPr>
          <a:xfrm>
            <a:off x="2118839" y="2423037"/>
            <a:ext cx="0" cy="195665"/>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266" name="TextBox 265"/>
          <p:cNvSpPr txBox="1"/>
          <p:nvPr/>
        </p:nvSpPr>
        <p:spPr>
          <a:xfrm>
            <a:off x="418967" y="3115435"/>
            <a:ext cx="1963553" cy="250257"/>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wrap="square" lIns="0" tIns="0" rIns="0" bIns="0" rtlCol="0" anchor="ctr">
            <a:noAutofit/>
          </a:bodyPr>
          <a:lstStyle/>
          <a:p>
            <a:pPr algn="ctr">
              <a:lnSpc>
                <a:spcPct val="90000"/>
              </a:lnSpc>
              <a:spcAft>
                <a:spcPts val="600"/>
              </a:spcAft>
            </a:pPr>
            <a:r>
              <a:rPr lang="en-US" sz="1200" b="1" dirty="0">
                <a:solidFill>
                  <a:schemeClr val="bg1"/>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OD Recommendations</a:t>
            </a:r>
          </a:p>
        </p:txBody>
      </p:sp>
      <p:sp>
        <p:nvSpPr>
          <p:cNvPr id="267" name="TextBox 266"/>
          <p:cNvSpPr txBox="1"/>
          <p:nvPr/>
        </p:nvSpPr>
        <p:spPr>
          <a:xfrm>
            <a:off x="415724" y="3505877"/>
            <a:ext cx="11018894" cy="2614042"/>
          </a:xfrm>
          <a:prstGeom prst="rect">
            <a:avLst/>
          </a:prstGeom>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wrap="square" lIns="0" tIns="0" rIns="0" bIns="0" rtlCol="0" anchor="t">
            <a:noAutofit/>
          </a:bodyPr>
          <a:lstStyle/>
          <a:p>
            <a:pPr>
              <a:lnSpc>
                <a:spcPct val="90000"/>
              </a:lnSpc>
              <a:spcAft>
                <a:spcPts val="600"/>
              </a:spcAft>
            </a:pPr>
            <a:r>
              <a:rPr lang="en-US" sz="1200" i="1"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Pros (+)</a:t>
            </a:r>
          </a:p>
          <a:p>
            <a:pPr>
              <a:lnSpc>
                <a:spcPct val="90000"/>
              </a:lnSpc>
              <a:spcAft>
                <a:spcPts val="600"/>
              </a:spcAft>
            </a:pPr>
            <a:r>
              <a:rPr lang="en-US" sz="1200" b="1"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Decentralization</a:t>
            </a:r>
            <a:r>
              <a:rPr lang="en-US" sz="1200"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 to enable the Legal sector to activate the function properly, make decisions easily, and implement them</a:t>
            </a:r>
          </a:p>
          <a:p>
            <a:pPr>
              <a:lnSpc>
                <a:spcPct val="90000"/>
              </a:lnSpc>
              <a:spcAft>
                <a:spcPts val="600"/>
              </a:spcAft>
            </a:pPr>
            <a:r>
              <a:rPr lang="en-US" sz="1200" b="1"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Specialization</a:t>
            </a:r>
            <a:r>
              <a:rPr lang="en-US" sz="1200"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 each function focuses on certain tasks and responsibilities which will enable them to increase the efficiency, quality, their performance and RCU</a:t>
            </a:r>
          </a:p>
          <a:p>
            <a:pPr>
              <a:lnSpc>
                <a:spcPct val="90000"/>
              </a:lnSpc>
              <a:spcAft>
                <a:spcPts val="600"/>
              </a:spcAft>
            </a:pPr>
            <a:endParaRPr lang="en-US" sz="1200" i="1"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endParaRPr>
          </a:p>
          <a:p>
            <a:pPr>
              <a:lnSpc>
                <a:spcPct val="90000"/>
              </a:lnSpc>
              <a:spcAft>
                <a:spcPts val="600"/>
              </a:spcAft>
            </a:pPr>
            <a:r>
              <a:rPr lang="en-US" sz="1200" i="1"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Cons (-):</a:t>
            </a:r>
          </a:p>
          <a:p>
            <a:pPr marL="171450" indent="-171450">
              <a:lnSpc>
                <a:spcPct val="90000"/>
              </a:lnSpc>
              <a:spcAft>
                <a:spcPts val="600"/>
              </a:spcAft>
              <a:buFont typeface="Arial" panose="020B0604020202020204" pitchFamily="34" charset="0"/>
              <a:buChar char="•"/>
            </a:pPr>
            <a:r>
              <a:rPr lang="en-US" sz="1200"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increase the number of Span of control (5 instead of 2)</a:t>
            </a:r>
            <a:endParaRPr lang="en-US" sz="1200" dirty="0">
              <a:solidFill>
                <a:srgbClr val="FF0000"/>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endParaRPr>
          </a:p>
          <a:p>
            <a:pPr>
              <a:lnSpc>
                <a:spcPct val="90000"/>
              </a:lnSpc>
              <a:spcAft>
                <a:spcPts val="600"/>
              </a:spcAft>
            </a:pPr>
            <a:r>
              <a:rPr lang="en-US" sz="1200" b="1"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Recommendations: </a:t>
            </a:r>
            <a:endParaRPr lang="en-US" sz="1200" dirty="0">
              <a:solidFill>
                <a:srgbClr val="FF0000"/>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endParaRPr>
          </a:p>
          <a:p>
            <a:pPr marL="171450" indent="-171450">
              <a:lnSpc>
                <a:spcPct val="90000"/>
              </a:lnSpc>
              <a:spcAft>
                <a:spcPts val="600"/>
              </a:spcAft>
              <a:buFont typeface="Arial" panose="020B0604020202020204" pitchFamily="34" charset="0"/>
              <a:buChar char="•"/>
            </a:pPr>
            <a:r>
              <a:rPr lang="en-US" sz="1200"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We recommend to have 3 main functions (HCD Excellence,</a:t>
            </a:r>
            <a:r>
              <a:rPr lang="en-US" sz="1200" dirty="0">
                <a:solidFill>
                  <a:srgbClr val="826C3D"/>
                </a:solidFill>
                <a:latin typeface="HelveticaNeueLT Arabic 55 Roman" panose="020B0604020202020204" pitchFamily="34" charset="-78"/>
                <a:cs typeface="HelveticaNeueLT Arabic 55 Roman" panose="020B0604020202020204" pitchFamily="34" charset="-78"/>
                <a:sym typeface="Calibri"/>
              </a:rPr>
              <a:t> Education Development, Community Capabilities Development</a:t>
            </a:r>
            <a:r>
              <a:rPr lang="en-US" sz="1200"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a:t>
            </a:r>
          </a:p>
          <a:p>
            <a:pPr marL="171450" indent="-171450">
              <a:lnSpc>
                <a:spcPct val="90000"/>
              </a:lnSpc>
              <a:spcAft>
                <a:spcPts val="600"/>
              </a:spcAft>
              <a:buFont typeface="Arial" panose="020B0604020202020204" pitchFamily="34" charset="0"/>
              <a:buChar char="•"/>
            </a:pPr>
            <a:r>
              <a:rPr lang="en-US" sz="1200"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Move to the ESD Sector while the sector nature is core and related to the community, Human Capabilities Development function main responsibility is develop the community of </a:t>
            </a:r>
            <a:r>
              <a:rPr lang="en-US" sz="1200" dirty="0" err="1">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AlUla</a:t>
            </a:r>
            <a:r>
              <a:rPr lang="en-US" sz="1200"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 as well. </a:t>
            </a:r>
          </a:p>
        </p:txBody>
      </p:sp>
    </p:spTree>
    <p:extLst>
      <p:ext uri="{BB962C8B-B14F-4D97-AF65-F5344CB8AC3E}">
        <p14:creationId xmlns:p14="http://schemas.microsoft.com/office/powerpoint/2010/main" val="1320154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C3C4-BE4F-40A0-9D7F-B0F25EDBDA57}"/>
              </a:ext>
            </a:extLst>
          </p:cNvPr>
          <p:cNvSpPr>
            <a:spLocks noGrp="1"/>
          </p:cNvSpPr>
          <p:nvPr>
            <p:ph type="title"/>
          </p:nvPr>
        </p:nvSpPr>
        <p:spPr>
          <a:xfrm>
            <a:off x="302369" y="109267"/>
            <a:ext cx="9390271" cy="823688"/>
          </a:xfrm>
        </p:spPr>
        <p:txBody>
          <a:bodyPr/>
          <a:lstStyle/>
          <a:p>
            <a:pPr rtl="0"/>
            <a:r>
              <a:rPr lang="en-US" sz="2400" dirty="0">
                <a:solidFill>
                  <a:schemeClr val="accent6"/>
                </a:solidFill>
              </a:rPr>
              <a:t>Shared Services: </a:t>
            </a:r>
            <a:r>
              <a:rPr lang="en-US" sz="2400" dirty="0"/>
              <a:t>Proposed</a:t>
            </a:r>
            <a:r>
              <a:rPr lang="en-US" sz="2400" dirty="0">
                <a:solidFill>
                  <a:schemeClr val="accent6"/>
                </a:solidFill>
              </a:rPr>
              <a:t> </a:t>
            </a:r>
            <a:r>
              <a:rPr lang="en-US" sz="2400" dirty="0"/>
              <a:t>N-3 and below structure #2 (Fred)</a:t>
            </a:r>
          </a:p>
        </p:txBody>
      </p:sp>
      <p:cxnSp>
        <p:nvCxnSpPr>
          <p:cNvPr id="153" name="Connector: Elbow 152">
            <a:extLst>
              <a:ext uri="{FF2B5EF4-FFF2-40B4-BE49-F238E27FC236}">
                <a16:creationId xmlns:a16="http://schemas.microsoft.com/office/drawing/2014/main" id="{2DC7AFB2-AD7B-49D6-83BA-0B5586AE8F7E}"/>
              </a:ext>
            </a:extLst>
          </p:cNvPr>
          <p:cNvCxnSpPr>
            <a:cxnSpLocks/>
            <a:stCxn id="159" idx="2"/>
            <a:endCxn id="262" idx="0"/>
          </p:cNvCxnSpPr>
          <p:nvPr/>
        </p:nvCxnSpPr>
        <p:spPr>
          <a:xfrm rot="5400000">
            <a:off x="8788361" y="1114479"/>
            <a:ext cx="300157" cy="2653683"/>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pSp>
        <p:nvGrpSpPr>
          <p:cNvPr id="114" name="Group 113">
            <a:extLst>
              <a:ext uri="{FF2B5EF4-FFF2-40B4-BE49-F238E27FC236}">
                <a16:creationId xmlns:a16="http://schemas.microsoft.com/office/drawing/2014/main" id="{CC28B6A6-3038-4C60-9E68-5584AA5C0048}"/>
              </a:ext>
            </a:extLst>
          </p:cNvPr>
          <p:cNvGrpSpPr/>
          <p:nvPr/>
        </p:nvGrpSpPr>
        <p:grpSpPr>
          <a:xfrm>
            <a:off x="11434618" y="6581775"/>
            <a:ext cx="617682" cy="365125"/>
            <a:chOff x="11434618" y="6581775"/>
            <a:chExt cx="617682" cy="365125"/>
          </a:xfrm>
        </p:grpSpPr>
        <p:sp>
          <p:nvSpPr>
            <p:cNvPr id="115" name="Slide Number Placeholder 2">
              <a:extLst>
                <a:ext uri="{FF2B5EF4-FFF2-40B4-BE49-F238E27FC236}">
                  <a16:creationId xmlns:a16="http://schemas.microsoft.com/office/drawing/2014/main" id="{DAD43441-87F6-4896-BB7D-54D34946CB70}"/>
                </a:ext>
              </a:extLst>
            </p:cNvPr>
            <p:cNvSpPr txBox="1">
              <a:spLocks/>
            </p:cNvSpPr>
            <p:nvPr/>
          </p:nvSpPr>
          <p:spPr>
            <a:xfrm>
              <a:off x="11434618" y="6581775"/>
              <a:ext cx="617682" cy="365125"/>
            </a:xfrm>
            <a:prstGeom prst="rect">
              <a:avLst/>
            </a:prstGeom>
          </p:spPr>
          <p:txBody>
            <a:bodyPr tIns="0" anchor="t"/>
            <a:lstStyle>
              <a:defPPr>
                <a:defRPr lang="en-US"/>
              </a:defPPr>
              <a:lvl1pPr marL="0" algn="l" defTabSz="914400" rtl="0" eaLnBrk="1" latinLnBrk="0" hangingPunct="1">
                <a:defRPr sz="10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826C3A"/>
                  </a:solidFill>
                  <a:effectLst/>
                  <a:uLnTx/>
                  <a:uFillTx/>
                  <a:ea typeface="+mn-ea"/>
                  <a:cs typeface="Arial" panose="020B0604020202020204" pitchFamily="34" charset="0"/>
                </a:rPr>
                <a:t> </a:t>
              </a:r>
              <a:fld id="{8D106B86-2C1D-4C37-AAEC-BECB664F03FD}" type="slidenum">
                <a:rPr kumimoji="0" lang="en-US" sz="900" b="0" i="0" u="none" strike="noStrike" kern="1200" cap="none" spc="0" normalizeH="0" baseline="0" noProof="0" smtClean="0">
                  <a:ln>
                    <a:noFill/>
                  </a:ln>
                  <a:solidFill>
                    <a:srgbClr val="826C3A"/>
                  </a:solidFill>
                  <a:effectLst/>
                  <a:uLnTx/>
                  <a:uFillTx/>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900" b="0" i="0" u="none" strike="noStrike" kern="1200" cap="none" spc="0" normalizeH="0" baseline="0" noProof="0" dirty="0">
                <a:ln>
                  <a:noFill/>
                </a:ln>
                <a:solidFill>
                  <a:srgbClr val="826C3A"/>
                </a:solidFill>
                <a:effectLst/>
                <a:uLnTx/>
                <a:uFillTx/>
                <a:ea typeface="+mn-ea"/>
                <a:cs typeface="Arial" panose="020B0604020202020204" pitchFamily="34" charset="0"/>
              </a:endParaRPr>
            </a:p>
          </p:txBody>
        </p:sp>
        <p:sp>
          <p:nvSpPr>
            <p:cNvPr id="116" name="Graphic 3">
              <a:extLst>
                <a:ext uri="{FF2B5EF4-FFF2-40B4-BE49-F238E27FC236}">
                  <a16:creationId xmlns:a16="http://schemas.microsoft.com/office/drawing/2014/main" id="{D42EBF5E-AA11-469A-B769-94B7791E67D4}"/>
                </a:ext>
              </a:extLst>
            </p:cNvPr>
            <p:cNvSpPr/>
            <p:nvPr/>
          </p:nvSpPr>
          <p:spPr>
            <a:xfrm>
              <a:off x="11637744" y="6581775"/>
              <a:ext cx="49530" cy="274320"/>
            </a:xfrm>
            <a:custGeom>
              <a:avLst/>
              <a:gdLst>
                <a:gd name="connsiteX0" fmla="*/ 49530 w 49530"/>
                <a:gd name="connsiteY0" fmla="*/ 0 h 506730"/>
                <a:gd name="connsiteX1" fmla="*/ 0 w 49530"/>
                <a:gd name="connsiteY1" fmla="*/ 506730 h 506730"/>
              </a:gdLst>
              <a:ahLst/>
              <a:cxnLst>
                <a:cxn ang="0">
                  <a:pos x="connsiteX0" y="connsiteY0"/>
                </a:cxn>
                <a:cxn ang="0">
                  <a:pos x="connsiteX1" y="connsiteY1"/>
                </a:cxn>
              </a:cxnLst>
              <a:rect l="l" t="t" r="r" b="b"/>
              <a:pathLst>
                <a:path w="49530" h="506730">
                  <a:moveTo>
                    <a:pt x="49530" y="0"/>
                  </a:moveTo>
                  <a:lnTo>
                    <a:pt x="0" y="506730"/>
                  </a:lnTo>
                </a:path>
              </a:pathLst>
            </a:custGeom>
            <a:ln w="952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826C3A"/>
                </a:solidFill>
                <a:effectLst/>
                <a:uLnTx/>
                <a:uFillTx/>
                <a:latin typeface="Arial" panose="020B0604020202020204" pitchFamily="34" charset="0"/>
                <a:ea typeface="+mn-ea"/>
                <a:cs typeface="Arial" panose="020B0604020202020204" pitchFamily="34" charset="0"/>
              </a:endParaRPr>
            </a:p>
          </p:txBody>
        </p:sp>
      </p:grpSp>
      <p:grpSp>
        <p:nvGrpSpPr>
          <p:cNvPr id="164" name="Group 163">
            <a:extLst>
              <a:ext uri="{FF2B5EF4-FFF2-40B4-BE49-F238E27FC236}">
                <a16:creationId xmlns:a16="http://schemas.microsoft.com/office/drawing/2014/main" id="{DCF4DE4A-4E67-AE1B-FC56-7013764F8D0B}"/>
              </a:ext>
            </a:extLst>
          </p:cNvPr>
          <p:cNvGrpSpPr/>
          <p:nvPr/>
        </p:nvGrpSpPr>
        <p:grpSpPr>
          <a:xfrm>
            <a:off x="419100" y="6538768"/>
            <a:ext cx="6275070" cy="217585"/>
            <a:chOff x="419100" y="6531148"/>
            <a:chExt cx="6275070" cy="217585"/>
          </a:xfrm>
        </p:grpSpPr>
        <p:sp>
          <p:nvSpPr>
            <p:cNvPr id="165" name="Rectangle 164">
              <a:extLst>
                <a:ext uri="{FF2B5EF4-FFF2-40B4-BE49-F238E27FC236}">
                  <a16:creationId xmlns:a16="http://schemas.microsoft.com/office/drawing/2014/main" id="{4A40FA90-08CA-C8DE-A175-7B18B63196B3}"/>
                </a:ext>
              </a:extLst>
            </p:cNvPr>
            <p:cNvSpPr/>
            <p:nvPr/>
          </p:nvSpPr>
          <p:spPr>
            <a:xfrm>
              <a:off x="419100" y="6531153"/>
              <a:ext cx="6275070" cy="217580"/>
            </a:xfrm>
            <a:prstGeom prst="rect">
              <a:avLst/>
            </a:prstGeom>
            <a:ln w="31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endParaRPr lang="en-US" sz="700" kern="0" dirty="0">
                <a:solidFill>
                  <a:schemeClr val="accent6"/>
                </a:solidFill>
                <a:latin typeface="+mj-lt"/>
                <a:cs typeface="Sakkal Majalla" panose="02000000000000000000" pitchFamily="2" charset="-78"/>
                <a:sym typeface="Calibri"/>
              </a:endParaRPr>
            </a:p>
          </p:txBody>
        </p:sp>
        <p:grpSp>
          <p:nvGrpSpPr>
            <p:cNvPr id="166" name="Group 165">
              <a:extLst>
                <a:ext uri="{FF2B5EF4-FFF2-40B4-BE49-F238E27FC236}">
                  <a16:creationId xmlns:a16="http://schemas.microsoft.com/office/drawing/2014/main" id="{5E326BB6-545A-B616-5BEF-4085469EC4C3}"/>
                </a:ext>
              </a:extLst>
            </p:cNvPr>
            <p:cNvGrpSpPr/>
            <p:nvPr/>
          </p:nvGrpSpPr>
          <p:grpSpPr>
            <a:xfrm>
              <a:off x="480163" y="6531148"/>
              <a:ext cx="608727" cy="217580"/>
              <a:chOff x="480163" y="6531148"/>
              <a:chExt cx="608727" cy="217580"/>
            </a:xfrm>
          </p:grpSpPr>
          <p:sp>
            <p:nvSpPr>
              <p:cNvPr id="254" name="Rectangle 253">
                <a:extLst>
                  <a:ext uri="{FF2B5EF4-FFF2-40B4-BE49-F238E27FC236}">
                    <a16:creationId xmlns:a16="http://schemas.microsoft.com/office/drawing/2014/main" id="{25ADFAE0-431F-BD8F-305E-6537DCEC17D5}"/>
                  </a:ext>
                </a:extLst>
              </p:cNvPr>
              <p:cNvSpPr/>
              <p:nvPr/>
            </p:nvSpPr>
            <p:spPr>
              <a:xfrm>
                <a:off x="480163" y="6568543"/>
                <a:ext cx="193440" cy="142791"/>
              </a:xfrm>
              <a:prstGeom prst="rect">
                <a:avLst/>
              </a:prstGeom>
              <a:solidFill>
                <a:srgbClr val="493D20"/>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defRPr/>
                </a:pPr>
                <a:endParaRPr lang="en-US" sz="900" dirty="0">
                  <a:solidFill>
                    <a:schemeClr val="accent6"/>
                  </a:solidFill>
                  <a:latin typeface="+mj-lt"/>
                  <a:cs typeface="Sakkal Majalla" panose="02000000000000000000" pitchFamily="2" charset="-78"/>
                  <a:sym typeface="Calibri"/>
                </a:endParaRPr>
              </a:p>
            </p:txBody>
          </p:sp>
          <p:sp>
            <p:nvSpPr>
              <p:cNvPr id="255" name="Rectangle 254">
                <a:extLst>
                  <a:ext uri="{FF2B5EF4-FFF2-40B4-BE49-F238E27FC236}">
                    <a16:creationId xmlns:a16="http://schemas.microsoft.com/office/drawing/2014/main" id="{11362C56-CFD6-F30B-C9B6-2BB136B65321}"/>
                  </a:ext>
                </a:extLst>
              </p:cNvPr>
              <p:cNvSpPr/>
              <p:nvPr/>
            </p:nvSpPr>
            <p:spPr>
              <a:xfrm>
                <a:off x="701589" y="6531148"/>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N-1</a:t>
                </a:r>
              </a:p>
            </p:txBody>
          </p:sp>
        </p:grpSp>
        <p:grpSp>
          <p:nvGrpSpPr>
            <p:cNvPr id="168" name="Group 167">
              <a:extLst>
                <a:ext uri="{FF2B5EF4-FFF2-40B4-BE49-F238E27FC236}">
                  <a16:creationId xmlns:a16="http://schemas.microsoft.com/office/drawing/2014/main" id="{10A7C70B-9089-9A76-C93D-7E013157E201}"/>
                </a:ext>
              </a:extLst>
            </p:cNvPr>
            <p:cNvGrpSpPr/>
            <p:nvPr/>
          </p:nvGrpSpPr>
          <p:grpSpPr>
            <a:xfrm>
              <a:off x="1283358" y="6531153"/>
              <a:ext cx="608727" cy="217580"/>
              <a:chOff x="1299027" y="6531153"/>
              <a:chExt cx="608727" cy="217580"/>
            </a:xfrm>
          </p:grpSpPr>
          <p:sp>
            <p:nvSpPr>
              <p:cNvPr id="252" name="Rectangle 251">
                <a:extLst>
                  <a:ext uri="{FF2B5EF4-FFF2-40B4-BE49-F238E27FC236}">
                    <a16:creationId xmlns:a16="http://schemas.microsoft.com/office/drawing/2014/main" id="{CC492CFD-54D6-26A6-C401-0B376866323C}"/>
                  </a:ext>
                </a:extLst>
              </p:cNvPr>
              <p:cNvSpPr/>
              <p:nvPr/>
            </p:nvSpPr>
            <p:spPr>
              <a:xfrm>
                <a:off x="1299027" y="6568548"/>
                <a:ext cx="193440" cy="142791"/>
              </a:xfrm>
              <a:prstGeom prst="rect">
                <a:avLst/>
              </a:prstGeom>
              <a:solidFill>
                <a:srgbClr val="826C3A"/>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defRPr/>
                </a:pPr>
                <a:endParaRPr lang="en-US" sz="900" dirty="0">
                  <a:solidFill>
                    <a:schemeClr val="accent6"/>
                  </a:solidFill>
                  <a:latin typeface="+mj-lt"/>
                  <a:cs typeface="Sakkal Majalla" panose="02000000000000000000" pitchFamily="2" charset="-78"/>
                  <a:sym typeface="Calibri"/>
                </a:endParaRPr>
              </a:p>
            </p:txBody>
          </p:sp>
          <p:sp>
            <p:nvSpPr>
              <p:cNvPr id="253" name="Rectangle 252">
                <a:extLst>
                  <a:ext uri="{FF2B5EF4-FFF2-40B4-BE49-F238E27FC236}">
                    <a16:creationId xmlns:a16="http://schemas.microsoft.com/office/drawing/2014/main" id="{7DB09535-6286-1602-7655-A8822CE6A87F}"/>
                  </a:ext>
                </a:extLst>
              </p:cNvPr>
              <p:cNvSpPr/>
              <p:nvPr/>
            </p:nvSpPr>
            <p:spPr>
              <a:xfrm>
                <a:off x="1520453"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N-2</a:t>
                </a:r>
              </a:p>
            </p:txBody>
          </p:sp>
        </p:grpSp>
        <p:grpSp>
          <p:nvGrpSpPr>
            <p:cNvPr id="221" name="Group 220">
              <a:extLst>
                <a:ext uri="{FF2B5EF4-FFF2-40B4-BE49-F238E27FC236}">
                  <a16:creationId xmlns:a16="http://schemas.microsoft.com/office/drawing/2014/main" id="{C2361956-905C-7F7E-4BF5-6ACBD9B55DB8}"/>
                </a:ext>
              </a:extLst>
            </p:cNvPr>
            <p:cNvGrpSpPr/>
            <p:nvPr/>
          </p:nvGrpSpPr>
          <p:grpSpPr>
            <a:xfrm>
              <a:off x="2086553" y="6531153"/>
              <a:ext cx="608727" cy="217580"/>
              <a:chOff x="2092046" y="6531153"/>
              <a:chExt cx="608727" cy="217580"/>
            </a:xfrm>
          </p:grpSpPr>
          <p:sp>
            <p:nvSpPr>
              <p:cNvPr id="250" name="Rectangle 249">
                <a:extLst>
                  <a:ext uri="{FF2B5EF4-FFF2-40B4-BE49-F238E27FC236}">
                    <a16:creationId xmlns:a16="http://schemas.microsoft.com/office/drawing/2014/main" id="{20FBDFB5-4F5A-725F-BF3D-B013DB79D125}"/>
                  </a:ext>
                </a:extLst>
              </p:cNvPr>
              <p:cNvSpPr/>
              <p:nvPr/>
            </p:nvSpPr>
            <p:spPr>
              <a:xfrm>
                <a:off x="2092046" y="6568548"/>
                <a:ext cx="193440" cy="142791"/>
              </a:xfrm>
              <a:prstGeom prst="rect">
                <a:avLst/>
              </a:prstGeom>
              <a:solidFill>
                <a:srgbClr val="D7D0B6"/>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defRPr/>
                </a:pPr>
                <a:endParaRPr lang="en-US" sz="900" dirty="0">
                  <a:solidFill>
                    <a:schemeClr val="accent6"/>
                  </a:solidFill>
                  <a:latin typeface="+mj-lt"/>
                  <a:cs typeface="Sakkal Majalla" panose="02000000000000000000" pitchFamily="2" charset="-78"/>
                  <a:sym typeface="Calibri"/>
                </a:endParaRPr>
              </a:p>
            </p:txBody>
          </p:sp>
          <p:sp>
            <p:nvSpPr>
              <p:cNvPr id="251" name="Rectangle 250">
                <a:extLst>
                  <a:ext uri="{FF2B5EF4-FFF2-40B4-BE49-F238E27FC236}">
                    <a16:creationId xmlns:a16="http://schemas.microsoft.com/office/drawing/2014/main" id="{A584B0F9-2459-3DF8-CD2D-7BB9B8E995AC}"/>
                  </a:ext>
                </a:extLst>
              </p:cNvPr>
              <p:cNvSpPr/>
              <p:nvPr/>
            </p:nvSpPr>
            <p:spPr>
              <a:xfrm>
                <a:off x="2313472"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N-3</a:t>
                </a:r>
              </a:p>
            </p:txBody>
          </p:sp>
        </p:grpSp>
        <p:grpSp>
          <p:nvGrpSpPr>
            <p:cNvPr id="222" name="Group 221">
              <a:extLst>
                <a:ext uri="{FF2B5EF4-FFF2-40B4-BE49-F238E27FC236}">
                  <a16:creationId xmlns:a16="http://schemas.microsoft.com/office/drawing/2014/main" id="{A6643646-7E99-3629-A47D-7474BE182AF9}"/>
                </a:ext>
              </a:extLst>
            </p:cNvPr>
            <p:cNvGrpSpPr/>
            <p:nvPr/>
          </p:nvGrpSpPr>
          <p:grpSpPr>
            <a:xfrm>
              <a:off x="2889748" y="6531153"/>
              <a:ext cx="608727" cy="217580"/>
              <a:chOff x="2867265" y="6531153"/>
              <a:chExt cx="608727" cy="217580"/>
            </a:xfrm>
          </p:grpSpPr>
          <p:sp>
            <p:nvSpPr>
              <p:cNvPr id="241" name="Rectangle 240">
                <a:extLst>
                  <a:ext uri="{FF2B5EF4-FFF2-40B4-BE49-F238E27FC236}">
                    <a16:creationId xmlns:a16="http://schemas.microsoft.com/office/drawing/2014/main" id="{2B0ABB39-FBE4-1AF0-3051-3DE8A6A00094}"/>
                  </a:ext>
                </a:extLst>
              </p:cNvPr>
              <p:cNvSpPr/>
              <p:nvPr/>
            </p:nvSpPr>
            <p:spPr>
              <a:xfrm>
                <a:off x="2867265" y="6568548"/>
                <a:ext cx="193440" cy="142791"/>
              </a:xfrm>
              <a:prstGeom prst="rect">
                <a:avLst/>
              </a:prstGeom>
              <a:solidFill>
                <a:srgbClr val="F1ECE0"/>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defRPr/>
                </a:pPr>
                <a:endParaRPr lang="en-US" sz="900" dirty="0">
                  <a:solidFill>
                    <a:schemeClr val="accent6"/>
                  </a:solidFill>
                  <a:latin typeface="+mj-lt"/>
                  <a:cs typeface="Sakkal Majalla" panose="02000000000000000000" pitchFamily="2" charset="-78"/>
                  <a:sym typeface="Calibri"/>
                </a:endParaRPr>
              </a:p>
            </p:txBody>
          </p:sp>
          <p:sp>
            <p:nvSpPr>
              <p:cNvPr id="242" name="Rectangle 241">
                <a:extLst>
                  <a:ext uri="{FF2B5EF4-FFF2-40B4-BE49-F238E27FC236}">
                    <a16:creationId xmlns:a16="http://schemas.microsoft.com/office/drawing/2014/main" id="{18AEA9CF-BF52-3B63-EBE7-A94ABA419052}"/>
                  </a:ext>
                </a:extLst>
              </p:cNvPr>
              <p:cNvSpPr/>
              <p:nvPr/>
            </p:nvSpPr>
            <p:spPr>
              <a:xfrm>
                <a:off x="3088691"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N-4</a:t>
                </a:r>
              </a:p>
            </p:txBody>
          </p:sp>
        </p:grpSp>
        <p:grpSp>
          <p:nvGrpSpPr>
            <p:cNvPr id="223" name="Group 222">
              <a:extLst>
                <a:ext uri="{FF2B5EF4-FFF2-40B4-BE49-F238E27FC236}">
                  <a16:creationId xmlns:a16="http://schemas.microsoft.com/office/drawing/2014/main" id="{78D52587-9774-8D14-F7A4-1EFF470952A8}"/>
                </a:ext>
              </a:extLst>
            </p:cNvPr>
            <p:cNvGrpSpPr/>
            <p:nvPr/>
          </p:nvGrpSpPr>
          <p:grpSpPr>
            <a:xfrm>
              <a:off x="3692943" y="6531153"/>
              <a:ext cx="608727" cy="217580"/>
              <a:chOff x="3710886" y="6531153"/>
              <a:chExt cx="608727" cy="217580"/>
            </a:xfrm>
          </p:grpSpPr>
          <p:sp>
            <p:nvSpPr>
              <p:cNvPr id="239" name="Rectangle 238">
                <a:extLst>
                  <a:ext uri="{FF2B5EF4-FFF2-40B4-BE49-F238E27FC236}">
                    <a16:creationId xmlns:a16="http://schemas.microsoft.com/office/drawing/2014/main" id="{AF22C678-4851-3E94-671E-F3B2F2ACB1D2}"/>
                  </a:ext>
                </a:extLst>
              </p:cNvPr>
              <p:cNvSpPr/>
              <p:nvPr/>
            </p:nvSpPr>
            <p:spPr>
              <a:xfrm>
                <a:off x="3710886" y="6568548"/>
                <a:ext cx="193440" cy="142791"/>
              </a:xfrm>
              <a:prstGeom prst="rect">
                <a:avLst/>
              </a:prstGeom>
              <a:solidFill>
                <a:srgbClr val="D9D9D9"/>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defRPr/>
                </a:pPr>
                <a:endParaRPr lang="en-US" sz="900" dirty="0">
                  <a:solidFill>
                    <a:schemeClr val="accent6"/>
                  </a:solidFill>
                  <a:latin typeface="+mj-lt"/>
                  <a:cs typeface="Sakkal Majalla" panose="02000000000000000000" pitchFamily="2" charset="-78"/>
                  <a:sym typeface="Calibri"/>
                </a:endParaRPr>
              </a:p>
            </p:txBody>
          </p:sp>
          <p:sp>
            <p:nvSpPr>
              <p:cNvPr id="240" name="Rectangle 239">
                <a:extLst>
                  <a:ext uri="{FF2B5EF4-FFF2-40B4-BE49-F238E27FC236}">
                    <a16:creationId xmlns:a16="http://schemas.microsoft.com/office/drawing/2014/main" id="{BED366E3-7EB4-A003-F358-AD1BE7C9F26B}"/>
                  </a:ext>
                </a:extLst>
              </p:cNvPr>
              <p:cNvSpPr/>
              <p:nvPr/>
            </p:nvSpPr>
            <p:spPr>
              <a:xfrm>
                <a:off x="3932312"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N-5</a:t>
                </a:r>
              </a:p>
            </p:txBody>
          </p:sp>
        </p:grpSp>
        <p:grpSp>
          <p:nvGrpSpPr>
            <p:cNvPr id="230" name="Group 229">
              <a:extLst>
                <a:ext uri="{FF2B5EF4-FFF2-40B4-BE49-F238E27FC236}">
                  <a16:creationId xmlns:a16="http://schemas.microsoft.com/office/drawing/2014/main" id="{84CB4121-06E5-5A75-E2F1-B72D5C62B3FE}"/>
                </a:ext>
              </a:extLst>
            </p:cNvPr>
            <p:cNvGrpSpPr/>
            <p:nvPr/>
          </p:nvGrpSpPr>
          <p:grpSpPr>
            <a:xfrm>
              <a:off x="4496138" y="6531153"/>
              <a:ext cx="608727" cy="217580"/>
              <a:chOff x="4517948" y="6531153"/>
              <a:chExt cx="608727" cy="217580"/>
            </a:xfrm>
          </p:grpSpPr>
          <p:sp>
            <p:nvSpPr>
              <p:cNvPr id="237" name="Rectangle 236">
                <a:extLst>
                  <a:ext uri="{FF2B5EF4-FFF2-40B4-BE49-F238E27FC236}">
                    <a16:creationId xmlns:a16="http://schemas.microsoft.com/office/drawing/2014/main" id="{5AA208E7-A600-DBA0-1F17-320A2C1AC7B5}"/>
                  </a:ext>
                </a:extLst>
              </p:cNvPr>
              <p:cNvSpPr/>
              <p:nvPr/>
            </p:nvSpPr>
            <p:spPr>
              <a:xfrm>
                <a:off x="4517948" y="6568548"/>
                <a:ext cx="193440" cy="142791"/>
              </a:xfrm>
              <a:prstGeom prst="rect">
                <a:avLst/>
              </a:prstGeom>
              <a:solidFill>
                <a:schemeClr val="bg1">
                  <a:lumMod val="95000"/>
                </a:schemeClr>
              </a:solid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dirty="0">
                  <a:solidFill>
                    <a:schemeClr val="accent6"/>
                  </a:solidFill>
                  <a:sym typeface="Calibri"/>
                </a:endParaRPr>
              </a:p>
            </p:txBody>
          </p:sp>
          <p:sp>
            <p:nvSpPr>
              <p:cNvPr id="238" name="Rectangle 237">
                <a:extLst>
                  <a:ext uri="{FF2B5EF4-FFF2-40B4-BE49-F238E27FC236}">
                    <a16:creationId xmlns:a16="http://schemas.microsoft.com/office/drawing/2014/main" id="{1D388285-880E-4996-E9A8-E8D24933A53D}"/>
                  </a:ext>
                </a:extLst>
              </p:cNvPr>
              <p:cNvSpPr/>
              <p:nvPr/>
            </p:nvSpPr>
            <p:spPr>
              <a:xfrm>
                <a:off x="4739374"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N-6</a:t>
                </a:r>
              </a:p>
            </p:txBody>
          </p:sp>
        </p:grpSp>
        <p:grpSp>
          <p:nvGrpSpPr>
            <p:cNvPr id="234" name="Group 233">
              <a:extLst>
                <a:ext uri="{FF2B5EF4-FFF2-40B4-BE49-F238E27FC236}">
                  <a16:creationId xmlns:a16="http://schemas.microsoft.com/office/drawing/2014/main" id="{44F41611-E0DD-B92F-62C5-D08273F9042E}"/>
                </a:ext>
              </a:extLst>
            </p:cNvPr>
            <p:cNvGrpSpPr/>
            <p:nvPr/>
          </p:nvGrpSpPr>
          <p:grpSpPr>
            <a:xfrm>
              <a:off x="5299335" y="6531153"/>
              <a:ext cx="608727" cy="217580"/>
              <a:chOff x="5299335" y="6531153"/>
              <a:chExt cx="608727" cy="217580"/>
            </a:xfrm>
          </p:grpSpPr>
          <p:sp>
            <p:nvSpPr>
              <p:cNvPr id="235" name="Rectangle 234">
                <a:extLst>
                  <a:ext uri="{FF2B5EF4-FFF2-40B4-BE49-F238E27FC236}">
                    <a16:creationId xmlns:a16="http://schemas.microsoft.com/office/drawing/2014/main" id="{F49BB162-D615-179B-590A-C93D5EBF2D56}"/>
                  </a:ext>
                </a:extLst>
              </p:cNvPr>
              <p:cNvSpPr/>
              <p:nvPr/>
            </p:nvSpPr>
            <p:spPr>
              <a:xfrm>
                <a:off x="5299335" y="6568548"/>
                <a:ext cx="193440" cy="14279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dirty="0">
                  <a:solidFill>
                    <a:schemeClr val="accent6"/>
                  </a:solidFill>
                  <a:sym typeface="Calibri"/>
                </a:endParaRPr>
              </a:p>
            </p:txBody>
          </p:sp>
          <p:sp>
            <p:nvSpPr>
              <p:cNvPr id="236" name="Rectangle 235">
                <a:extLst>
                  <a:ext uri="{FF2B5EF4-FFF2-40B4-BE49-F238E27FC236}">
                    <a16:creationId xmlns:a16="http://schemas.microsoft.com/office/drawing/2014/main" id="{B843CFA0-DB1B-040A-0EF8-E819F4C4B31E}"/>
                  </a:ext>
                </a:extLst>
              </p:cNvPr>
              <p:cNvSpPr/>
              <p:nvPr/>
            </p:nvSpPr>
            <p:spPr>
              <a:xfrm>
                <a:off x="5520761"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Individual Contributor</a:t>
                </a:r>
              </a:p>
            </p:txBody>
          </p:sp>
        </p:grpSp>
      </p:grpSp>
      <p:grpSp>
        <p:nvGrpSpPr>
          <p:cNvPr id="143" name="Group 142">
            <a:extLst>
              <a:ext uri="{FF2B5EF4-FFF2-40B4-BE49-F238E27FC236}">
                <a16:creationId xmlns:a16="http://schemas.microsoft.com/office/drawing/2014/main" id="{D8B93046-F639-4B59-8744-47EFF2CC4ED3}"/>
              </a:ext>
            </a:extLst>
          </p:cNvPr>
          <p:cNvGrpSpPr/>
          <p:nvPr/>
        </p:nvGrpSpPr>
        <p:grpSpPr>
          <a:xfrm>
            <a:off x="11586309" y="1067828"/>
            <a:ext cx="548640" cy="548640"/>
            <a:chOff x="11586309" y="1051786"/>
            <a:chExt cx="548640" cy="548640"/>
          </a:xfrm>
        </p:grpSpPr>
        <p:pic>
          <p:nvPicPr>
            <p:cNvPr id="144" name="Graphic 143" descr="Hierarchy">
              <a:hlinkClick r:id="rId3" action="ppaction://hlinksldjump"/>
              <a:extLst>
                <a:ext uri="{FF2B5EF4-FFF2-40B4-BE49-F238E27FC236}">
                  <a16:creationId xmlns:a16="http://schemas.microsoft.com/office/drawing/2014/main" id="{7D3A81CC-8807-255D-3002-9C1A1F9477BC}"/>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632029" y="1097506"/>
              <a:ext cx="457200" cy="457200"/>
            </a:xfrm>
            <a:prstGeom prst="rect">
              <a:avLst/>
            </a:prstGeom>
          </p:spPr>
        </p:pic>
        <p:sp>
          <p:nvSpPr>
            <p:cNvPr id="146" name="Oval 145">
              <a:extLst>
                <a:ext uri="{FF2B5EF4-FFF2-40B4-BE49-F238E27FC236}">
                  <a16:creationId xmlns:a16="http://schemas.microsoft.com/office/drawing/2014/main" id="{7334C26B-A1D8-DDC5-81B8-D3916BB5A2E0}"/>
                </a:ext>
              </a:extLst>
            </p:cNvPr>
            <p:cNvSpPr>
              <a:spLocks noChangeAspect="1"/>
            </p:cNvSpPr>
            <p:nvPr/>
          </p:nvSpPr>
          <p:spPr>
            <a:xfrm>
              <a:off x="11586309" y="1051786"/>
              <a:ext cx="548640" cy="548640"/>
            </a:xfrm>
            <a:prstGeom prst="ellipse">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a:solidFill>
                  <a:schemeClr val="bg1"/>
                </a:solidFill>
              </a:endParaRPr>
            </a:p>
          </p:txBody>
        </p:sp>
      </p:grpSp>
      <p:cxnSp>
        <p:nvCxnSpPr>
          <p:cNvPr id="147" name="Connector: Elbow 89">
            <a:extLst>
              <a:ext uri="{FF2B5EF4-FFF2-40B4-BE49-F238E27FC236}">
                <a16:creationId xmlns:a16="http://schemas.microsoft.com/office/drawing/2014/main" id="{5B456595-5FDF-4D26-97BD-E085A86F168B}"/>
              </a:ext>
            </a:extLst>
          </p:cNvPr>
          <p:cNvCxnSpPr>
            <a:cxnSpLocks/>
            <a:stCxn id="150" idx="2"/>
            <a:endCxn id="155" idx="0"/>
          </p:cNvCxnSpPr>
          <p:nvPr/>
        </p:nvCxnSpPr>
        <p:spPr>
          <a:xfrm rot="5400000">
            <a:off x="3288275" y="-501519"/>
            <a:ext cx="317128" cy="4486686"/>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148" name="Connector: Elbow 107">
            <a:extLst>
              <a:ext uri="{FF2B5EF4-FFF2-40B4-BE49-F238E27FC236}">
                <a16:creationId xmlns:a16="http://schemas.microsoft.com/office/drawing/2014/main" id="{C7D8EE23-A95E-4CCE-80A4-EE7186F05386}"/>
              </a:ext>
            </a:extLst>
          </p:cNvPr>
          <p:cNvCxnSpPr>
            <a:cxnSpLocks/>
            <a:stCxn id="150" idx="2"/>
            <a:endCxn id="158" idx="0"/>
          </p:cNvCxnSpPr>
          <p:nvPr/>
        </p:nvCxnSpPr>
        <p:spPr>
          <a:xfrm rot="16200000" flipH="1">
            <a:off x="6648344" y="625098"/>
            <a:ext cx="333316" cy="2249640"/>
          </a:xfrm>
          <a:prstGeom prst="bentConnector3">
            <a:avLst>
              <a:gd name="adj1" fmla="val 48571"/>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149" name="Connector: Elbow 111">
            <a:extLst>
              <a:ext uri="{FF2B5EF4-FFF2-40B4-BE49-F238E27FC236}">
                <a16:creationId xmlns:a16="http://schemas.microsoft.com/office/drawing/2014/main" id="{74A80956-C469-42CA-88F2-9B66049E27A3}"/>
              </a:ext>
            </a:extLst>
          </p:cNvPr>
          <p:cNvCxnSpPr>
            <a:cxnSpLocks/>
            <a:stCxn id="150" idx="2"/>
            <a:endCxn id="157" idx="0"/>
          </p:cNvCxnSpPr>
          <p:nvPr/>
        </p:nvCxnSpPr>
        <p:spPr>
          <a:xfrm flipH="1">
            <a:off x="5685216" y="1583260"/>
            <a:ext cx="4966" cy="317128"/>
          </a:xfrm>
          <a:prstGeom prst="straightConnector1">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id="{3F9CD9B9-A3A8-48AB-B853-8FC9265D6B37}"/>
              </a:ext>
            </a:extLst>
          </p:cNvPr>
          <p:cNvSpPr/>
          <p:nvPr/>
        </p:nvSpPr>
        <p:spPr>
          <a:xfrm>
            <a:off x="4905786" y="1213408"/>
            <a:ext cx="1568791" cy="369852"/>
          </a:xfrm>
          <a:prstGeom prst="rect">
            <a:avLst/>
          </a:prstGeom>
          <a:solidFill>
            <a:srgbClr val="493C20"/>
          </a:solidFill>
          <a:ln w="9525" cap="rnd" cmpd="sng" algn="ctr">
            <a:noFill/>
            <a:prstDash val="sysDot"/>
            <a:roun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1000" dirty="0">
                <a:solidFill>
                  <a:srgbClr val="FFFFFF"/>
                </a:solidFill>
                <a:latin typeface="+mj-lt"/>
                <a:cs typeface="Sakkal Majalla" panose="02000000000000000000" pitchFamily="2" charset="-78"/>
                <a:sym typeface="Calibri"/>
              </a:rPr>
              <a:t>Shared Services</a:t>
            </a:r>
          </a:p>
        </p:txBody>
      </p:sp>
      <p:cxnSp>
        <p:nvCxnSpPr>
          <p:cNvPr id="152" name="Connector: Elbow 70">
            <a:extLst>
              <a:ext uri="{FF2B5EF4-FFF2-40B4-BE49-F238E27FC236}">
                <a16:creationId xmlns:a16="http://schemas.microsoft.com/office/drawing/2014/main" id="{40FECC9C-8817-4232-A2AA-B0DE3DBFF9FF}"/>
              </a:ext>
            </a:extLst>
          </p:cNvPr>
          <p:cNvCxnSpPr>
            <a:cxnSpLocks/>
            <a:stCxn id="150" idx="2"/>
            <a:endCxn id="156" idx="0"/>
          </p:cNvCxnSpPr>
          <p:nvPr/>
        </p:nvCxnSpPr>
        <p:spPr>
          <a:xfrm rot="5400000">
            <a:off x="4411335" y="622269"/>
            <a:ext cx="317856" cy="2239838"/>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155" name="Rectangle 154">
            <a:extLst>
              <a:ext uri="{FF2B5EF4-FFF2-40B4-BE49-F238E27FC236}">
                <a16:creationId xmlns:a16="http://schemas.microsoft.com/office/drawing/2014/main" id="{5E6E971D-1C0D-4898-986B-84817DB9FCED}"/>
              </a:ext>
            </a:extLst>
          </p:cNvPr>
          <p:cNvSpPr/>
          <p:nvPr/>
        </p:nvSpPr>
        <p:spPr>
          <a:xfrm>
            <a:off x="419100" y="1900388"/>
            <a:ext cx="1568791" cy="369852"/>
          </a:xfrm>
          <a:prstGeom prst="rect">
            <a:avLst/>
          </a:prstGeom>
          <a:solidFill>
            <a:schemeClr val="bg1">
              <a:lumMod val="95000"/>
            </a:schemeClr>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1000" kern="0">
                <a:solidFill>
                  <a:schemeClr val="bg1">
                    <a:lumMod val="65000"/>
                  </a:schemeClr>
                </a:solidFill>
                <a:latin typeface="+mj-lt"/>
                <a:ea typeface="ＭＳ Ｐゴシック"/>
                <a:cs typeface="Sakkal Majalla" panose="02000000000000000000" pitchFamily="2" charset="-78"/>
                <a:sym typeface="Calibri"/>
              </a:rPr>
              <a:t>Human Capital</a:t>
            </a:r>
            <a:endParaRPr lang="en-US" sz="1000" kern="0" dirty="0">
              <a:solidFill>
                <a:schemeClr val="bg1">
                  <a:lumMod val="65000"/>
                </a:schemeClr>
              </a:solidFill>
              <a:latin typeface="+mj-lt"/>
              <a:ea typeface="ＭＳ Ｐゴシック"/>
              <a:cs typeface="Sakkal Majalla" panose="02000000000000000000" pitchFamily="2" charset="-78"/>
              <a:sym typeface="Calibri"/>
            </a:endParaRPr>
          </a:p>
        </p:txBody>
      </p:sp>
      <p:sp>
        <p:nvSpPr>
          <p:cNvPr id="156" name="Rectangle 155">
            <a:extLst>
              <a:ext uri="{FF2B5EF4-FFF2-40B4-BE49-F238E27FC236}">
                <a16:creationId xmlns:a16="http://schemas.microsoft.com/office/drawing/2014/main" id="{FEFBBC05-CAAE-489A-A41B-9B115B83C968}"/>
              </a:ext>
            </a:extLst>
          </p:cNvPr>
          <p:cNvSpPr/>
          <p:nvPr/>
        </p:nvSpPr>
        <p:spPr>
          <a:xfrm>
            <a:off x="2665948" y="1901116"/>
            <a:ext cx="1568791" cy="369852"/>
          </a:xfrm>
          <a:prstGeom prst="rect">
            <a:avLst/>
          </a:prstGeom>
          <a:solidFill>
            <a:schemeClr val="bg1">
              <a:lumMod val="95000"/>
            </a:schemeClr>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1000" kern="0" dirty="0">
                <a:solidFill>
                  <a:schemeClr val="bg1">
                    <a:lumMod val="65000"/>
                  </a:schemeClr>
                </a:solidFill>
                <a:latin typeface="+mj-lt"/>
                <a:ea typeface="ＭＳ Ｐゴシック"/>
                <a:cs typeface="Sakkal Majalla" panose="02000000000000000000" pitchFamily="2" charset="-78"/>
                <a:sym typeface="Calibri"/>
              </a:rPr>
              <a:t>Procurement</a:t>
            </a:r>
          </a:p>
        </p:txBody>
      </p:sp>
      <p:sp>
        <p:nvSpPr>
          <p:cNvPr id="157" name="Rectangle 156">
            <a:extLst>
              <a:ext uri="{FF2B5EF4-FFF2-40B4-BE49-F238E27FC236}">
                <a16:creationId xmlns:a16="http://schemas.microsoft.com/office/drawing/2014/main" id="{71E060BF-ECB8-4ECF-96EC-B09E8965AC1F}"/>
              </a:ext>
            </a:extLst>
          </p:cNvPr>
          <p:cNvSpPr/>
          <p:nvPr/>
        </p:nvSpPr>
        <p:spPr>
          <a:xfrm>
            <a:off x="4900820" y="1900388"/>
            <a:ext cx="1568791" cy="369852"/>
          </a:xfrm>
          <a:prstGeom prst="rect">
            <a:avLst/>
          </a:prstGeom>
          <a:solidFill>
            <a:schemeClr val="bg1">
              <a:lumMod val="95000"/>
            </a:schemeClr>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1000" kern="0" dirty="0">
                <a:solidFill>
                  <a:schemeClr val="bg1">
                    <a:lumMod val="65000"/>
                  </a:schemeClr>
                </a:solidFill>
                <a:latin typeface="+mj-lt"/>
                <a:ea typeface="ＭＳ Ｐゴシック"/>
                <a:cs typeface="Sakkal Majalla" panose="02000000000000000000" pitchFamily="2" charset="-78"/>
                <a:sym typeface="Calibri"/>
              </a:rPr>
              <a:t>Administrative Services</a:t>
            </a:r>
          </a:p>
        </p:txBody>
      </p:sp>
      <p:sp>
        <p:nvSpPr>
          <p:cNvPr id="158" name="Rectangle 157">
            <a:extLst>
              <a:ext uri="{FF2B5EF4-FFF2-40B4-BE49-F238E27FC236}">
                <a16:creationId xmlns:a16="http://schemas.microsoft.com/office/drawing/2014/main" id="{85FC8673-9ACF-42C6-B146-EA56837203E4}"/>
              </a:ext>
            </a:extLst>
          </p:cNvPr>
          <p:cNvSpPr/>
          <p:nvPr/>
        </p:nvSpPr>
        <p:spPr>
          <a:xfrm>
            <a:off x="7155426" y="1916576"/>
            <a:ext cx="1568791" cy="369852"/>
          </a:xfrm>
          <a:prstGeom prst="rect">
            <a:avLst/>
          </a:prstGeom>
          <a:solidFill>
            <a:schemeClr val="bg1">
              <a:lumMod val="95000"/>
            </a:schemeClr>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1000" kern="0" dirty="0">
                <a:solidFill>
                  <a:schemeClr val="bg1">
                    <a:lumMod val="65000"/>
                  </a:schemeClr>
                </a:solidFill>
                <a:latin typeface="+mj-lt"/>
                <a:ea typeface="ＭＳ Ｐゴシック"/>
                <a:cs typeface="Sakkal Majalla" panose="02000000000000000000" pitchFamily="2" charset="-78"/>
                <a:sym typeface="Calibri"/>
              </a:rPr>
              <a:t>Cybersecurity</a:t>
            </a:r>
          </a:p>
        </p:txBody>
      </p:sp>
      <p:sp>
        <p:nvSpPr>
          <p:cNvPr id="159" name="Rectangle 158">
            <a:extLst>
              <a:ext uri="{FF2B5EF4-FFF2-40B4-BE49-F238E27FC236}">
                <a16:creationId xmlns:a16="http://schemas.microsoft.com/office/drawing/2014/main" id="{85FC8673-9ACF-42C6-B146-EA56837203E4}"/>
              </a:ext>
            </a:extLst>
          </p:cNvPr>
          <p:cNvSpPr/>
          <p:nvPr/>
        </p:nvSpPr>
        <p:spPr>
          <a:xfrm>
            <a:off x="9480884" y="1921390"/>
            <a:ext cx="1568791" cy="369852"/>
          </a:xfrm>
          <a:prstGeom prst="rect">
            <a:avLst/>
          </a:prstGeom>
          <a:solidFill>
            <a:srgbClr val="816C39"/>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1000" kern="0" dirty="0">
                <a:solidFill>
                  <a:schemeClr val="bg1"/>
                </a:solidFill>
                <a:latin typeface="+mj-lt"/>
                <a:ea typeface="ＭＳ Ｐゴシック"/>
                <a:cs typeface="Sakkal Majalla" panose="02000000000000000000" pitchFamily="2" charset="-78"/>
                <a:sym typeface="Calibri"/>
              </a:rPr>
              <a:t>Human Capabilities Development</a:t>
            </a:r>
          </a:p>
        </p:txBody>
      </p:sp>
      <p:cxnSp>
        <p:nvCxnSpPr>
          <p:cNvPr id="160" name="Connector: Elbow 107">
            <a:extLst>
              <a:ext uri="{FF2B5EF4-FFF2-40B4-BE49-F238E27FC236}">
                <a16:creationId xmlns:a16="http://schemas.microsoft.com/office/drawing/2014/main" id="{C7D8EE23-A95E-4CCE-80A4-EE7186F05386}"/>
              </a:ext>
            </a:extLst>
          </p:cNvPr>
          <p:cNvCxnSpPr>
            <a:cxnSpLocks/>
            <a:stCxn id="150" idx="2"/>
            <a:endCxn id="159" idx="0"/>
          </p:cNvCxnSpPr>
          <p:nvPr/>
        </p:nvCxnSpPr>
        <p:spPr>
          <a:xfrm rot="16200000" flipH="1">
            <a:off x="7808666" y="-535224"/>
            <a:ext cx="338130" cy="4575098"/>
          </a:xfrm>
          <a:prstGeom prst="bentConnector3">
            <a:avLst>
              <a:gd name="adj1" fmla="val 46713"/>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161" name="Rectangle 160">
            <a:extLst>
              <a:ext uri="{FF2B5EF4-FFF2-40B4-BE49-F238E27FC236}">
                <a16:creationId xmlns:a16="http://schemas.microsoft.com/office/drawing/2014/main" id="{4BED551E-9375-4AA2-8428-477370E4A3AB}"/>
              </a:ext>
            </a:extLst>
          </p:cNvPr>
          <p:cNvSpPr/>
          <p:nvPr/>
        </p:nvSpPr>
        <p:spPr>
          <a:xfrm>
            <a:off x="1387319" y="2618702"/>
            <a:ext cx="1463040" cy="274320"/>
          </a:xfrm>
          <a:prstGeom prst="rect">
            <a:avLst/>
          </a:prstGeom>
          <a:solidFill>
            <a:srgbClr val="D8D0B7"/>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900" kern="0" dirty="0">
                <a:solidFill>
                  <a:srgbClr val="3C3C3C"/>
                </a:solidFill>
                <a:ea typeface="ＭＳ Ｐゴシック"/>
                <a:cs typeface="Sakkal Majalla" panose="02000000000000000000" pitchFamily="2" charset="-78"/>
                <a:sym typeface="Calibri"/>
              </a:rPr>
              <a:t>Education Development</a:t>
            </a:r>
          </a:p>
        </p:txBody>
      </p:sp>
      <p:sp>
        <p:nvSpPr>
          <p:cNvPr id="260" name="Rectangle 259">
            <a:extLst>
              <a:ext uri="{FF2B5EF4-FFF2-40B4-BE49-F238E27FC236}">
                <a16:creationId xmlns:a16="http://schemas.microsoft.com/office/drawing/2014/main" id="{4BED551E-9375-4AA2-8428-477370E4A3AB}"/>
              </a:ext>
            </a:extLst>
          </p:cNvPr>
          <p:cNvSpPr/>
          <p:nvPr/>
        </p:nvSpPr>
        <p:spPr>
          <a:xfrm>
            <a:off x="4133698" y="2584662"/>
            <a:ext cx="1463040" cy="274320"/>
          </a:xfrm>
          <a:prstGeom prst="rect">
            <a:avLst/>
          </a:prstGeom>
          <a:solidFill>
            <a:srgbClr val="D8D0B7"/>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900" kern="0" dirty="0">
                <a:solidFill>
                  <a:srgbClr val="3C3C3C"/>
                </a:solidFill>
                <a:ea typeface="ＭＳ Ｐゴシック"/>
                <a:cs typeface="Sakkal Majalla" panose="02000000000000000000" pitchFamily="2" charset="-78"/>
                <a:sym typeface="Calibri"/>
              </a:rPr>
              <a:t>Community</a:t>
            </a:r>
          </a:p>
          <a:p>
            <a:pPr marL="0" lvl="1" algn="ctr" defTabSz="1828800">
              <a:lnSpc>
                <a:spcPct val="80000"/>
              </a:lnSpc>
              <a:buClr>
                <a:srgbClr val="826C3A">
                  <a:lumMod val="100000"/>
                </a:srgbClr>
              </a:buClr>
              <a:buSzPct val="100000"/>
            </a:pPr>
            <a:r>
              <a:rPr lang="en-US" sz="900" kern="0" dirty="0">
                <a:solidFill>
                  <a:srgbClr val="3C3C3C"/>
                </a:solidFill>
                <a:ea typeface="ＭＳ Ｐゴシック"/>
                <a:cs typeface="Sakkal Majalla" panose="02000000000000000000" pitchFamily="2" charset="-78"/>
                <a:sym typeface="Calibri"/>
              </a:rPr>
              <a:t>Capability Development</a:t>
            </a:r>
          </a:p>
        </p:txBody>
      </p:sp>
      <p:sp>
        <p:nvSpPr>
          <p:cNvPr id="262" name="Rectangle 261">
            <a:extLst>
              <a:ext uri="{FF2B5EF4-FFF2-40B4-BE49-F238E27FC236}">
                <a16:creationId xmlns:a16="http://schemas.microsoft.com/office/drawing/2014/main" id="{4BED551E-9375-4AA2-8428-477370E4A3AB}"/>
              </a:ext>
            </a:extLst>
          </p:cNvPr>
          <p:cNvSpPr/>
          <p:nvPr/>
        </p:nvSpPr>
        <p:spPr>
          <a:xfrm>
            <a:off x="6880077" y="2591399"/>
            <a:ext cx="1463040" cy="449881"/>
          </a:xfrm>
          <a:prstGeom prst="rect">
            <a:avLst/>
          </a:prstGeom>
          <a:solidFill>
            <a:srgbClr val="D8D0B7"/>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900" kern="0" dirty="0" err="1">
                <a:solidFill>
                  <a:srgbClr val="3C3C3C"/>
                </a:solidFill>
                <a:ea typeface="ＭＳ Ｐゴシック"/>
                <a:cs typeface="Sakkal Majalla" panose="02000000000000000000" pitchFamily="2" charset="-78"/>
                <a:sym typeface="Calibri"/>
              </a:rPr>
              <a:t>AlUla</a:t>
            </a:r>
            <a:endParaRPr lang="en-US" sz="900" kern="0" dirty="0">
              <a:solidFill>
                <a:srgbClr val="3C3C3C"/>
              </a:solidFill>
              <a:ea typeface="ＭＳ Ｐゴシック"/>
              <a:cs typeface="Sakkal Majalla" panose="02000000000000000000" pitchFamily="2" charset="-78"/>
              <a:sym typeface="Calibri"/>
            </a:endParaRPr>
          </a:p>
          <a:p>
            <a:pPr marL="0" lvl="1" algn="ctr" defTabSz="1828800">
              <a:lnSpc>
                <a:spcPct val="80000"/>
              </a:lnSpc>
              <a:buClr>
                <a:srgbClr val="826C3A">
                  <a:lumMod val="100000"/>
                </a:srgbClr>
              </a:buClr>
              <a:buSzPct val="100000"/>
            </a:pPr>
            <a:r>
              <a:rPr lang="en-US" sz="900" kern="0" dirty="0">
                <a:solidFill>
                  <a:srgbClr val="3C3C3C"/>
                </a:solidFill>
                <a:ea typeface="ＭＳ Ｐゴシック"/>
                <a:cs typeface="Sakkal Majalla" panose="02000000000000000000" pitchFamily="2" charset="-78"/>
                <a:sym typeface="Calibri"/>
              </a:rPr>
              <a:t>Languages Institute and Scholarships</a:t>
            </a:r>
          </a:p>
        </p:txBody>
      </p:sp>
      <p:sp>
        <p:nvSpPr>
          <p:cNvPr id="265" name="Rectangle 264">
            <a:extLst>
              <a:ext uri="{FF2B5EF4-FFF2-40B4-BE49-F238E27FC236}">
                <a16:creationId xmlns:a16="http://schemas.microsoft.com/office/drawing/2014/main" id="{4BED551E-9375-4AA2-8428-477370E4A3AB}"/>
              </a:ext>
            </a:extLst>
          </p:cNvPr>
          <p:cNvSpPr/>
          <p:nvPr/>
        </p:nvSpPr>
        <p:spPr>
          <a:xfrm>
            <a:off x="9533761" y="2591400"/>
            <a:ext cx="1463040" cy="274320"/>
          </a:xfrm>
          <a:prstGeom prst="rect">
            <a:avLst/>
          </a:prstGeom>
          <a:solidFill>
            <a:srgbClr val="D8D0B7"/>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900" kern="0" dirty="0">
                <a:solidFill>
                  <a:srgbClr val="3C3C3C"/>
                </a:solidFill>
                <a:ea typeface="ＭＳ Ｐゴシック"/>
                <a:cs typeface="Sakkal Majalla" panose="02000000000000000000" pitchFamily="2" charset="-78"/>
                <a:sym typeface="Calibri"/>
              </a:rPr>
              <a:t>HCD Excellence</a:t>
            </a:r>
          </a:p>
        </p:txBody>
      </p:sp>
      <p:cxnSp>
        <p:nvCxnSpPr>
          <p:cNvPr id="4" name="Straight Connector 3"/>
          <p:cNvCxnSpPr>
            <a:cxnSpLocks/>
          </p:cNvCxnSpPr>
          <p:nvPr/>
        </p:nvCxnSpPr>
        <p:spPr>
          <a:xfrm flipH="1">
            <a:off x="2116184" y="2428425"/>
            <a:ext cx="5757816" cy="0"/>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a:endCxn id="260" idx="0"/>
          </p:cNvCxnSpPr>
          <p:nvPr/>
        </p:nvCxnSpPr>
        <p:spPr>
          <a:xfrm>
            <a:off x="4865218" y="2423037"/>
            <a:ext cx="0" cy="161625"/>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161" idx="0"/>
          </p:cNvCxnSpPr>
          <p:nvPr/>
        </p:nvCxnSpPr>
        <p:spPr>
          <a:xfrm>
            <a:off x="2118839" y="2423037"/>
            <a:ext cx="0" cy="195665"/>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266" name="TextBox 265"/>
          <p:cNvSpPr txBox="1"/>
          <p:nvPr/>
        </p:nvSpPr>
        <p:spPr>
          <a:xfrm>
            <a:off x="418967" y="3115435"/>
            <a:ext cx="1963553" cy="250257"/>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wrap="square" lIns="0" tIns="0" rIns="0" bIns="0" rtlCol="0" anchor="ctr">
            <a:noAutofit/>
          </a:bodyPr>
          <a:lstStyle/>
          <a:p>
            <a:pPr algn="ctr">
              <a:lnSpc>
                <a:spcPct val="90000"/>
              </a:lnSpc>
              <a:spcAft>
                <a:spcPts val="600"/>
              </a:spcAft>
            </a:pPr>
            <a:r>
              <a:rPr lang="en-US" sz="1200" b="1" dirty="0">
                <a:solidFill>
                  <a:schemeClr val="bg1"/>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OD Recommendations</a:t>
            </a:r>
          </a:p>
        </p:txBody>
      </p:sp>
      <p:sp>
        <p:nvSpPr>
          <p:cNvPr id="267" name="TextBox 266"/>
          <p:cNvSpPr txBox="1"/>
          <p:nvPr/>
        </p:nvSpPr>
        <p:spPr>
          <a:xfrm>
            <a:off x="415724" y="3505877"/>
            <a:ext cx="11018894" cy="2890897"/>
          </a:xfrm>
          <a:prstGeom prst="rect">
            <a:avLst/>
          </a:prstGeom>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wrap="square" lIns="0" tIns="0" rIns="0" bIns="0" rtlCol="0" anchor="t">
            <a:noAutofit/>
          </a:bodyPr>
          <a:lstStyle/>
          <a:p>
            <a:pPr>
              <a:lnSpc>
                <a:spcPct val="90000"/>
              </a:lnSpc>
              <a:spcAft>
                <a:spcPts val="600"/>
              </a:spcAft>
            </a:pPr>
            <a:r>
              <a:rPr lang="en-US" sz="1200" i="1"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Pros (+)</a:t>
            </a:r>
          </a:p>
          <a:p>
            <a:pPr>
              <a:lnSpc>
                <a:spcPct val="90000"/>
              </a:lnSpc>
              <a:spcAft>
                <a:spcPts val="600"/>
              </a:spcAft>
            </a:pPr>
            <a:r>
              <a:rPr lang="en-US" sz="1200" b="1"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Decentralization</a:t>
            </a:r>
            <a:r>
              <a:rPr lang="en-US" sz="1200"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 to enable the Legal sector to activate the function properly, make decisions easily, and implement them</a:t>
            </a:r>
          </a:p>
          <a:p>
            <a:pPr>
              <a:lnSpc>
                <a:spcPct val="90000"/>
              </a:lnSpc>
              <a:spcAft>
                <a:spcPts val="600"/>
              </a:spcAft>
            </a:pPr>
            <a:r>
              <a:rPr lang="en-US" sz="1200" b="1"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Specialization</a:t>
            </a:r>
            <a:r>
              <a:rPr lang="en-US" sz="1200"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 each function focuses on certain tasks and responsibilities which will enable them to increase the efficiency, quality, their performance and RCU</a:t>
            </a:r>
          </a:p>
          <a:p>
            <a:pPr>
              <a:lnSpc>
                <a:spcPct val="90000"/>
              </a:lnSpc>
              <a:spcAft>
                <a:spcPts val="600"/>
              </a:spcAft>
            </a:pPr>
            <a:endParaRPr lang="en-US" sz="1200" i="1"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endParaRPr>
          </a:p>
          <a:p>
            <a:pPr>
              <a:lnSpc>
                <a:spcPct val="90000"/>
              </a:lnSpc>
              <a:spcAft>
                <a:spcPts val="600"/>
              </a:spcAft>
            </a:pPr>
            <a:r>
              <a:rPr lang="en-US" sz="1200" i="1"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Cons (-):</a:t>
            </a:r>
          </a:p>
          <a:p>
            <a:pPr marL="171450" indent="-171450">
              <a:lnSpc>
                <a:spcPct val="90000"/>
              </a:lnSpc>
              <a:spcAft>
                <a:spcPts val="600"/>
              </a:spcAft>
              <a:buFont typeface="Arial" panose="020B0604020202020204" pitchFamily="34" charset="0"/>
              <a:buChar char="•"/>
            </a:pPr>
            <a:r>
              <a:rPr lang="en-US" sz="1200"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increase the number of Span of control (4 instead of 2)</a:t>
            </a:r>
            <a:endParaRPr lang="en-US" sz="1200" dirty="0">
              <a:solidFill>
                <a:srgbClr val="FF0000"/>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endParaRPr>
          </a:p>
          <a:p>
            <a:pPr>
              <a:lnSpc>
                <a:spcPct val="90000"/>
              </a:lnSpc>
              <a:spcAft>
                <a:spcPts val="600"/>
              </a:spcAft>
            </a:pPr>
            <a:r>
              <a:rPr lang="en-US" sz="1200" b="1"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Recommendations: </a:t>
            </a:r>
            <a:endParaRPr lang="en-US" sz="1200" dirty="0">
              <a:solidFill>
                <a:srgbClr val="FF0000"/>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endParaRPr>
          </a:p>
          <a:p>
            <a:pPr marL="171450" indent="-171450">
              <a:lnSpc>
                <a:spcPct val="90000"/>
              </a:lnSpc>
              <a:spcAft>
                <a:spcPts val="600"/>
              </a:spcAft>
              <a:buFont typeface="Arial" panose="020B0604020202020204" pitchFamily="34" charset="0"/>
              <a:buChar char="•"/>
            </a:pPr>
            <a:r>
              <a:rPr lang="en-US" sz="1200"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I agree with Amjad’s recommendations, and I agree to separate </a:t>
            </a:r>
            <a:r>
              <a:rPr lang="en-US" sz="1200" b="1" dirty="0" err="1">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AlUla</a:t>
            </a:r>
            <a:r>
              <a:rPr lang="en-US" sz="1200" b="1"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 Languages Institute </a:t>
            </a:r>
            <a:r>
              <a:rPr lang="en-US" sz="1200"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and </a:t>
            </a:r>
            <a:r>
              <a:rPr lang="en-US" sz="1200" b="1"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Scholarships</a:t>
            </a:r>
            <a:r>
              <a:rPr lang="en-US" sz="1200"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 from </a:t>
            </a:r>
            <a:r>
              <a:rPr lang="en-US" sz="1200" b="1"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Community Capability Development</a:t>
            </a:r>
            <a:r>
              <a:rPr lang="en-US" sz="1200"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 but I suggest we keep them together as 1 N-3 (</a:t>
            </a:r>
            <a:r>
              <a:rPr lang="en-US" sz="1200" dirty="0" err="1">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AlUla</a:t>
            </a:r>
            <a:r>
              <a:rPr lang="en-US" sz="1200"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 Languages Institute and Scholarships)</a:t>
            </a:r>
            <a:r>
              <a:rPr lang="en-US" sz="1200" b="1"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 </a:t>
            </a:r>
            <a:r>
              <a:rPr lang="en-US" sz="1200"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OR</a:t>
            </a:r>
          </a:p>
          <a:p>
            <a:pPr marL="171450" indent="-171450">
              <a:lnSpc>
                <a:spcPct val="90000"/>
              </a:lnSpc>
              <a:spcAft>
                <a:spcPts val="600"/>
              </a:spcAft>
              <a:buFont typeface="Arial" panose="020B0604020202020204" pitchFamily="34" charset="0"/>
              <a:buChar char="•"/>
            </a:pPr>
            <a:r>
              <a:rPr lang="en-US" sz="1200"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Keep Scholarships under Community Capability Development and separate </a:t>
            </a:r>
            <a:r>
              <a:rPr lang="en-US" sz="1200" dirty="0" err="1">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AlUla</a:t>
            </a:r>
            <a:r>
              <a:rPr lang="en-US" sz="1200"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 Languages Institute, as it contributes distinctly enough to HCD to warrant being its own N-3</a:t>
            </a:r>
          </a:p>
          <a:p>
            <a:pPr marL="171450" indent="-171450">
              <a:lnSpc>
                <a:spcPct val="90000"/>
              </a:lnSpc>
              <a:spcAft>
                <a:spcPts val="600"/>
              </a:spcAft>
              <a:buFont typeface="Arial" panose="020B0604020202020204" pitchFamily="34" charset="0"/>
              <a:buChar char="•"/>
            </a:pPr>
            <a:endParaRPr lang="en-US" sz="1200"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endParaRPr>
          </a:p>
        </p:txBody>
      </p:sp>
      <p:cxnSp>
        <p:nvCxnSpPr>
          <p:cNvPr id="18" name="Connector: Elbow 17">
            <a:extLst>
              <a:ext uri="{FF2B5EF4-FFF2-40B4-BE49-F238E27FC236}">
                <a16:creationId xmlns:a16="http://schemas.microsoft.com/office/drawing/2014/main" id="{8B3AB9BD-93B2-85AC-24E7-00266BD50F53}"/>
              </a:ext>
            </a:extLst>
          </p:cNvPr>
          <p:cNvCxnSpPr>
            <a:cxnSpLocks/>
            <a:stCxn id="159" idx="2"/>
            <a:endCxn id="265" idx="0"/>
          </p:cNvCxnSpPr>
          <p:nvPr/>
        </p:nvCxnSpPr>
        <p:spPr>
          <a:xfrm>
            <a:off x="10265280" y="2291242"/>
            <a:ext cx="1" cy="300158"/>
          </a:xfrm>
          <a:prstGeom prst="straightConnector1">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106FCB75-0510-36AB-46CC-200CDF4B5B10}"/>
              </a:ext>
            </a:extLst>
          </p:cNvPr>
          <p:cNvSpPr/>
          <p:nvPr/>
        </p:nvSpPr>
        <p:spPr>
          <a:xfrm>
            <a:off x="3273393" y="1358156"/>
            <a:ext cx="3111501" cy="1072664"/>
          </a:xfrm>
          <a:prstGeom prst="rect">
            <a:avLst/>
          </a:prstGeom>
          <a:solidFill>
            <a:srgbClr val="FFFF00"/>
          </a:solidFill>
          <a:ln w="9525" cap="rnd">
            <a:solidFill>
              <a:srgbClr val="FF0000"/>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just">
              <a:lnSpc>
                <a:spcPct val="105000"/>
              </a:lnSpc>
            </a:pPr>
            <a:r>
              <a:rPr lang="en-GB" sz="1200" dirty="0">
                <a:solidFill>
                  <a:srgbClr val="3C3C3C"/>
                </a:solidFill>
                <a:effectLst/>
                <a:latin typeface="Calibri" panose="020F0502020204030204" pitchFamily="34" charset="0"/>
                <a:ea typeface="Times New Roman" panose="02020603050405020304" pitchFamily="18" charset="0"/>
              </a:rPr>
              <a:t>I agree that </a:t>
            </a:r>
            <a:r>
              <a:rPr lang="en-GB" sz="1200" b="1" i="1" dirty="0">
                <a:solidFill>
                  <a:srgbClr val="3C3C3C"/>
                </a:solidFill>
                <a:effectLst/>
                <a:latin typeface="Calibri" panose="020F0502020204030204" pitchFamily="34" charset="0"/>
                <a:ea typeface="Times New Roman" panose="02020603050405020304" pitchFamily="18" charset="0"/>
              </a:rPr>
              <a:t>Scholarship Program</a:t>
            </a:r>
            <a:r>
              <a:rPr lang="en-GB" sz="1200" b="1" dirty="0">
                <a:solidFill>
                  <a:srgbClr val="3C3C3C"/>
                </a:solidFill>
                <a:effectLst/>
                <a:latin typeface="Calibri" panose="020F0502020204030204" pitchFamily="34" charset="0"/>
                <a:ea typeface="Times New Roman" panose="02020603050405020304" pitchFamily="18" charset="0"/>
              </a:rPr>
              <a:t> </a:t>
            </a:r>
            <a:r>
              <a:rPr lang="en-GB" sz="1200" dirty="0">
                <a:solidFill>
                  <a:srgbClr val="3C3C3C"/>
                </a:solidFill>
                <a:effectLst/>
                <a:latin typeface="Calibri" panose="020F0502020204030204" pitchFamily="34" charset="0"/>
                <a:ea typeface="Times New Roman" panose="02020603050405020304" pitchFamily="18" charset="0"/>
              </a:rPr>
              <a:t>and </a:t>
            </a:r>
            <a:r>
              <a:rPr lang="en-GB" sz="1200" b="1" i="1" dirty="0">
                <a:solidFill>
                  <a:srgbClr val="3C3C3C"/>
                </a:solidFill>
                <a:effectLst/>
                <a:latin typeface="Calibri" panose="020F0502020204030204" pitchFamily="34" charset="0"/>
                <a:ea typeface="Times New Roman" panose="02020603050405020304" pitchFamily="18" charset="0"/>
              </a:rPr>
              <a:t>Language </a:t>
            </a:r>
            <a:r>
              <a:rPr lang="en-GB" sz="1200" b="1" i="1" dirty="0" err="1">
                <a:solidFill>
                  <a:srgbClr val="3C3C3C"/>
                </a:solidFill>
                <a:effectLst/>
                <a:latin typeface="Calibri" panose="020F0502020204030204" pitchFamily="34" charset="0"/>
                <a:ea typeface="Times New Roman" panose="02020603050405020304" pitchFamily="18" charset="0"/>
              </a:rPr>
              <a:t>Center</a:t>
            </a:r>
            <a:r>
              <a:rPr lang="en-GB" sz="1200" b="1" dirty="0">
                <a:solidFill>
                  <a:srgbClr val="3C3C3C"/>
                </a:solidFill>
                <a:effectLst/>
                <a:latin typeface="Calibri" panose="020F0502020204030204" pitchFamily="34" charset="0"/>
                <a:ea typeface="Times New Roman" panose="02020603050405020304" pitchFamily="18" charset="0"/>
              </a:rPr>
              <a:t> </a:t>
            </a:r>
            <a:r>
              <a:rPr lang="en-GB" sz="1200" dirty="0">
                <a:solidFill>
                  <a:srgbClr val="3C3C3C"/>
                </a:solidFill>
                <a:effectLst/>
                <a:latin typeface="Calibri" panose="020F0502020204030204" pitchFamily="34" charset="0"/>
                <a:ea typeface="Times New Roman" panose="02020603050405020304" pitchFamily="18" charset="0"/>
              </a:rPr>
              <a:t>can be separated from </a:t>
            </a:r>
            <a:r>
              <a:rPr lang="en-GB" sz="1200" b="1" i="1" dirty="0">
                <a:solidFill>
                  <a:srgbClr val="3C3C3C"/>
                </a:solidFill>
                <a:effectLst/>
                <a:latin typeface="Calibri" panose="020F0502020204030204" pitchFamily="34" charset="0"/>
                <a:ea typeface="Times New Roman" panose="02020603050405020304" pitchFamily="18" charset="0"/>
              </a:rPr>
              <a:t>Community Capabilities Development</a:t>
            </a:r>
            <a:r>
              <a:rPr lang="en-GB" sz="1200" dirty="0">
                <a:solidFill>
                  <a:srgbClr val="3C3C3C"/>
                </a:solidFill>
                <a:effectLst/>
                <a:latin typeface="Calibri" panose="020F0502020204030204" pitchFamily="34" charset="0"/>
                <a:ea typeface="Times New Roman" panose="02020603050405020304" pitchFamily="18" charset="0"/>
              </a:rPr>
              <a:t>, but I don’t recommend them to be separated into their own respective N-3s (that’s +2 new N-3s)</a:t>
            </a:r>
            <a:endParaRPr lang="en-GB" sz="1200" dirty="0">
              <a:solidFill>
                <a:srgbClr val="3C3C3C"/>
              </a:solidFill>
              <a:effectLst/>
              <a:latin typeface="Calibri" panose="020F0502020204030204" pitchFamily="34" charset="0"/>
              <a:ea typeface="Calibri" panose="020F0502020204030204" pitchFamily="34" charset="0"/>
            </a:endParaRPr>
          </a:p>
        </p:txBody>
      </p:sp>
      <p:sp>
        <p:nvSpPr>
          <p:cNvPr id="28" name="Rectangle 27">
            <a:extLst>
              <a:ext uri="{FF2B5EF4-FFF2-40B4-BE49-F238E27FC236}">
                <a16:creationId xmlns:a16="http://schemas.microsoft.com/office/drawing/2014/main" id="{2741B794-3F69-480C-3FC3-6FB3EE15FAAE}"/>
              </a:ext>
            </a:extLst>
          </p:cNvPr>
          <p:cNvSpPr/>
          <p:nvPr/>
        </p:nvSpPr>
        <p:spPr>
          <a:xfrm>
            <a:off x="6493672" y="3146227"/>
            <a:ext cx="4968932" cy="4141009"/>
          </a:xfrm>
          <a:prstGeom prst="rect">
            <a:avLst/>
          </a:prstGeom>
          <a:solidFill>
            <a:srgbClr val="FFFF00"/>
          </a:solidFill>
          <a:ln w="9525" cap="rnd">
            <a:solidFill>
              <a:srgbClr val="FF0000"/>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just">
              <a:lnSpc>
                <a:spcPct val="105000"/>
              </a:lnSpc>
            </a:pPr>
            <a:r>
              <a:rPr lang="en-GB" sz="1200" dirty="0">
                <a:solidFill>
                  <a:schemeClr val="accent1"/>
                </a:solidFill>
                <a:effectLst/>
                <a:latin typeface="Calibri" panose="020F0502020204030204" pitchFamily="34" charset="0"/>
                <a:ea typeface="Times New Roman" panose="02020603050405020304" pitchFamily="18" charset="0"/>
              </a:rPr>
              <a:t>One of the Functional Descriptors for </a:t>
            </a:r>
            <a:r>
              <a:rPr lang="en-GB" sz="1200" b="1" dirty="0">
                <a:solidFill>
                  <a:schemeClr val="accent1"/>
                </a:solidFill>
                <a:effectLst/>
                <a:latin typeface="Calibri" panose="020F0502020204030204" pitchFamily="34" charset="0"/>
                <a:ea typeface="Times New Roman" panose="02020603050405020304" pitchFamily="18" charset="0"/>
              </a:rPr>
              <a:t>Human Capabilities Development</a:t>
            </a:r>
            <a:r>
              <a:rPr lang="en-GB" sz="1200" dirty="0">
                <a:solidFill>
                  <a:schemeClr val="accent1"/>
                </a:solidFill>
                <a:effectLst/>
                <a:latin typeface="Calibri" panose="020F0502020204030204" pitchFamily="34" charset="0"/>
                <a:ea typeface="Times New Roman" panose="02020603050405020304" pitchFamily="18" charset="0"/>
              </a:rPr>
              <a:t> (N-2) states:</a:t>
            </a:r>
            <a:endParaRPr lang="en-GB" sz="1200" dirty="0">
              <a:solidFill>
                <a:schemeClr val="accent1"/>
              </a:solidFill>
              <a:latin typeface="Calibri" panose="020F0502020204030204" pitchFamily="34" charset="0"/>
              <a:ea typeface="Times New Roman" panose="02020603050405020304" pitchFamily="18" charset="0"/>
            </a:endParaRPr>
          </a:p>
          <a:p>
            <a:pPr lvl="0" algn="just">
              <a:lnSpc>
                <a:spcPct val="105000"/>
              </a:lnSpc>
            </a:pPr>
            <a:endParaRPr lang="en-GB" sz="1200" dirty="0">
              <a:solidFill>
                <a:schemeClr val="accent1"/>
              </a:solidFill>
              <a:effectLst/>
              <a:latin typeface="Calibri" panose="020F0502020204030204" pitchFamily="34" charset="0"/>
              <a:ea typeface="Calibri" panose="020F0502020204030204" pitchFamily="34" charset="0"/>
            </a:endParaRPr>
          </a:p>
          <a:p>
            <a:pPr lvl="0" algn="just">
              <a:lnSpc>
                <a:spcPct val="105000"/>
              </a:lnSpc>
            </a:pPr>
            <a:r>
              <a:rPr lang="en-US" sz="1200" dirty="0">
                <a:solidFill>
                  <a:schemeClr val="accent1"/>
                </a:solidFill>
                <a:effectLst/>
                <a:latin typeface="Calibri" panose="020F0502020204030204" pitchFamily="34" charset="0"/>
                <a:ea typeface="Calibri" panose="020F0502020204030204" pitchFamily="34" charset="0"/>
              </a:rPr>
              <a:t>“Devise, activate and oversee the implementation of educational program / project plans aimed at enhancing the local population's skills and capabilities (e.g. through establishing educational facilities, </a:t>
            </a:r>
            <a:r>
              <a:rPr lang="en-US" sz="1200" b="1" dirty="0">
                <a:solidFill>
                  <a:schemeClr val="accent1"/>
                </a:solidFill>
                <a:effectLst/>
                <a:latin typeface="Calibri" panose="020F0502020204030204" pitchFamily="34" charset="0"/>
                <a:ea typeface="Calibri" panose="020F0502020204030204" pitchFamily="34" charset="0"/>
              </a:rPr>
              <a:t>scholarship opportunities, and other services</a:t>
            </a:r>
            <a:r>
              <a:rPr lang="en-US" sz="1200" dirty="0">
                <a:solidFill>
                  <a:schemeClr val="accent1"/>
                </a:solidFill>
                <a:effectLst/>
                <a:latin typeface="Calibri" panose="020F0502020204030204" pitchFamily="34" charset="0"/>
                <a:ea typeface="Calibri" panose="020F0502020204030204" pitchFamily="34" charset="0"/>
              </a:rPr>
              <a:t>) to enable </a:t>
            </a:r>
            <a:r>
              <a:rPr lang="en-US" sz="1200" dirty="0" err="1">
                <a:solidFill>
                  <a:schemeClr val="accent1"/>
                </a:solidFill>
                <a:effectLst/>
                <a:latin typeface="Calibri" panose="020F0502020204030204" pitchFamily="34" charset="0"/>
                <a:ea typeface="Calibri" panose="020F0502020204030204" pitchFamily="34" charset="0"/>
              </a:rPr>
              <a:t>AlUla’s</a:t>
            </a:r>
            <a:r>
              <a:rPr lang="en-US" sz="1200" dirty="0">
                <a:solidFill>
                  <a:schemeClr val="accent1"/>
                </a:solidFill>
                <a:effectLst/>
                <a:latin typeface="Calibri" panose="020F0502020204030204" pitchFamily="34" charset="0"/>
                <a:ea typeface="Calibri" panose="020F0502020204030204" pitchFamily="34" charset="0"/>
              </a:rPr>
              <a:t> community and achieve higher standards of living”</a:t>
            </a:r>
            <a:endParaRPr lang="en-GB" sz="1200" dirty="0">
              <a:solidFill>
                <a:schemeClr val="accent1"/>
              </a:solidFill>
              <a:latin typeface="Calibri" panose="020F0502020204030204" pitchFamily="34" charset="0"/>
              <a:ea typeface="Calibri" panose="020F0502020204030204" pitchFamily="34" charset="0"/>
            </a:endParaRPr>
          </a:p>
          <a:p>
            <a:pPr lvl="0" algn="just">
              <a:lnSpc>
                <a:spcPct val="105000"/>
              </a:lnSpc>
            </a:pPr>
            <a:endParaRPr lang="en-GB" sz="1200" dirty="0">
              <a:solidFill>
                <a:schemeClr val="accent1"/>
              </a:solidFill>
              <a:effectLst/>
              <a:latin typeface="Calibri" panose="020F0502020204030204" pitchFamily="34" charset="0"/>
              <a:ea typeface="Calibri" panose="020F0502020204030204" pitchFamily="34" charset="0"/>
            </a:endParaRPr>
          </a:p>
          <a:p>
            <a:pPr lvl="0" algn="just">
              <a:lnSpc>
                <a:spcPct val="105000"/>
              </a:lnSpc>
            </a:pPr>
            <a:r>
              <a:rPr lang="en-US" sz="1200" dirty="0">
                <a:solidFill>
                  <a:schemeClr val="accent1"/>
                </a:solidFill>
                <a:effectLst/>
                <a:latin typeface="Calibri" panose="020F0502020204030204" pitchFamily="34" charset="0"/>
                <a:ea typeface="Calibri" panose="020F0502020204030204" pitchFamily="34" charset="0"/>
              </a:rPr>
              <a:t>With this in mind, I suggest </a:t>
            </a:r>
            <a:r>
              <a:rPr lang="en-US" sz="1200" b="1" i="1" dirty="0">
                <a:solidFill>
                  <a:schemeClr val="accent1"/>
                </a:solidFill>
                <a:effectLst/>
                <a:latin typeface="Calibri" panose="020F0502020204030204" pitchFamily="34" charset="0"/>
                <a:ea typeface="Calibri" panose="020F0502020204030204" pitchFamily="34" charset="0"/>
              </a:rPr>
              <a:t>Scholarship Program</a:t>
            </a:r>
            <a:r>
              <a:rPr lang="en-US" sz="1200" b="1" dirty="0">
                <a:solidFill>
                  <a:schemeClr val="accent1"/>
                </a:solidFill>
                <a:effectLst/>
                <a:latin typeface="Calibri" panose="020F0502020204030204" pitchFamily="34" charset="0"/>
                <a:ea typeface="Calibri" panose="020F0502020204030204" pitchFamily="34" charset="0"/>
              </a:rPr>
              <a:t> </a:t>
            </a:r>
            <a:r>
              <a:rPr lang="en-US" sz="1200" dirty="0">
                <a:solidFill>
                  <a:schemeClr val="accent1"/>
                </a:solidFill>
                <a:effectLst/>
                <a:latin typeface="Calibri" panose="020F0502020204030204" pitchFamily="34" charset="0"/>
                <a:ea typeface="Calibri" panose="020F0502020204030204" pitchFamily="34" charset="0"/>
              </a:rPr>
              <a:t>and </a:t>
            </a:r>
            <a:r>
              <a:rPr lang="en-US" sz="1200" b="1" i="1" dirty="0" err="1">
                <a:solidFill>
                  <a:schemeClr val="accent1"/>
                </a:solidFill>
                <a:effectLst/>
                <a:latin typeface="Calibri" panose="020F0502020204030204" pitchFamily="34" charset="0"/>
                <a:ea typeface="Calibri" panose="020F0502020204030204" pitchFamily="34" charset="0"/>
              </a:rPr>
              <a:t>AlUla</a:t>
            </a:r>
            <a:r>
              <a:rPr lang="en-US" sz="1200" b="1" i="1" dirty="0">
                <a:solidFill>
                  <a:schemeClr val="accent1"/>
                </a:solidFill>
                <a:effectLst/>
                <a:latin typeface="Calibri" panose="020F0502020204030204" pitchFamily="34" charset="0"/>
                <a:ea typeface="Calibri" panose="020F0502020204030204" pitchFamily="34" charset="0"/>
              </a:rPr>
              <a:t> Languages Institute</a:t>
            </a:r>
            <a:r>
              <a:rPr lang="en-US" sz="1200" dirty="0">
                <a:solidFill>
                  <a:schemeClr val="accent1"/>
                </a:solidFill>
                <a:effectLst/>
                <a:latin typeface="Calibri" panose="020F0502020204030204" pitchFamily="34" charset="0"/>
                <a:ea typeface="Calibri" panose="020F0502020204030204" pitchFamily="34" charset="0"/>
              </a:rPr>
              <a:t> should either:</a:t>
            </a:r>
            <a:endParaRPr lang="en-GB" sz="1200" dirty="0">
              <a:solidFill>
                <a:schemeClr val="accent1"/>
              </a:solidFill>
              <a:effectLst/>
              <a:latin typeface="Calibri" panose="020F0502020204030204" pitchFamily="34" charset="0"/>
              <a:ea typeface="Calibri" panose="020F0502020204030204" pitchFamily="34" charset="0"/>
            </a:endParaRPr>
          </a:p>
          <a:p>
            <a:pPr marL="342900" lvl="0" indent="-342900" algn="just">
              <a:lnSpc>
                <a:spcPct val="105000"/>
              </a:lnSpc>
              <a:buFont typeface="Symbol" panose="05050102010706020507" pitchFamily="18" charset="2"/>
              <a:buChar char=""/>
            </a:pPr>
            <a:r>
              <a:rPr lang="en-US" sz="1200" dirty="0">
                <a:solidFill>
                  <a:schemeClr val="accent1"/>
                </a:solidFill>
                <a:effectLst/>
                <a:latin typeface="Calibri" panose="020F0502020204030204" pitchFamily="34" charset="0"/>
                <a:ea typeface="Times New Roman" panose="02020603050405020304" pitchFamily="18" charset="0"/>
              </a:rPr>
              <a:t>Operate together as a single N-3 (proposed title: “</a:t>
            </a:r>
            <a:r>
              <a:rPr lang="en-US" sz="1200" b="1" i="1" dirty="0" err="1">
                <a:solidFill>
                  <a:schemeClr val="accent1"/>
                </a:solidFill>
                <a:effectLst/>
                <a:latin typeface="Calibri" panose="020F0502020204030204" pitchFamily="34" charset="0"/>
                <a:ea typeface="Times New Roman" panose="02020603050405020304" pitchFamily="18" charset="0"/>
              </a:rPr>
              <a:t>AlUla</a:t>
            </a:r>
            <a:r>
              <a:rPr lang="en-US" sz="1200" b="1" i="1" dirty="0">
                <a:solidFill>
                  <a:schemeClr val="accent1"/>
                </a:solidFill>
                <a:effectLst/>
                <a:latin typeface="Calibri" panose="020F0502020204030204" pitchFamily="34" charset="0"/>
                <a:ea typeface="Times New Roman" panose="02020603050405020304" pitchFamily="18" charset="0"/>
              </a:rPr>
              <a:t> Languages Institute and Scholarships</a:t>
            </a:r>
            <a:r>
              <a:rPr lang="en-US" sz="1200" dirty="0">
                <a:solidFill>
                  <a:schemeClr val="accent1"/>
                </a:solidFill>
                <a:effectLst/>
                <a:latin typeface="Calibri" panose="020F0502020204030204" pitchFamily="34" charset="0"/>
                <a:ea typeface="Times New Roman" panose="02020603050405020304" pitchFamily="18" charset="0"/>
              </a:rPr>
              <a:t>”), </a:t>
            </a:r>
            <a:r>
              <a:rPr lang="en-US" sz="1200" b="1" dirty="0">
                <a:solidFill>
                  <a:schemeClr val="accent1"/>
                </a:solidFill>
                <a:effectLst/>
                <a:latin typeface="Calibri" panose="020F0502020204030204" pitchFamily="34" charset="0"/>
                <a:ea typeface="Times New Roman" panose="02020603050405020304" pitchFamily="18" charset="0"/>
              </a:rPr>
              <a:t>or</a:t>
            </a:r>
            <a:endParaRPr lang="en-GB" sz="1200" b="1" dirty="0">
              <a:solidFill>
                <a:schemeClr val="accent1"/>
              </a:solidFill>
              <a:effectLst/>
              <a:latin typeface="Calibri" panose="020F0502020204030204" pitchFamily="34" charset="0"/>
              <a:ea typeface="Calibri" panose="020F0502020204030204" pitchFamily="34" charset="0"/>
            </a:endParaRPr>
          </a:p>
          <a:p>
            <a:pPr marL="342900" lvl="0" indent="-342900" algn="just">
              <a:lnSpc>
                <a:spcPct val="105000"/>
              </a:lnSpc>
              <a:buFont typeface="Symbol" panose="05050102010706020507" pitchFamily="18" charset="2"/>
              <a:buChar char=""/>
            </a:pPr>
            <a:r>
              <a:rPr lang="en-US" sz="1200" dirty="0">
                <a:solidFill>
                  <a:schemeClr val="accent1"/>
                </a:solidFill>
                <a:effectLst/>
                <a:latin typeface="Calibri" panose="020F0502020204030204" pitchFamily="34" charset="0"/>
                <a:ea typeface="Times New Roman" panose="02020603050405020304" pitchFamily="18" charset="0"/>
              </a:rPr>
              <a:t>Keep </a:t>
            </a:r>
            <a:r>
              <a:rPr lang="en-US" sz="1200" b="1" i="1" dirty="0">
                <a:solidFill>
                  <a:schemeClr val="accent1"/>
                </a:solidFill>
                <a:effectLst/>
                <a:latin typeface="Calibri" panose="020F0502020204030204" pitchFamily="34" charset="0"/>
                <a:ea typeface="Times New Roman" panose="02020603050405020304" pitchFamily="18" charset="0"/>
              </a:rPr>
              <a:t>Scholarship Program</a:t>
            </a:r>
            <a:r>
              <a:rPr lang="en-US" sz="1200" b="1" dirty="0">
                <a:solidFill>
                  <a:schemeClr val="accent1"/>
                </a:solidFill>
                <a:effectLst/>
                <a:latin typeface="Calibri" panose="020F0502020204030204" pitchFamily="34" charset="0"/>
                <a:ea typeface="Times New Roman" panose="02020603050405020304" pitchFamily="18" charset="0"/>
              </a:rPr>
              <a:t> </a:t>
            </a:r>
            <a:r>
              <a:rPr lang="en-US" sz="1200" dirty="0">
                <a:solidFill>
                  <a:schemeClr val="accent1"/>
                </a:solidFill>
                <a:effectLst/>
                <a:latin typeface="Calibri" panose="020F0502020204030204" pitchFamily="34" charset="0"/>
                <a:ea typeface="Times New Roman" panose="02020603050405020304" pitchFamily="18" charset="0"/>
              </a:rPr>
              <a:t>as part of </a:t>
            </a:r>
            <a:r>
              <a:rPr lang="en-US" sz="1200" b="1" i="1" dirty="0">
                <a:solidFill>
                  <a:schemeClr val="accent1"/>
                </a:solidFill>
                <a:effectLst/>
                <a:latin typeface="Calibri" panose="020F0502020204030204" pitchFamily="34" charset="0"/>
                <a:ea typeface="Times New Roman" panose="02020603050405020304" pitchFamily="18" charset="0"/>
              </a:rPr>
              <a:t>Community Capabilities</a:t>
            </a:r>
            <a:r>
              <a:rPr lang="en-US" sz="1200" b="1" dirty="0">
                <a:solidFill>
                  <a:schemeClr val="accent1"/>
                </a:solidFill>
                <a:effectLst/>
                <a:latin typeface="Calibri" panose="020F0502020204030204" pitchFamily="34" charset="0"/>
                <a:ea typeface="Times New Roman" panose="02020603050405020304" pitchFamily="18" charset="0"/>
              </a:rPr>
              <a:t> </a:t>
            </a:r>
            <a:r>
              <a:rPr lang="en-US" sz="1200" b="1" i="1" dirty="0">
                <a:solidFill>
                  <a:schemeClr val="accent1"/>
                </a:solidFill>
                <a:effectLst/>
                <a:latin typeface="Calibri" panose="020F0502020204030204" pitchFamily="34" charset="0"/>
                <a:ea typeface="Times New Roman" panose="02020603050405020304" pitchFamily="18" charset="0"/>
              </a:rPr>
              <a:t>Development</a:t>
            </a:r>
            <a:r>
              <a:rPr lang="en-US" sz="1200" dirty="0">
                <a:solidFill>
                  <a:schemeClr val="accent1"/>
                </a:solidFill>
                <a:effectLst/>
                <a:latin typeface="Calibri" panose="020F0502020204030204" pitchFamily="34" charset="0"/>
                <a:ea typeface="Times New Roman" panose="02020603050405020304" pitchFamily="18" charset="0"/>
              </a:rPr>
              <a:t> and have </a:t>
            </a:r>
            <a:r>
              <a:rPr lang="en-US" sz="1200" b="1" i="1" dirty="0" err="1">
                <a:solidFill>
                  <a:schemeClr val="accent1"/>
                </a:solidFill>
                <a:effectLst/>
                <a:latin typeface="Calibri" panose="020F0502020204030204" pitchFamily="34" charset="0"/>
                <a:ea typeface="Times New Roman" panose="02020603050405020304" pitchFamily="18" charset="0"/>
              </a:rPr>
              <a:t>AlUla</a:t>
            </a:r>
            <a:r>
              <a:rPr lang="en-US" sz="1200" b="1" i="1" dirty="0">
                <a:solidFill>
                  <a:schemeClr val="accent1"/>
                </a:solidFill>
                <a:effectLst/>
                <a:latin typeface="Calibri" panose="020F0502020204030204" pitchFamily="34" charset="0"/>
                <a:ea typeface="Times New Roman" panose="02020603050405020304" pitchFamily="18" charset="0"/>
              </a:rPr>
              <a:t> Languages Institute</a:t>
            </a:r>
            <a:r>
              <a:rPr lang="en-US" sz="1200" b="1" dirty="0">
                <a:solidFill>
                  <a:schemeClr val="accent1"/>
                </a:solidFill>
                <a:effectLst/>
                <a:latin typeface="Calibri" panose="020F0502020204030204" pitchFamily="34" charset="0"/>
                <a:ea typeface="Times New Roman" panose="02020603050405020304" pitchFamily="18" charset="0"/>
              </a:rPr>
              <a:t> </a:t>
            </a:r>
            <a:r>
              <a:rPr lang="en-US" sz="1200" dirty="0">
                <a:solidFill>
                  <a:schemeClr val="accent1"/>
                </a:solidFill>
                <a:effectLst/>
                <a:latin typeface="Calibri" panose="020F0502020204030204" pitchFamily="34" charset="0"/>
                <a:ea typeface="Times New Roman" panose="02020603050405020304" pitchFamily="18" charset="0"/>
              </a:rPr>
              <a:t>be its own N-3 (since it contributes distinctly enough to </a:t>
            </a:r>
            <a:r>
              <a:rPr lang="en-US" sz="1200" b="1" dirty="0">
                <a:solidFill>
                  <a:schemeClr val="accent1"/>
                </a:solidFill>
                <a:effectLst/>
                <a:latin typeface="Calibri" panose="020F0502020204030204" pitchFamily="34" charset="0"/>
                <a:ea typeface="Times New Roman" panose="02020603050405020304" pitchFamily="18" charset="0"/>
              </a:rPr>
              <a:t>Human Capabilities Development</a:t>
            </a:r>
            <a:r>
              <a:rPr lang="en-US" sz="1200" dirty="0">
                <a:solidFill>
                  <a:schemeClr val="accent1"/>
                </a:solidFill>
                <a:effectLst/>
                <a:latin typeface="Calibri" panose="020F0502020204030204" pitchFamily="34" charset="0"/>
                <a:ea typeface="Times New Roman" panose="02020603050405020304" pitchFamily="18" charset="0"/>
              </a:rPr>
              <a:t> (N-2) to warrant being its own N-3</a:t>
            </a:r>
            <a:endParaRPr lang="en-GB" sz="1200" dirty="0">
              <a:solidFill>
                <a:schemeClr val="accent1"/>
              </a:solidFill>
              <a:effectLst/>
              <a:latin typeface="Calibri" panose="020F0502020204030204" pitchFamily="34" charset="0"/>
              <a:ea typeface="Calibri" panose="020F0502020204030204" pitchFamily="34" charset="0"/>
            </a:endParaRPr>
          </a:p>
          <a:p>
            <a:pPr lvl="0" algn="just">
              <a:lnSpc>
                <a:spcPct val="105000"/>
              </a:lnSpc>
              <a:spcAft>
                <a:spcPts val="800"/>
              </a:spcAft>
            </a:pPr>
            <a:endParaRPr lang="en-US" sz="1200" dirty="0">
              <a:solidFill>
                <a:schemeClr val="accent1"/>
              </a:solidFill>
              <a:effectLst/>
              <a:latin typeface="Calibri" panose="020F0502020204030204" pitchFamily="34" charset="0"/>
              <a:ea typeface="Times New Roman" panose="02020603050405020304" pitchFamily="18" charset="0"/>
            </a:endParaRPr>
          </a:p>
          <a:p>
            <a:pPr lvl="0" algn="just">
              <a:lnSpc>
                <a:spcPct val="105000"/>
              </a:lnSpc>
              <a:spcAft>
                <a:spcPts val="800"/>
              </a:spcAft>
            </a:pPr>
            <a:r>
              <a:rPr lang="en-US" sz="1200" dirty="0">
                <a:solidFill>
                  <a:schemeClr val="accent1"/>
                </a:solidFill>
                <a:effectLst/>
                <a:latin typeface="Calibri" panose="020F0502020204030204" pitchFamily="34" charset="0"/>
                <a:ea typeface="Times New Roman" panose="02020603050405020304" pitchFamily="18" charset="0"/>
              </a:rPr>
              <a:t>Also, they have very few individual contributors, and this increases span to just 4 instead of 5</a:t>
            </a:r>
            <a:endParaRPr lang="en-GB" sz="1200" dirty="0">
              <a:solidFill>
                <a:schemeClr val="accent1"/>
              </a:solidFill>
              <a:effectLst/>
              <a:latin typeface="Calibri" panose="020F0502020204030204" pitchFamily="34" charset="0"/>
              <a:ea typeface="Calibri" panose="020F0502020204030204" pitchFamily="34" charset="0"/>
            </a:endParaRPr>
          </a:p>
          <a:p>
            <a:pPr lvl="0" algn="just">
              <a:lnSpc>
                <a:spcPct val="105000"/>
              </a:lnSpc>
            </a:pPr>
            <a:endParaRPr lang="en-GB" sz="1000" dirty="0">
              <a:solidFill>
                <a:schemeClr val="accent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55894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C3C4-BE4F-40A0-9D7F-B0F25EDBDA57}"/>
              </a:ext>
            </a:extLst>
          </p:cNvPr>
          <p:cNvSpPr>
            <a:spLocks noGrp="1"/>
          </p:cNvSpPr>
          <p:nvPr>
            <p:ph type="title"/>
          </p:nvPr>
        </p:nvSpPr>
        <p:spPr>
          <a:xfrm>
            <a:off x="302369" y="109267"/>
            <a:ext cx="9178515" cy="823688"/>
          </a:xfrm>
        </p:spPr>
        <p:txBody>
          <a:bodyPr/>
          <a:lstStyle/>
          <a:p>
            <a:pPr rtl="0"/>
            <a:r>
              <a:rPr lang="en-US" sz="2400" dirty="0">
                <a:solidFill>
                  <a:schemeClr val="accent6"/>
                </a:solidFill>
              </a:rPr>
              <a:t>Shared Services: </a:t>
            </a:r>
            <a:r>
              <a:rPr lang="en-US" sz="2400" dirty="0"/>
              <a:t>N-2 functional descriptors</a:t>
            </a:r>
          </a:p>
        </p:txBody>
      </p:sp>
      <p:sp>
        <p:nvSpPr>
          <p:cNvPr id="26" name="Rectangle: Single Corner Snipped 25">
            <a:extLst>
              <a:ext uri="{FF2B5EF4-FFF2-40B4-BE49-F238E27FC236}">
                <a16:creationId xmlns:a16="http://schemas.microsoft.com/office/drawing/2014/main" id="{D0D0A8C6-E60B-4DDB-99C5-FF382B151C7D}"/>
              </a:ext>
            </a:extLst>
          </p:cNvPr>
          <p:cNvSpPr/>
          <p:nvPr/>
        </p:nvSpPr>
        <p:spPr>
          <a:xfrm>
            <a:off x="419100" y="2194239"/>
            <a:ext cx="3541842" cy="317241"/>
          </a:xfrm>
          <a:prstGeom prst="snip1Rect">
            <a:avLst>
              <a:gd name="adj" fmla="val 50000"/>
            </a:avLst>
          </a:prstGeom>
          <a:noFill/>
          <a:ln w="12700" cap="rnd">
            <a:noFill/>
            <a:prstDash val="sysDash"/>
            <a:round/>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91440" bIns="45720" numCol="1" spcCol="0" rtlCol="0" fromWordArt="0" anchor="ctr" anchorCtr="0" forceAA="0" compatLnSpc="1">
            <a:prstTxWarp prst="textNoShape">
              <a:avLst/>
            </a:prstTxWarp>
            <a:noAutofit/>
          </a:bodyPr>
          <a:lstStyle/>
          <a:p>
            <a:pPr>
              <a:lnSpc>
                <a:spcPct val="90000"/>
              </a:lnSpc>
              <a:spcAft>
                <a:spcPts val="1000"/>
              </a:spcAft>
            </a:pPr>
            <a:r>
              <a:rPr lang="en-US" sz="1100" i="1" dirty="0">
                <a:solidFill>
                  <a:schemeClr val="bg2">
                    <a:lumMod val="10000"/>
                  </a:schemeClr>
                </a:solidFill>
              </a:rPr>
              <a:t>Mandate</a:t>
            </a:r>
          </a:p>
        </p:txBody>
      </p:sp>
      <p:sp>
        <p:nvSpPr>
          <p:cNvPr id="27" name="Rectangle 26">
            <a:extLst>
              <a:ext uri="{FF2B5EF4-FFF2-40B4-BE49-F238E27FC236}">
                <a16:creationId xmlns:a16="http://schemas.microsoft.com/office/drawing/2014/main" id="{60AE2BA9-7B23-404C-AF93-7DE0447053A2}"/>
              </a:ext>
            </a:extLst>
          </p:cNvPr>
          <p:cNvSpPr/>
          <p:nvPr/>
        </p:nvSpPr>
        <p:spPr>
          <a:xfrm>
            <a:off x="419100" y="2511481"/>
            <a:ext cx="11391898" cy="638380"/>
          </a:xfrm>
          <a:prstGeom prst="rect">
            <a:avLst/>
          </a:prstGeom>
          <a:noFill/>
          <a:ln w="3175" cap="rnd">
            <a:solidFill>
              <a:srgbClr val="AD8A19"/>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600"/>
              </a:spcAft>
            </a:pPr>
            <a:r>
              <a:rPr lang="en-US" sz="1000" dirty="0">
                <a:solidFill>
                  <a:schemeClr val="accent1"/>
                </a:solidFill>
                <a:sym typeface="Calibri"/>
              </a:rPr>
              <a:t>The focus of this department is to plan, activate, develop, and execute all educational project/programs that aim at developing AlUla’s community to help achieve their full potential and be able to contribute to the development of AlUla, improve the quality of life, improve the well-being of the community, and enable the achievement of higher standards of living</a:t>
            </a:r>
          </a:p>
        </p:txBody>
      </p:sp>
      <p:sp>
        <p:nvSpPr>
          <p:cNvPr id="28" name="Rectangle 27">
            <a:extLst>
              <a:ext uri="{FF2B5EF4-FFF2-40B4-BE49-F238E27FC236}">
                <a16:creationId xmlns:a16="http://schemas.microsoft.com/office/drawing/2014/main" id="{6C0CF13B-10D1-44B9-8CAB-A9F082A21933}"/>
              </a:ext>
            </a:extLst>
          </p:cNvPr>
          <p:cNvSpPr/>
          <p:nvPr/>
        </p:nvSpPr>
        <p:spPr>
          <a:xfrm>
            <a:off x="419100" y="2476659"/>
            <a:ext cx="2578736" cy="40345"/>
          </a:xfrm>
          <a:prstGeom prst="rect">
            <a:avLst/>
          </a:prstGeom>
          <a:solidFill>
            <a:srgbClr val="AD8A19"/>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a:solidFill>
                <a:schemeClr val="bg1"/>
              </a:solidFill>
            </a:endParaRPr>
          </a:p>
        </p:txBody>
      </p:sp>
      <p:sp>
        <p:nvSpPr>
          <p:cNvPr id="29" name="Rectangle 28">
            <a:extLst>
              <a:ext uri="{FF2B5EF4-FFF2-40B4-BE49-F238E27FC236}">
                <a16:creationId xmlns:a16="http://schemas.microsoft.com/office/drawing/2014/main" id="{0A8BB922-02A0-46CE-80D4-D8DD026B563E}"/>
              </a:ext>
            </a:extLst>
          </p:cNvPr>
          <p:cNvSpPr/>
          <p:nvPr/>
        </p:nvSpPr>
        <p:spPr>
          <a:xfrm>
            <a:off x="419100" y="3467102"/>
            <a:ext cx="11391898" cy="2971797"/>
          </a:xfrm>
          <a:prstGeom prst="rect">
            <a:avLst/>
          </a:prstGeom>
          <a:solidFill>
            <a:schemeClr val="bg1">
              <a:lumMod val="95000"/>
            </a:schemeClr>
          </a:solidFill>
          <a:ln w="3175" cap="rnd">
            <a:solidFill>
              <a:srgbClr val="AD8A19"/>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71450" indent="-171450">
              <a:spcAft>
                <a:spcPts val="600"/>
              </a:spcAft>
              <a:buFont typeface="Arial" panose="020B0604020202020204" pitchFamily="34" charset="0"/>
              <a:buChar char="•"/>
            </a:pPr>
            <a:r>
              <a:rPr lang="en-US" sz="1000" dirty="0">
                <a:solidFill>
                  <a:schemeClr val="accent1"/>
                </a:solidFill>
              </a:rPr>
              <a:t>Conduct pre-feasibility analysis and studies for educational programs / projects and identify potential related investment opportunities in conjunction with Investment</a:t>
            </a:r>
          </a:p>
          <a:p>
            <a:pPr marL="171450" indent="-171450">
              <a:spcAft>
                <a:spcPts val="600"/>
              </a:spcAft>
              <a:buFont typeface="Arial" panose="020B0604020202020204" pitchFamily="34" charset="0"/>
              <a:buChar char="•"/>
            </a:pPr>
            <a:r>
              <a:rPr lang="en-US" sz="1000" dirty="0">
                <a:solidFill>
                  <a:schemeClr val="accent1"/>
                </a:solidFill>
              </a:rPr>
              <a:t>Asses, evaluate, and prioritize educational programs / projects that provide proper education and capability development opportunities for AlUla’s population in order to enable the achievement of AlUla’s local population development (e.g. enhance the local community’s skills, capabilities, and standards of living, preserve the well-being of AlUla’s community, increase resident satisfaction levels, foster engagement and advocate for volunteering)</a:t>
            </a:r>
          </a:p>
          <a:p>
            <a:pPr marL="171450" indent="-171450">
              <a:spcAft>
                <a:spcPts val="600"/>
              </a:spcAft>
              <a:buFont typeface="Arial" panose="020B0604020202020204" pitchFamily="34" charset="0"/>
              <a:buChar char="•"/>
            </a:pPr>
            <a:r>
              <a:rPr lang="en-US" sz="1000" dirty="0">
                <a:solidFill>
                  <a:schemeClr val="accent1"/>
                </a:solidFill>
              </a:rPr>
              <a:t>Identify and map stakeholders concerned with respective educational and scholarship programs / projects and cooperate with relevant departments in order to identify and asses the needs of AlUla’s educational needs to design programs/ projects that fulfill those needs</a:t>
            </a:r>
          </a:p>
          <a:p>
            <a:pPr marL="171450" indent="-171450">
              <a:spcAft>
                <a:spcPts val="600"/>
              </a:spcAft>
              <a:buFont typeface="Arial" panose="020B0604020202020204" pitchFamily="34" charset="0"/>
              <a:buChar char="•"/>
            </a:pPr>
            <a:r>
              <a:rPr lang="en-US" sz="1000" dirty="0">
                <a:solidFill>
                  <a:schemeClr val="accent1"/>
                </a:solidFill>
              </a:rPr>
              <a:t>Liaise with respective bodies (e.g. Educational Institutions, Ministry of Education, Universities) and establish healthy relationships in order to provide proper educational and scholarship opportunities for AlUla’s community </a:t>
            </a:r>
          </a:p>
          <a:p>
            <a:pPr marL="171450" indent="-171450">
              <a:spcAft>
                <a:spcPts val="600"/>
              </a:spcAft>
              <a:buFont typeface="Arial" panose="020B0604020202020204" pitchFamily="34" charset="0"/>
              <a:buChar char="•"/>
            </a:pPr>
            <a:r>
              <a:rPr lang="en-US" sz="1000" dirty="0">
                <a:solidFill>
                  <a:schemeClr val="accent1"/>
                </a:solidFill>
              </a:rPr>
              <a:t>Set goals, key performance indicators, and metrics (e.g. Percentage of students attending education centers, resident satisfaction rate with education) for the educational sector to evaluate and assess the unit’s performance and measure the impact on AlUla’s community in order to enhance programs/ projects, drive better results, and ensure the development of AlUla’s community</a:t>
            </a:r>
          </a:p>
          <a:p>
            <a:pPr marL="171450" indent="-171450">
              <a:spcAft>
                <a:spcPts val="600"/>
              </a:spcAft>
              <a:buFont typeface="Arial" panose="020B0604020202020204" pitchFamily="34" charset="0"/>
              <a:buChar char="•"/>
            </a:pPr>
            <a:r>
              <a:rPr lang="en-US" sz="1000" dirty="0">
                <a:solidFill>
                  <a:schemeClr val="accent1"/>
                </a:solidFill>
              </a:rPr>
              <a:t>Set financial and budgeting controls to be adopted while planning for educational and scholarship projects / programs</a:t>
            </a:r>
          </a:p>
          <a:p>
            <a:pPr marL="171450" indent="-171450">
              <a:spcAft>
                <a:spcPts val="600"/>
              </a:spcAft>
              <a:buFont typeface="Arial" panose="020B0604020202020204" pitchFamily="34" charset="0"/>
              <a:buChar char="•"/>
            </a:pPr>
            <a:r>
              <a:rPr lang="en-US" sz="1000" dirty="0">
                <a:solidFill>
                  <a:schemeClr val="accent1"/>
                </a:solidFill>
              </a:rPr>
              <a:t>Devise, activate and oversee the implementation of educational program / project plans aimed at enhancing the local population's skills and capabilities (e.g. through establishing educational facilities, scholarship opportunities, and other services) to enable AlUla’s community and achieve higher standards of living</a:t>
            </a:r>
          </a:p>
          <a:p>
            <a:pPr marL="171450" indent="-171450">
              <a:spcAft>
                <a:spcPts val="600"/>
              </a:spcAft>
              <a:buFont typeface="Arial" panose="020B0604020202020204" pitchFamily="34" charset="0"/>
              <a:buChar char="•"/>
            </a:pPr>
            <a:r>
              <a:rPr lang="en-US" sz="1000" dirty="0">
                <a:solidFill>
                  <a:schemeClr val="accent1"/>
                </a:solidFill>
              </a:rPr>
              <a:t>Develop policies, plans, and concepts to establish and regulate AlUla’s educational sector to ensure the proper development of that sector </a:t>
            </a:r>
            <a:r>
              <a:rPr lang="en-GB" sz="1000" dirty="0">
                <a:solidFill>
                  <a:schemeClr val="accent1"/>
                </a:solidFill>
              </a:rPr>
              <a:t>and devise funding / investment strategies </a:t>
            </a:r>
          </a:p>
        </p:txBody>
      </p:sp>
      <p:sp>
        <p:nvSpPr>
          <p:cNvPr id="30" name="Rectangle: Single Corner Snipped 29">
            <a:extLst>
              <a:ext uri="{FF2B5EF4-FFF2-40B4-BE49-F238E27FC236}">
                <a16:creationId xmlns:a16="http://schemas.microsoft.com/office/drawing/2014/main" id="{37D0723A-8D92-465E-9392-0032109BC155}"/>
              </a:ext>
            </a:extLst>
          </p:cNvPr>
          <p:cNvSpPr/>
          <p:nvPr/>
        </p:nvSpPr>
        <p:spPr>
          <a:xfrm>
            <a:off x="419100" y="3149861"/>
            <a:ext cx="3541842" cy="317241"/>
          </a:xfrm>
          <a:prstGeom prst="snip1Rect">
            <a:avLst>
              <a:gd name="adj" fmla="val 50000"/>
            </a:avLst>
          </a:prstGeom>
          <a:noFill/>
          <a:ln w="12700" cap="rnd">
            <a:noFill/>
            <a:prstDash val="sysDash"/>
            <a:round/>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91440" bIns="45720" numCol="1" spcCol="0" rtlCol="0" fromWordArt="0" anchor="ctr" anchorCtr="0" forceAA="0" compatLnSpc="1">
            <a:prstTxWarp prst="textNoShape">
              <a:avLst/>
            </a:prstTxWarp>
            <a:noAutofit/>
          </a:bodyPr>
          <a:lstStyle/>
          <a:p>
            <a:pPr>
              <a:lnSpc>
                <a:spcPct val="90000"/>
              </a:lnSpc>
              <a:spcAft>
                <a:spcPts val="1000"/>
              </a:spcAft>
            </a:pPr>
            <a:r>
              <a:rPr lang="en-US" sz="1100" i="1" dirty="0">
                <a:solidFill>
                  <a:schemeClr val="bg2">
                    <a:lumMod val="10000"/>
                  </a:schemeClr>
                </a:solidFill>
              </a:rPr>
              <a:t>Functional Descriptors (1/2)</a:t>
            </a:r>
          </a:p>
        </p:txBody>
      </p:sp>
      <p:sp>
        <p:nvSpPr>
          <p:cNvPr id="31" name="Rectangle 30">
            <a:extLst>
              <a:ext uri="{FF2B5EF4-FFF2-40B4-BE49-F238E27FC236}">
                <a16:creationId xmlns:a16="http://schemas.microsoft.com/office/drawing/2014/main" id="{05DD5696-FC8A-4960-A8F9-ECE836AF15D6}"/>
              </a:ext>
            </a:extLst>
          </p:cNvPr>
          <p:cNvSpPr/>
          <p:nvPr/>
        </p:nvSpPr>
        <p:spPr>
          <a:xfrm>
            <a:off x="419100" y="3432281"/>
            <a:ext cx="2578736" cy="40345"/>
          </a:xfrm>
          <a:prstGeom prst="rect">
            <a:avLst/>
          </a:prstGeom>
          <a:solidFill>
            <a:srgbClr val="AD8A19"/>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a:solidFill>
                <a:schemeClr val="bg1"/>
              </a:solidFill>
            </a:endParaRPr>
          </a:p>
        </p:txBody>
      </p:sp>
      <p:grpSp>
        <p:nvGrpSpPr>
          <p:cNvPr id="40" name="Group 39">
            <a:extLst>
              <a:ext uri="{FF2B5EF4-FFF2-40B4-BE49-F238E27FC236}">
                <a16:creationId xmlns:a16="http://schemas.microsoft.com/office/drawing/2014/main" id="{8392CCF6-8582-4840-8FAE-CE952520082C}"/>
              </a:ext>
            </a:extLst>
          </p:cNvPr>
          <p:cNvGrpSpPr/>
          <p:nvPr/>
        </p:nvGrpSpPr>
        <p:grpSpPr>
          <a:xfrm>
            <a:off x="11434618" y="6581775"/>
            <a:ext cx="617682" cy="365125"/>
            <a:chOff x="11434618" y="6581775"/>
            <a:chExt cx="617682" cy="365125"/>
          </a:xfrm>
        </p:grpSpPr>
        <p:sp>
          <p:nvSpPr>
            <p:cNvPr id="41" name="Slide Number Placeholder 2">
              <a:extLst>
                <a:ext uri="{FF2B5EF4-FFF2-40B4-BE49-F238E27FC236}">
                  <a16:creationId xmlns:a16="http://schemas.microsoft.com/office/drawing/2014/main" id="{87A7245E-C93E-43F6-99AD-895649478339}"/>
                </a:ext>
              </a:extLst>
            </p:cNvPr>
            <p:cNvSpPr txBox="1">
              <a:spLocks/>
            </p:cNvSpPr>
            <p:nvPr/>
          </p:nvSpPr>
          <p:spPr>
            <a:xfrm>
              <a:off x="11434618" y="6581775"/>
              <a:ext cx="617682" cy="365125"/>
            </a:xfrm>
            <a:prstGeom prst="rect">
              <a:avLst/>
            </a:prstGeom>
          </p:spPr>
          <p:txBody>
            <a:bodyPr tIns="0" anchor="t"/>
            <a:lstStyle>
              <a:defPPr>
                <a:defRPr lang="en-US"/>
              </a:defPPr>
              <a:lvl1pPr marL="0" algn="l" defTabSz="914400" rtl="0" eaLnBrk="1" latinLnBrk="0" hangingPunct="1">
                <a:defRPr sz="10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826C3A"/>
                  </a:solidFill>
                  <a:effectLst/>
                  <a:uLnTx/>
                  <a:uFillTx/>
                  <a:ea typeface="+mn-ea"/>
                  <a:cs typeface="Arial" panose="020B0604020202020204" pitchFamily="34" charset="0"/>
                </a:rPr>
                <a:t> </a:t>
              </a:r>
              <a:fld id="{8D106B86-2C1D-4C37-AAEC-BECB664F03FD}" type="slidenum">
                <a:rPr kumimoji="0" lang="en-US" sz="900" b="0" i="0" u="none" strike="noStrike" kern="1200" cap="none" spc="0" normalizeH="0" baseline="0" noProof="0" smtClean="0">
                  <a:ln>
                    <a:noFill/>
                  </a:ln>
                  <a:solidFill>
                    <a:srgbClr val="826C3A"/>
                  </a:solidFill>
                  <a:effectLst/>
                  <a:uLnTx/>
                  <a:uFillTx/>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900" b="0" i="0" u="none" strike="noStrike" kern="1200" cap="none" spc="0" normalizeH="0" baseline="0" noProof="0" dirty="0">
                <a:ln>
                  <a:noFill/>
                </a:ln>
                <a:solidFill>
                  <a:srgbClr val="826C3A"/>
                </a:solidFill>
                <a:effectLst/>
                <a:uLnTx/>
                <a:uFillTx/>
                <a:ea typeface="+mn-ea"/>
                <a:cs typeface="Arial" panose="020B0604020202020204" pitchFamily="34" charset="0"/>
              </a:endParaRPr>
            </a:p>
          </p:txBody>
        </p:sp>
        <p:sp>
          <p:nvSpPr>
            <p:cNvPr id="42" name="Graphic 3">
              <a:extLst>
                <a:ext uri="{FF2B5EF4-FFF2-40B4-BE49-F238E27FC236}">
                  <a16:creationId xmlns:a16="http://schemas.microsoft.com/office/drawing/2014/main" id="{0AE20ED6-0C0B-43D7-9D5A-8F09649A825A}"/>
                </a:ext>
              </a:extLst>
            </p:cNvPr>
            <p:cNvSpPr/>
            <p:nvPr/>
          </p:nvSpPr>
          <p:spPr>
            <a:xfrm>
              <a:off x="11637744" y="6581775"/>
              <a:ext cx="49530" cy="274320"/>
            </a:xfrm>
            <a:custGeom>
              <a:avLst/>
              <a:gdLst>
                <a:gd name="connsiteX0" fmla="*/ 49530 w 49530"/>
                <a:gd name="connsiteY0" fmla="*/ 0 h 506730"/>
                <a:gd name="connsiteX1" fmla="*/ 0 w 49530"/>
                <a:gd name="connsiteY1" fmla="*/ 506730 h 506730"/>
              </a:gdLst>
              <a:ahLst/>
              <a:cxnLst>
                <a:cxn ang="0">
                  <a:pos x="connsiteX0" y="connsiteY0"/>
                </a:cxn>
                <a:cxn ang="0">
                  <a:pos x="connsiteX1" y="connsiteY1"/>
                </a:cxn>
              </a:cxnLst>
              <a:rect l="l" t="t" r="r" b="b"/>
              <a:pathLst>
                <a:path w="49530" h="506730">
                  <a:moveTo>
                    <a:pt x="49530" y="0"/>
                  </a:moveTo>
                  <a:lnTo>
                    <a:pt x="0" y="506730"/>
                  </a:lnTo>
                </a:path>
              </a:pathLst>
            </a:custGeom>
            <a:ln w="952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826C3A"/>
                </a:solidFill>
                <a:effectLst/>
                <a:uLnTx/>
                <a:uFillTx/>
                <a:latin typeface="Arial" panose="020B0604020202020204" pitchFamily="34" charset="0"/>
                <a:ea typeface="+mn-ea"/>
                <a:cs typeface="Arial" panose="020B0604020202020204" pitchFamily="34" charset="0"/>
              </a:endParaRPr>
            </a:p>
          </p:txBody>
        </p:sp>
      </p:grpSp>
      <p:grpSp>
        <p:nvGrpSpPr>
          <p:cNvPr id="53" name="Group 52">
            <a:extLst>
              <a:ext uri="{FF2B5EF4-FFF2-40B4-BE49-F238E27FC236}">
                <a16:creationId xmlns:a16="http://schemas.microsoft.com/office/drawing/2014/main" id="{E278C274-B578-519E-2DFB-15D8AA59BF80}"/>
              </a:ext>
            </a:extLst>
          </p:cNvPr>
          <p:cNvGrpSpPr/>
          <p:nvPr/>
        </p:nvGrpSpPr>
        <p:grpSpPr>
          <a:xfrm>
            <a:off x="419101" y="6538560"/>
            <a:ext cx="1270604" cy="217580"/>
            <a:chOff x="419101" y="6538560"/>
            <a:chExt cx="1270604" cy="217580"/>
          </a:xfrm>
        </p:grpSpPr>
        <p:sp>
          <p:nvSpPr>
            <p:cNvPr id="54" name="Rectangle 53">
              <a:extLst>
                <a:ext uri="{FF2B5EF4-FFF2-40B4-BE49-F238E27FC236}">
                  <a16:creationId xmlns:a16="http://schemas.microsoft.com/office/drawing/2014/main" id="{580267BD-7A1B-A5E5-19B2-81EA401A8096}"/>
                </a:ext>
              </a:extLst>
            </p:cNvPr>
            <p:cNvSpPr/>
            <p:nvPr/>
          </p:nvSpPr>
          <p:spPr>
            <a:xfrm>
              <a:off x="464963" y="6575955"/>
              <a:ext cx="193440" cy="142791"/>
            </a:xfrm>
            <a:prstGeom prst="rect">
              <a:avLst/>
            </a:prstGeom>
            <a:solidFill>
              <a:srgbClr val="493D20"/>
            </a:solidFill>
            <a:ln w="9525" cap="rnd" cmpd="sng" algn="ctr">
              <a:noFill/>
              <a:prstDash val="sysDot"/>
              <a:roun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endParaRPr lang="en-US" dirty="0">
                <a:sym typeface="Calibri"/>
              </a:endParaRPr>
            </a:p>
          </p:txBody>
        </p:sp>
        <p:sp>
          <p:nvSpPr>
            <p:cNvPr id="55" name="Rectangle 54">
              <a:extLst>
                <a:ext uri="{FF2B5EF4-FFF2-40B4-BE49-F238E27FC236}">
                  <a16:creationId xmlns:a16="http://schemas.microsoft.com/office/drawing/2014/main" id="{E105788D-B416-7578-9DE2-94181CFAFCD0}"/>
                </a:ext>
              </a:extLst>
            </p:cNvPr>
            <p:cNvSpPr/>
            <p:nvPr/>
          </p:nvSpPr>
          <p:spPr>
            <a:xfrm>
              <a:off x="686389" y="6538560"/>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marL="0" marR="0" lvl="0" indent="0" algn="l" defTabSz="914377" rtl="0" eaLnBrk="1" fontAlgn="auto" latinLnBrk="0" hangingPunct="1">
                <a:lnSpc>
                  <a:spcPct val="100000"/>
                </a:lnSpc>
                <a:spcBef>
                  <a:spcPts val="0"/>
                </a:spcBef>
                <a:spcAft>
                  <a:spcPts val="500"/>
                </a:spcAft>
                <a:buClrTx/>
                <a:buSzTx/>
                <a:buFontTx/>
                <a:buNone/>
                <a:tabLst/>
                <a:defRPr/>
              </a:pPr>
              <a:r>
                <a:rPr kumimoji="0" lang="en-US" sz="900" b="0" i="0" u="none" strike="noStrike" kern="1200" cap="none" spc="0" normalizeH="0" baseline="0" noProof="0" dirty="0">
                  <a:ln>
                    <a:noFill/>
                  </a:ln>
                  <a:solidFill>
                    <a:srgbClr val="826C3D"/>
                  </a:solidFill>
                  <a:effectLst/>
                  <a:uLnTx/>
                  <a:uFillTx/>
                  <a:latin typeface="+mj-lt"/>
                  <a:ea typeface="+mn-ea"/>
                  <a:cs typeface="Sakkal Majalla" panose="02000000000000000000" pitchFamily="2" charset="-78"/>
                  <a:sym typeface="Calibri"/>
                </a:rPr>
                <a:t>N-1</a:t>
              </a:r>
            </a:p>
          </p:txBody>
        </p:sp>
        <p:grpSp>
          <p:nvGrpSpPr>
            <p:cNvPr id="56" name="Group 55">
              <a:extLst>
                <a:ext uri="{FF2B5EF4-FFF2-40B4-BE49-F238E27FC236}">
                  <a16:creationId xmlns:a16="http://schemas.microsoft.com/office/drawing/2014/main" id="{B6FB2885-F916-7497-3865-4C492B0A915D}"/>
                </a:ext>
              </a:extLst>
            </p:cNvPr>
            <p:cNvGrpSpPr/>
            <p:nvPr/>
          </p:nvGrpSpPr>
          <p:grpSpPr>
            <a:xfrm>
              <a:off x="1073690" y="6538560"/>
              <a:ext cx="616015" cy="217580"/>
              <a:chOff x="4071342" y="6538560"/>
              <a:chExt cx="616015" cy="217580"/>
            </a:xfrm>
          </p:grpSpPr>
          <p:sp>
            <p:nvSpPr>
              <p:cNvPr id="58" name="Rectangle 57">
                <a:extLst>
                  <a:ext uri="{FF2B5EF4-FFF2-40B4-BE49-F238E27FC236}">
                    <a16:creationId xmlns:a16="http://schemas.microsoft.com/office/drawing/2014/main" id="{D5297DE6-03A2-4E56-17E1-018509EDB6FA}"/>
                  </a:ext>
                </a:extLst>
              </p:cNvPr>
              <p:cNvSpPr/>
              <p:nvPr/>
            </p:nvSpPr>
            <p:spPr>
              <a:xfrm>
                <a:off x="4071342" y="6575955"/>
                <a:ext cx="193440" cy="142791"/>
              </a:xfrm>
              <a:prstGeom prst="rect">
                <a:avLst/>
              </a:prstGeom>
              <a:solidFill>
                <a:srgbClr val="826C3A"/>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pPr>
                <a:endParaRPr lang="en-US" sz="900" dirty="0">
                  <a:solidFill>
                    <a:srgbClr val="FFFFFF"/>
                  </a:solidFill>
                  <a:latin typeface="+mj-lt"/>
                  <a:cs typeface="Sakkal Majalla" panose="02000000000000000000" pitchFamily="2" charset="-78"/>
                  <a:sym typeface="Calibri"/>
                </a:endParaRPr>
              </a:p>
            </p:txBody>
          </p:sp>
          <p:sp>
            <p:nvSpPr>
              <p:cNvPr id="59" name="Rectangle 58">
                <a:extLst>
                  <a:ext uri="{FF2B5EF4-FFF2-40B4-BE49-F238E27FC236}">
                    <a16:creationId xmlns:a16="http://schemas.microsoft.com/office/drawing/2014/main" id="{16D988BF-16DF-6F04-C6E5-9ECBA47AAC5D}"/>
                  </a:ext>
                </a:extLst>
              </p:cNvPr>
              <p:cNvSpPr/>
              <p:nvPr/>
            </p:nvSpPr>
            <p:spPr>
              <a:xfrm>
                <a:off x="4305380" y="6538560"/>
                <a:ext cx="381977"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marL="0" marR="0" lvl="0" indent="0" algn="l" defTabSz="914377" rtl="0" eaLnBrk="1" fontAlgn="auto" latinLnBrk="0" hangingPunct="1">
                  <a:lnSpc>
                    <a:spcPct val="100000"/>
                  </a:lnSpc>
                  <a:spcBef>
                    <a:spcPts val="0"/>
                  </a:spcBef>
                  <a:spcAft>
                    <a:spcPts val="500"/>
                  </a:spcAft>
                  <a:buClrTx/>
                  <a:buSzTx/>
                  <a:buFontTx/>
                  <a:buNone/>
                  <a:tabLst/>
                  <a:defRPr/>
                </a:pPr>
                <a:r>
                  <a:rPr kumimoji="0" lang="en-US" sz="900" b="0" i="0" u="none" strike="noStrike" kern="1200" cap="none" spc="0" normalizeH="0" baseline="0" noProof="0" dirty="0">
                    <a:ln>
                      <a:noFill/>
                    </a:ln>
                    <a:solidFill>
                      <a:srgbClr val="826C3D"/>
                    </a:solidFill>
                    <a:effectLst/>
                    <a:uLnTx/>
                    <a:uFillTx/>
                    <a:latin typeface="+mj-lt"/>
                    <a:ea typeface="+mn-ea"/>
                    <a:cs typeface="Sakkal Majalla" panose="02000000000000000000" pitchFamily="2" charset="-78"/>
                    <a:sym typeface="Calibri"/>
                  </a:rPr>
                  <a:t>N-2</a:t>
                </a:r>
              </a:p>
            </p:txBody>
          </p:sp>
        </p:grpSp>
        <p:sp>
          <p:nvSpPr>
            <p:cNvPr id="57" name="Rectangle 56">
              <a:extLst>
                <a:ext uri="{FF2B5EF4-FFF2-40B4-BE49-F238E27FC236}">
                  <a16:creationId xmlns:a16="http://schemas.microsoft.com/office/drawing/2014/main" id="{FF4BAED6-00F4-67C7-48D1-8F790E4BAA80}"/>
                </a:ext>
              </a:extLst>
            </p:cNvPr>
            <p:cNvSpPr/>
            <p:nvPr/>
          </p:nvSpPr>
          <p:spPr>
            <a:xfrm>
              <a:off x="419101" y="6538560"/>
              <a:ext cx="1270604" cy="217580"/>
            </a:xfrm>
            <a:prstGeom prst="rect">
              <a:avLst/>
            </a:prstGeom>
            <a:ln w="31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1" indent="0" algn="ctr" defTabSz="1828754" rtl="0" eaLnBrk="1" fontAlgn="auto" latinLnBrk="0" hangingPunct="1">
                <a:lnSpc>
                  <a:spcPct val="100000"/>
                </a:lnSpc>
                <a:spcBef>
                  <a:spcPts val="0"/>
                </a:spcBef>
                <a:spcAft>
                  <a:spcPts val="0"/>
                </a:spcAft>
                <a:buClr>
                  <a:srgbClr val="826C3A">
                    <a:lumMod val="100000"/>
                  </a:srgbClr>
                </a:buClr>
                <a:buSzPct val="100000"/>
                <a:buFontTx/>
                <a:buNone/>
                <a:tabLst/>
                <a:defRPr/>
              </a:pPr>
              <a:endParaRPr kumimoji="0" lang="en-US" sz="700" b="0" i="0" u="none" strike="noStrike" kern="0" cap="none" spc="0" normalizeH="0" baseline="0" noProof="0" dirty="0">
                <a:ln>
                  <a:noFill/>
                </a:ln>
                <a:solidFill>
                  <a:srgbClr val="3C3C3C"/>
                </a:solidFill>
                <a:effectLst/>
                <a:uLnTx/>
                <a:uFillTx/>
                <a:latin typeface="+mj-lt"/>
                <a:ea typeface="+mn-ea"/>
                <a:cs typeface="Sakkal Majalla" panose="02000000000000000000" pitchFamily="2" charset="-78"/>
                <a:sym typeface="Calibri"/>
              </a:endParaRPr>
            </a:p>
          </p:txBody>
        </p:sp>
      </p:grpSp>
      <p:cxnSp>
        <p:nvCxnSpPr>
          <p:cNvPr id="32" name="Connector: Elbow 89">
            <a:extLst>
              <a:ext uri="{FF2B5EF4-FFF2-40B4-BE49-F238E27FC236}">
                <a16:creationId xmlns:a16="http://schemas.microsoft.com/office/drawing/2014/main" id="{5B456595-5FDF-4D26-97BD-E085A86F168B}"/>
              </a:ext>
            </a:extLst>
          </p:cNvPr>
          <p:cNvCxnSpPr>
            <a:cxnSpLocks/>
            <a:stCxn id="46" idx="2"/>
            <a:endCxn id="49" idx="0"/>
          </p:cNvCxnSpPr>
          <p:nvPr/>
        </p:nvCxnSpPr>
        <p:spPr>
          <a:xfrm rot="5400000">
            <a:off x="3288275" y="-501519"/>
            <a:ext cx="317128" cy="4486686"/>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3" name="Connector: Elbow 107">
            <a:extLst>
              <a:ext uri="{FF2B5EF4-FFF2-40B4-BE49-F238E27FC236}">
                <a16:creationId xmlns:a16="http://schemas.microsoft.com/office/drawing/2014/main" id="{C7D8EE23-A95E-4CCE-80A4-EE7186F05386}"/>
              </a:ext>
            </a:extLst>
          </p:cNvPr>
          <p:cNvCxnSpPr>
            <a:cxnSpLocks/>
            <a:stCxn id="46" idx="2"/>
            <a:endCxn id="52" idx="0"/>
          </p:cNvCxnSpPr>
          <p:nvPr/>
        </p:nvCxnSpPr>
        <p:spPr>
          <a:xfrm rot="16200000" flipH="1">
            <a:off x="6648344" y="625098"/>
            <a:ext cx="333316" cy="2249640"/>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5" name="Connector: Elbow 111">
            <a:extLst>
              <a:ext uri="{FF2B5EF4-FFF2-40B4-BE49-F238E27FC236}">
                <a16:creationId xmlns:a16="http://schemas.microsoft.com/office/drawing/2014/main" id="{74A80956-C469-42CA-88F2-9B66049E27A3}"/>
              </a:ext>
            </a:extLst>
          </p:cNvPr>
          <p:cNvCxnSpPr>
            <a:cxnSpLocks/>
            <a:stCxn id="46" idx="2"/>
            <a:endCxn id="51" idx="0"/>
          </p:cNvCxnSpPr>
          <p:nvPr/>
        </p:nvCxnSpPr>
        <p:spPr>
          <a:xfrm rot="5400000">
            <a:off x="5529135" y="1739341"/>
            <a:ext cx="317128" cy="4966"/>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3F9CD9B9-A3A8-48AB-B853-8FC9265D6B37}"/>
              </a:ext>
            </a:extLst>
          </p:cNvPr>
          <p:cNvSpPr/>
          <p:nvPr/>
        </p:nvSpPr>
        <p:spPr>
          <a:xfrm>
            <a:off x="4905786" y="1213408"/>
            <a:ext cx="1568791" cy="369852"/>
          </a:xfrm>
          <a:prstGeom prst="rect">
            <a:avLst/>
          </a:prstGeom>
          <a:solidFill>
            <a:srgbClr val="493C20"/>
          </a:solidFill>
          <a:ln w="9525" cap="rnd" cmpd="sng" algn="ctr">
            <a:noFill/>
            <a:prstDash val="sysDot"/>
            <a:roun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1000" dirty="0">
                <a:solidFill>
                  <a:srgbClr val="FFFFFF"/>
                </a:solidFill>
                <a:latin typeface="+mj-lt"/>
                <a:cs typeface="Sakkal Majalla" panose="02000000000000000000" pitchFamily="2" charset="-78"/>
                <a:sym typeface="Calibri"/>
              </a:rPr>
              <a:t>Shared Services</a:t>
            </a:r>
          </a:p>
        </p:txBody>
      </p:sp>
      <p:cxnSp>
        <p:nvCxnSpPr>
          <p:cNvPr id="47" name="Connector: Elbow 70">
            <a:extLst>
              <a:ext uri="{FF2B5EF4-FFF2-40B4-BE49-F238E27FC236}">
                <a16:creationId xmlns:a16="http://schemas.microsoft.com/office/drawing/2014/main" id="{40FECC9C-8817-4232-A2AA-B0DE3DBFF9FF}"/>
              </a:ext>
            </a:extLst>
          </p:cNvPr>
          <p:cNvCxnSpPr>
            <a:cxnSpLocks/>
            <a:stCxn id="46" idx="2"/>
            <a:endCxn id="50" idx="0"/>
          </p:cNvCxnSpPr>
          <p:nvPr/>
        </p:nvCxnSpPr>
        <p:spPr>
          <a:xfrm rot="5400000">
            <a:off x="4411335" y="622269"/>
            <a:ext cx="317856" cy="2239838"/>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5E6E971D-1C0D-4898-986B-84817DB9FCED}"/>
              </a:ext>
            </a:extLst>
          </p:cNvPr>
          <p:cNvSpPr/>
          <p:nvPr/>
        </p:nvSpPr>
        <p:spPr>
          <a:xfrm>
            <a:off x="419100" y="1900388"/>
            <a:ext cx="1568791" cy="369852"/>
          </a:xfrm>
          <a:prstGeom prst="rect">
            <a:avLst/>
          </a:prstGeom>
          <a:solidFill>
            <a:schemeClr val="bg1">
              <a:lumMod val="95000"/>
            </a:schemeClr>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1000" kern="0">
                <a:solidFill>
                  <a:schemeClr val="bg1">
                    <a:lumMod val="65000"/>
                  </a:schemeClr>
                </a:solidFill>
                <a:latin typeface="+mj-lt"/>
                <a:ea typeface="ＭＳ Ｐゴシック"/>
                <a:cs typeface="Sakkal Majalla" panose="02000000000000000000" pitchFamily="2" charset="-78"/>
                <a:sym typeface="Calibri"/>
              </a:rPr>
              <a:t>Human Capital</a:t>
            </a:r>
            <a:endParaRPr lang="en-US" sz="1000" kern="0" dirty="0">
              <a:solidFill>
                <a:schemeClr val="bg1">
                  <a:lumMod val="65000"/>
                </a:schemeClr>
              </a:solidFill>
              <a:latin typeface="+mj-lt"/>
              <a:ea typeface="ＭＳ Ｐゴシック"/>
              <a:cs typeface="Sakkal Majalla" panose="02000000000000000000" pitchFamily="2" charset="-78"/>
              <a:sym typeface="Calibri"/>
            </a:endParaRPr>
          </a:p>
        </p:txBody>
      </p:sp>
      <p:sp>
        <p:nvSpPr>
          <p:cNvPr id="50" name="Rectangle 49">
            <a:extLst>
              <a:ext uri="{FF2B5EF4-FFF2-40B4-BE49-F238E27FC236}">
                <a16:creationId xmlns:a16="http://schemas.microsoft.com/office/drawing/2014/main" id="{FEFBBC05-CAAE-489A-A41B-9B115B83C968}"/>
              </a:ext>
            </a:extLst>
          </p:cNvPr>
          <p:cNvSpPr/>
          <p:nvPr/>
        </p:nvSpPr>
        <p:spPr>
          <a:xfrm>
            <a:off x="2665948" y="1901116"/>
            <a:ext cx="1568791" cy="369852"/>
          </a:xfrm>
          <a:prstGeom prst="rect">
            <a:avLst/>
          </a:prstGeom>
          <a:solidFill>
            <a:schemeClr val="bg1">
              <a:lumMod val="95000"/>
            </a:schemeClr>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1000" kern="0" dirty="0">
                <a:solidFill>
                  <a:schemeClr val="bg1">
                    <a:lumMod val="65000"/>
                  </a:schemeClr>
                </a:solidFill>
                <a:latin typeface="+mj-lt"/>
                <a:ea typeface="ＭＳ Ｐゴシック"/>
                <a:cs typeface="Sakkal Majalla" panose="02000000000000000000" pitchFamily="2" charset="-78"/>
                <a:sym typeface="Calibri"/>
              </a:rPr>
              <a:t>Procurement</a:t>
            </a:r>
          </a:p>
        </p:txBody>
      </p:sp>
      <p:sp>
        <p:nvSpPr>
          <p:cNvPr id="51" name="Rectangle 50">
            <a:extLst>
              <a:ext uri="{FF2B5EF4-FFF2-40B4-BE49-F238E27FC236}">
                <a16:creationId xmlns:a16="http://schemas.microsoft.com/office/drawing/2014/main" id="{71E060BF-ECB8-4ECF-96EC-B09E8965AC1F}"/>
              </a:ext>
            </a:extLst>
          </p:cNvPr>
          <p:cNvSpPr/>
          <p:nvPr/>
        </p:nvSpPr>
        <p:spPr>
          <a:xfrm>
            <a:off x="4900820" y="1900388"/>
            <a:ext cx="1568791" cy="369852"/>
          </a:xfrm>
          <a:prstGeom prst="rect">
            <a:avLst/>
          </a:prstGeom>
          <a:solidFill>
            <a:schemeClr val="bg1">
              <a:lumMod val="95000"/>
            </a:schemeClr>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1000" kern="0" dirty="0">
                <a:solidFill>
                  <a:schemeClr val="bg1">
                    <a:lumMod val="65000"/>
                  </a:schemeClr>
                </a:solidFill>
                <a:latin typeface="+mj-lt"/>
                <a:ea typeface="ＭＳ Ｐゴシック"/>
                <a:cs typeface="Sakkal Majalla" panose="02000000000000000000" pitchFamily="2" charset="-78"/>
                <a:sym typeface="Calibri"/>
              </a:rPr>
              <a:t>Administrative Services</a:t>
            </a:r>
          </a:p>
        </p:txBody>
      </p:sp>
      <p:sp>
        <p:nvSpPr>
          <p:cNvPr id="52" name="Rectangle 51">
            <a:extLst>
              <a:ext uri="{FF2B5EF4-FFF2-40B4-BE49-F238E27FC236}">
                <a16:creationId xmlns:a16="http://schemas.microsoft.com/office/drawing/2014/main" id="{85FC8673-9ACF-42C6-B146-EA56837203E4}"/>
              </a:ext>
            </a:extLst>
          </p:cNvPr>
          <p:cNvSpPr/>
          <p:nvPr/>
        </p:nvSpPr>
        <p:spPr>
          <a:xfrm>
            <a:off x="7155426" y="1916576"/>
            <a:ext cx="1568791" cy="369852"/>
          </a:xfrm>
          <a:prstGeom prst="rect">
            <a:avLst/>
          </a:prstGeom>
          <a:solidFill>
            <a:schemeClr val="bg1">
              <a:lumMod val="95000"/>
            </a:schemeClr>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1000" kern="0" dirty="0">
                <a:solidFill>
                  <a:schemeClr val="bg1">
                    <a:lumMod val="65000"/>
                  </a:schemeClr>
                </a:solidFill>
                <a:latin typeface="+mj-lt"/>
                <a:ea typeface="ＭＳ Ｐゴシック"/>
                <a:cs typeface="Sakkal Majalla" panose="02000000000000000000" pitchFamily="2" charset="-78"/>
                <a:sym typeface="Calibri"/>
              </a:rPr>
              <a:t>Cybersecurity</a:t>
            </a:r>
          </a:p>
        </p:txBody>
      </p:sp>
      <p:sp>
        <p:nvSpPr>
          <p:cNvPr id="60" name="Rectangle 59">
            <a:extLst>
              <a:ext uri="{FF2B5EF4-FFF2-40B4-BE49-F238E27FC236}">
                <a16:creationId xmlns:a16="http://schemas.microsoft.com/office/drawing/2014/main" id="{85FC8673-9ACF-42C6-B146-EA56837203E4}"/>
              </a:ext>
            </a:extLst>
          </p:cNvPr>
          <p:cNvSpPr/>
          <p:nvPr/>
        </p:nvSpPr>
        <p:spPr>
          <a:xfrm>
            <a:off x="9480884" y="1921390"/>
            <a:ext cx="1568791" cy="369852"/>
          </a:xfrm>
          <a:prstGeom prst="rect">
            <a:avLst/>
          </a:prstGeom>
          <a:solidFill>
            <a:srgbClr val="816C39"/>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1000" kern="0" dirty="0">
                <a:solidFill>
                  <a:schemeClr val="bg1"/>
                </a:solidFill>
                <a:latin typeface="+mj-lt"/>
                <a:ea typeface="ＭＳ Ｐゴシック"/>
                <a:cs typeface="Sakkal Majalla" panose="02000000000000000000" pitchFamily="2" charset="-78"/>
                <a:sym typeface="Calibri"/>
              </a:rPr>
              <a:t>Human Capabilities Development</a:t>
            </a:r>
          </a:p>
        </p:txBody>
      </p:sp>
      <p:cxnSp>
        <p:nvCxnSpPr>
          <p:cNvPr id="61" name="Connector: Elbow 107">
            <a:extLst>
              <a:ext uri="{FF2B5EF4-FFF2-40B4-BE49-F238E27FC236}">
                <a16:creationId xmlns:a16="http://schemas.microsoft.com/office/drawing/2014/main" id="{C7D8EE23-A95E-4CCE-80A4-EE7186F05386}"/>
              </a:ext>
            </a:extLst>
          </p:cNvPr>
          <p:cNvCxnSpPr>
            <a:cxnSpLocks/>
            <a:stCxn id="46" idx="2"/>
            <a:endCxn id="60" idx="0"/>
          </p:cNvCxnSpPr>
          <p:nvPr/>
        </p:nvCxnSpPr>
        <p:spPr>
          <a:xfrm rot="16200000" flipH="1">
            <a:off x="7808666" y="-535224"/>
            <a:ext cx="338130" cy="4575098"/>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6094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8" name="Table 8">
            <a:extLst>
              <a:ext uri="{FF2B5EF4-FFF2-40B4-BE49-F238E27FC236}">
                <a16:creationId xmlns:a16="http://schemas.microsoft.com/office/drawing/2014/main" id="{F9C28ED0-109E-4682-A18E-904351456D3F}"/>
              </a:ext>
            </a:extLst>
          </p:cNvPr>
          <p:cNvGraphicFramePr>
            <a:graphicFrameLocks noGrp="1"/>
          </p:cNvGraphicFramePr>
          <p:nvPr>
            <p:extLst>
              <p:ext uri="{D42A27DB-BD31-4B8C-83A1-F6EECF244321}">
                <p14:modId xmlns:p14="http://schemas.microsoft.com/office/powerpoint/2010/main" val="1175678738"/>
              </p:ext>
            </p:extLst>
          </p:nvPr>
        </p:nvGraphicFramePr>
        <p:xfrm>
          <a:off x="302369" y="1368559"/>
          <a:ext cx="11384905" cy="4305665"/>
        </p:xfrm>
        <a:graphic>
          <a:graphicData uri="http://schemas.openxmlformats.org/drawingml/2006/table">
            <a:tbl>
              <a:tblPr>
                <a:tableStyleId>{5C22544A-7EE6-4342-B048-85BDC9FD1C3A}</a:tableStyleId>
              </a:tblPr>
              <a:tblGrid>
                <a:gridCol w="302849">
                  <a:extLst>
                    <a:ext uri="{9D8B030D-6E8A-4147-A177-3AD203B41FA5}">
                      <a16:colId xmlns:a16="http://schemas.microsoft.com/office/drawing/2014/main" val="3129010314"/>
                    </a:ext>
                  </a:extLst>
                </a:gridCol>
                <a:gridCol w="412849">
                  <a:extLst>
                    <a:ext uri="{9D8B030D-6E8A-4147-A177-3AD203B41FA5}">
                      <a16:colId xmlns:a16="http://schemas.microsoft.com/office/drawing/2014/main" val="2404604169"/>
                    </a:ext>
                  </a:extLst>
                </a:gridCol>
                <a:gridCol w="9980316">
                  <a:extLst>
                    <a:ext uri="{9D8B030D-6E8A-4147-A177-3AD203B41FA5}">
                      <a16:colId xmlns:a16="http://schemas.microsoft.com/office/drawing/2014/main" val="1271530678"/>
                    </a:ext>
                  </a:extLst>
                </a:gridCol>
                <a:gridCol w="321212">
                  <a:extLst>
                    <a:ext uri="{9D8B030D-6E8A-4147-A177-3AD203B41FA5}">
                      <a16:colId xmlns:a16="http://schemas.microsoft.com/office/drawing/2014/main" val="2034143837"/>
                    </a:ext>
                  </a:extLst>
                </a:gridCol>
                <a:gridCol w="367679">
                  <a:extLst>
                    <a:ext uri="{9D8B030D-6E8A-4147-A177-3AD203B41FA5}">
                      <a16:colId xmlns:a16="http://schemas.microsoft.com/office/drawing/2014/main" val="2199423891"/>
                    </a:ext>
                  </a:extLst>
                </a:gridCol>
              </a:tblGrid>
              <a:tr h="331205">
                <a:tc>
                  <a:txBody>
                    <a:bodyPr/>
                    <a:lstStyle/>
                    <a:p>
                      <a:pPr algn="ctr"/>
                      <a:r>
                        <a:rPr lang="en-GB" sz="1100" b="1" dirty="0">
                          <a:solidFill>
                            <a:schemeClr val="accent6"/>
                          </a:solidFill>
                          <a:latin typeface="+mj-lt"/>
                          <a:cs typeface="Sakkal Majalla"/>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accent6"/>
                      </a:solidFill>
                      <a:prstDash val="solid"/>
                      <a:round/>
                      <a:headEnd type="none" w="med" len="med"/>
                      <a:tailEnd type="none" w="med" len="med"/>
                    </a:lnT>
                    <a:lnB w="12700" cap="flat" cmpd="sng" algn="ctr">
                      <a:solidFill>
                        <a:srgbClr val="37373A"/>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lang="en-US" sz="1100" b="1" kern="1200" dirty="0">
                          <a:solidFill>
                            <a:schemeClr val="accent6"/>
                          </a:solidFill>
                          <a:latin typeface="+mn-lt"/>
                          <a:ea typeface="+mn-ea"/>
                          <a:cs typeface="Sakkal Majalla" panose="02000000000000000000" pitchFamily="2" charset="-78"/>
                        </a:rPr>
                        <a:t>Introduction</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accent6"/>
                      </a:solidFill>
                      <a:prstDash val="solid"/>
                      <a:round/>
                      <a:headEnd type="none" w="med" len="med"/>
                      <a:tailEnd type="none" w="med" len="med"/>
                    </a:lnT>
                    <a:lnB w="12700" cap="flat" cmpd="sng" algn="ctr">
                      <a:solidFill>
                        <a:srgbClr val="37373A"/>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endParaRPr lang="en-US"/>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accent6"/>
                      </a:solidFill>
                      <a:prstDash val="solid"/>
                      <a:round/>
                      <a:headEnd type="none" w="med" len="med"/>
                      <a:tailEnd type="none" w="med" len="med"/>
                    </a:lnT>
                    <a:lnB w="12700" cap="flat" cmpd="sng" algn="ctr">
                      <a:solidFill>
                        <a:srgbClr val="37373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accent6"/>
                      </a:solidFill>
                      <a:prstDash val="solid"/>
                      <a:round/>
                      <a:headEnd type="none" w="med" len="med"/>
                      <a:tailEnd type="none" w="med" len="med"/>
                    </a:lnT>
                    <a:lnB w="12700" cap="flat" cmpd="sng" algn="ctr">
                      <a:solidFill>
                        <a:srgbClr val="37373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2150480"/>
                  </a:ext>
                </a:extLst>
              </a:tr>
              <a:tr h="331205">
                <a:tc>
                  <a:txBody>
                    <a:bodyPr/>
                    <a:lstStyle/>
                    <a:p>
                      <a:pPr algn="ctr"/>
                      <a:r>
                        <a:rPr lang="en-GB" sz="1100" b="1" dirty="0">
                          <a:solidFill>
                            <a:schemeClr val="accent6"/>
                          </a:solidFill>
                          <a:latin typeface="+mj-lt"/>
                          <a:cs typeface="Sakkal Majalla"/>
                        </a:rPr>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7373A"/>
                      </a:solidFill>
                      <a:prstDash val="solid"/>
                      <a:round/>
                      <a:headEnd type="none" w="med" len="med"/>
                      <a:tailEnd type="none" w="med" len="med"/>
                    </a:lnT>
                    <a:lnB w="12700" cap="flat" cmpd="sng" algn="ctr">
                      <a:solidFill>
                        <a:srgbClr val="37373A"/>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l"/>
                      <a:r>
                        <a:rPr lang="en-US" sz="1100" b="1" kern="1200" dirty="0">
                          <a:solidFill>
                            <a:schemeClr val="accent6"/>
                          </a:solidFill>
                          <a:latin typeface="+mn-lt"/>
                          <a:ea typeface="+mn-ea"/>
                          <a:cs typeface="Sakkal Majalla" panose="02000000000000000000" pitchFamily="2" charset="-78"/>
                        </a:rPr>
                        <a:t>Current</a:t>
                      </a:r>
                      <a:r>
                        <a:rPr lang="en-US" sz="1100" b="1" kern="1200" baseline="0" dirty="0">
                          <a:solidFill>
                            <a:schemeClr val="accent6"/>
                          </a:solidFill>
                          <a:latin typeface="+mn-lt"/>
                          <a:ea typeface="+mn-ea"/>
                          <a:cs typeface="Sakkal Majalla" panose="02000000000000000000" pitchFamily="2" charset="-78"/>
                        </a:rPr>
                        <a:t> </a:t>
                      </a:r>
                      <a:r>
                        <a:rPr lang="en-US" sz="1100" b="1" kern="1200" dirty="0">
                          <a:solidFill>
                            <a:schemeClr val="accent6"/>
                          </a:solidFill>
                          <a:latin typeface="+mn-lt"/>
                          <a:ea typeface="+mn-ea"/>
                          <a:cs typeface="Sakkal Majalla" panose="02000000000000000000" pitchFamily="2" charset="-78"/>
                        </a:rPr>
                        <a:t>Top-level Organization Structure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7373A"/>
                      </a:solidFill>
                      <a:prstDash val="solid"/>
                      <a:round/>
                      <a:headEnd type="none" w="med" len="med"/>
                      <a:tailEnd type="none" w="med" len="med"/>
                    </a:lnT>
                    <a:lnB w="12700" cap="flat" cmpd="sng" algn="ctr">
                      <a:solidFill>
                        <a:srgbClr val="37373A"/>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endParaRPr lang="en-GB" sz="1100" b="1" kern="1200" dirty="0">
                        <a:solidFill>
                          <a:schemeClr val="accent6"/>
                        </a:solidFill>
                        <a:latin typeface="+mj-lt"/>
                        <a:ea typeface="+mn-ea"/>
                        <a:cs typeface="Sakkal Majalla" panose="02000000000000000000" pitchFamily="2" charset="-78"/>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7373A"/>
                      </a:solidFill>
                      <a:prstDash val="solid"/>
                      <a:round/>
                      <a:headEnd type="none" w="med" len="med"/>
                      <a:tailEnd type="none" w="med" len="med"/>
                    </a:lnT>
                    <a:lnB w="12700" cap="flat" cmpd="sng" algn="ctr">
                      <a:solidFill>
                        <a:srgbClr val="37373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100" b="1" kern="1200" dirty="0">
                        <a:solidFill>
                          <a:schemeClr val="accent6"/>
                        </a:solidFill>
                        <a:latin typeface="+mj-lt"/>
                        <a:ea typeface="+mn-ea"/>
                        <a:cs typeface="Sakkal Majalla" panose="02000000000000000000" pitchFamily="2" charset="-78"/>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7373A"/>
                      </a:solidFill>
                      <a:prstDash val="solid"/>
                      <a:round/>
                      <a:headEnd type="none" w="med" len="med"/>
                      <a:tailEnd type="none" w="med" len="med"/>
                    </a:lnT>
                    <a:lnB w="12700" cap="flat" cmpd="sng" algn="ctr">
                      <a:solidFill>
                        <a:srgbClr val="37373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3214246"/>
                  </a:ext>
                </a:extLst>
              </a:tr>
              <a:tr h="331205">
                <a:tc>
                  <a:txBody>
                    <a:bodyPr/>
                    <a:lstStyle/>
                    <a:p>
                      <a:pPr algn="ctr"/>
                      <a:r>
                        <a:rPr lang="en-GB" sz="1100" b="1" dirty="0">
                          <a:solidFill>
                            <a:schemeClr val="accent6"/>
                          </a:solidFill>
                          <a:latin typeface="+mj-lt"/>
                          <a:cs typeface="Sakkal Majalla"/>
                        </a:rPr>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7373A"/>
                      </a:solidFill>
                      <a:prstDash val="solid"/>
                      <a:round/>
                      <a:headEnd type="none" w="med" len="med"/>
                      <a:tailEnd type="none" w="med" len="med"/>
                    </a:lnT>
                    <a:lnB w="12700" cap="flat" cmpd="sng" algn="ctr">
                      <a:solidFill>
                        <a:srgbClr val="37373A"/>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l"/>
                      <a:r>
                        <a:rPr lang="en-US" sz="1100" b="1" kern="1200" dirty="0">
                          <a:solidFill>
                            <a:schemeClr val="accent6"/>
                          </a:solidFill>
                          <a:latin typeface="+mn-lt"/>
                          <a:ea typeface="+mn-ea"/>
                          <a:cs typeface="Sakkal Majalla" panose="02000000000000000000" pitchFamily="2" charset="-78"/>
                        </a:rPr>
                        <a:t>Proposed</a:t>
                      </a:r>
                      <a:r>
                        <a:rPr lang="en-US" sz="1100" b="1" kern="1200" baseline="0" dirty="0">
                          <a:solidFill>
                            <a:schemeClr val="accent6"/>
                          </a:solidFill>
                          <a:latin typeface="+mn-lt"/>
                          <a:ea typeface="+mn-ea"/>
                          <a:cs typeface="Sakkal Majalla" panose="02000000000000000000" pitchFamily="2" charset="-78"/>
                        </a:rPr>
                        <a:t> </a:t>
                      </a:r>
                      <a:r>
                        <a:rPr lang="en-US" sz="1100" b="1" kern="1200" dirty="0">
                          <a:solidFill>
                            <a:schemeClr val="accent6"/>
                          </a:solidFill>
                          <a:latin typeface="+mn-lt"/>
                          <a:ea typeface="+mn-ea"/>
                          <a:cs typeface="Sakkal Majalla" panose="02000000000000000000" pitchFamily="2" charset="-78"/>
                        </a:rPr>
                        <a:t>Top-level Organization Structure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7373A"/>
                      </a:solidFill>
                      <a:prstDash val="solid"/>
                      <a:round/>
                      <a:headEnd type="none" w="med" len="med"/>
                      <a:tailEnd type="none" w="med" len="med"/>
                    </a:lnT>
                    <a:lnB w="12700" cap="flat" cmpd="sng" algn="ctr">
                      <a:solidFill>
                        <a:srgbClr val="37373A"/>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endParaRPr lang="en-GB" sz="1100" b="1" kern="1200" dirty="0">
                        <a:solidFill>
                          <a:schemeClr val="accent6"/>
                        </a:solidFill>
                        <a:latin typeface="+mj-lt"/>
                        <a:ea typeface="+mn-ea"/>
                        <a:cs typeface="Sakkal Majalla" panose="02000000000000000000" pitchFamily="2" charset="-78"/>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7373A"/>
                      </a:solidFill>
                      <a:prstDash val="solid"/>
                      <a:round/>
                      <a:headEnd type="none" w="med" len="med"/>
                      <a:tailEnd type="none" w="med" len="med"/>
                    </a:lnT>
                    <a:lnB w="12700" cap="flat" cmpd="sng" algn="ctr">
                      <a:solidFill>
                        <a:srgbClr val="37373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100" b="1" kern="1200" dirty="0">
                        <a:solidFill>
                          <a:schemeClr val="accent6"/>
                        </a:solidFill>
                        <a:latin typeface="+mj-lt"/>
                        <a:ea typeface="+mn-ea"/>
                        <a:cs typeface="Sakkal Majalla" panose="02000000000000000000" pitchFamily="2" charset="-78"/>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7373A"/>
                      </a:solidFill>
                      <a:prstDash val="solid"/>
                      <a:round/>
                      <a:headEnd type="none" w="med" len="med"/>
                      <a:tailEnd type="none" w="med" len="med"/>
                    </a:lnT>
                    <a:lnB w="12700" cap="flat" cmpd="sng" algn="ctr">
                      <a:solidFill>
                        <a:srgbClr val="37373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850099"/>
                  </a:ext>
                </a:extLst>
              </a:tr>
              <a:tr h="331205">
                <a:tc>
                  <a:txBody>
                    <a:bodyPr/>
                    <a:lstStyle/>
                    <a:p>
                      <a:pPr algn="ctr"/>
                      <a:r>
                        <a:rPr lang="en-US" sz="1100" b="1" dirty="0">
                          <a:solidFill>
                            <a:schemeClr val="accent6"/>
                          </a:solidFill>
                          <a:latin typeface="+mj-lt"/>
                          <a:cs typeface="Sakkal Majalla"/>
                        </a:rPr>
                        <a:t>4</a:t>
                      </a:r>
                      <a:endParaRPr lang="en-GB" sz="1100" b="1" dirty="0">
                        <a:solidFill>
                          <a:schemeClr val="accent6"/>
                        </a:solidFill>
                        <a:latin typeface="+mj-lt"/>
                        <a:cs typeface="Sakkal Majalla"/>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7373A"/>
                      </a:solidFill>
                      <a:prstDash val="solid"/>
                      <a:round/>
                      <a:headEnd type="none" w="med" len="med"/>
                      <a:tailEnd type="none" w="med" len="med"/>
                    </a:lnT>
                    <a:lnB w="12700" cap="flat" cmpd="sng" algn="ctr">
                      <a:solidFill>
                        <a:srgbClr val="37373A"/>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l"/>
                      <a:r>
                        <a:rPr lang="en-GB" sz="1100" b="1" kern="1200" dirty="0">
                          <a:solidFill>
                            <a:schemeClr val="accent6"/>
                          </a:solidFill>
                          <a:latin typeface="+mn-lt"/>
                          <a:ea typeface="+mn-ea"/>
                          <a:cs typeface="Sakkal Majalla" panose="02000000000000000000" pitchFamily="2" charset="-78"/>
                        </a:rPr>
                        <a:t>Appendices - </a:t>
                      </a:r>
                      <a:r>
                        <a:rPr lang="en-US" sz="1100" b="1" kern="1200" dirty="0">
                          <a:solidFill>
                            <a:schemeClr val="accent6"/>
                          </a:solidFill>
                          <a:latin typeface="+mn-lt"/>
                          <a:ea typeface="+mn-ea"/>
                          <a:cs typeface="Sakkal Majalla" panose="02000000000000000000" pitchFamily="2" charset="-78"/>
                        </a:rPr>
                        <a:t>Detailed Structures &amp; Functional Descriptors</a:t>
                      </a:r>
                      <a:endParaRPr lang="ar-SA" sz="1100" b="1" kern="1200" dirty="0">
                        <a:solidFill>
                          <a:schemeClr val="accent6"/>
                        </a:solidFill>
                        <a:latin typeface="+mn-lt"/>
                        <a:ea typeface="+mn-ea"/>
                        <a:cs typeface="Sakkal Majalla" panose="02000000000000000000" pitchFamily="2" charset="-78"/>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7373A"/>
                      </a:solidFill>
                      <a:prstDash val="solid"/>
                      <a:round/>
                      <a:headEnd type="none" w="med" len="med"/>
                      <a:tailEnd type="none" w="med" len="med"/>
                    </a:lnT>
                    <a:lnB w="12700" cap="flat" cmpd="sng" algn="ctr">
                      <a:solidFill>
                        <a:srgbClr val="37373A"/>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sz="1100" b="1" dirty="0">
                        <a:solidFill>
                          <a:schemeClr val="accent6"/>
                        </a:solidFill>
                        <a:latin typeface="+mj-lt"/>
                        <a:cs typeface="Sakkal Majalla" panose="02000000000000000000" pitchFamily="2" charset="-78"/>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100" b="1" kern="1200" dirty="0">
                        <a:solidFill>
                          <a:schemeClr val="accent6"/>
                        </a:solidFill>
                        <a:latin typeface="+mj-lt"/>
                        <a:ea typeface="+mn-ea"/>
                        <a:cs typeface="Sakkal Majalla" panose="02000000000000000000" pitchFamily="2" charset="-78"/>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7373A"/>
                      </a:solidFill>
                      <a:prstDash val="solid"/>
                      <a:round/>
                      <a:headEnd type="none" w="med" len="med"/>
                      <a:tailEnd type="none" w="med" len="med"/>
                    </a:lnT>
                    <a:lnB w="12700" cap="flat" cmpd="sng" algn="ctr">
                      <a:solidFill>
                        <a:srgbClr val="37373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100" b="1" kern="1200" dirty="0">
                        <a:solidFill>
                          <a:schemeClr val="accent6"/>
                        </a:solidFill>
                        <a:latin typeface="+mj-lt"/>
                        <a:ea typeface="+mn-ea"/>
                        <a:cs typeface="Sakkal Majalla" panose="02000000000000000000" pitchFamily="2" charset="-78"/>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7373A"/>
                      </a:solidFill>
                      <a:prstDash val="solid"/>
                      <a:round/>
                      <a:headEnd type="none" w="med" len="med"/>
                      <a:tailEnd type="none" w="med" len="med"/>
                    </a:lnT>
                    <a:lnB w="12700" cap="flat" cmpd="sng" algn="ctr">
                      <a:solidFill>
                        <a:srgbClr val="37373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81836679"/>
                  </a:ext>
                </a:extLst>
              </a:tr>
              <a:tr h="331205">
                <a:tc>
                  <a:txBody>
                    <a:bodyPr/>
                    <a:lstStyle/>
                    <a:p>
                      <a:pPr algn="ctr"/>
                      <a:endParaRPr lang="en-GB" sz="1100" dirty="0">
                        <a:latin typeface="+mj-lt"/>
                        <a:cs typeface="Sakkal Majalla" panose="02000000000000000000" pitchFamily="2" charset="-78"/>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7373A"/>
                      </a:solidFill>
                      <a:prstDash val="solid"/>
                      <a:round/>
                      <a:headEnd type="none" w="med" len="med"/>
                      <a:tailEnd type="none" w="med" len="med"/>
                    </a:lnT>
                    <a:lnB w="12700" cap="flat" cmpd="sng" algn="ctr">
                      <a:solidFill>
                        <a:srgbClr val="C2C2A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bg1">
                              <a:lumMod val="50000"/>
                            </a:schemeClr>
                          </a:solidFill>
                          <a:latin typeface="+mj-lt"/>
                          <a:cs typeface="Sakkal Majalla"/>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7373A"/>
                      </a:solidFill>
                      <a:prstDash val="solid"/>
                      <a:round/>
                      <a:headEnd type="none" w="med" len="med"/>
                      <a:tailEnd type="none" w="med" len="med"/>
                    </a:lnT>
                    <a:lnB w="12700" cap="flat" cmpd="sng" algn="ctr">
                      <a:solidFill>
                        <a:srgbClr val="C2C2A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dirty="0">
                          <a:solidFill>
                            <a:schemeClr val="bg1">
                              <a:lumMod val="50000"/>
                            </a:schemeClr>
                          </a:solidFill>
                          <a:latin typeface="+mj-lt"/>
                          <a:cs typeface="Sakkal Majalla"/>
                        </a:rPr>
                        <a:t>General Counsel</a:t>
                      </a:r>
                      <a:endParaRPr lang="en-GB" sz="1100" dirty="0">
                        <a:solidFill>
                          <a:schemeClr val="bg1">
                            <a:lumMod val="50000"/>
                          </a:schemeClr>
                        </a:solidFill>
                        <a:latin typeface="+mj-lt"/>
                        <a:cs typeface="Sakkal Majalla"/>
                      </a:endParaRPr>
                    </a:p>
                  </a:txBody>
                  <a:tcPr marL="0" marR="0" marT="0" marB="0" anchor="ctr">
                    <a:lnL>
                      <a:noFill/>
                    </a:lnL>
                    <a:lnT w="12700" cap="flat" cmpd="sng" algn="ctr">
                      <a:solidFill>
                        <a:srgbClr val="37373A"/>
                      </a:solidFill>
                      <a:prstDash val="solid"/>
                      <a:round/>
                      <a:headEnd type="none" w="med" len="med"/>
                      <a:tailEnd type="none" w="med" len="med"/>
                    </a:lnT>
                    <a:lnB w="12700" cap="flat" cmpd="sng" algn="ctr">
                      <a:solidFill>
                        <a:srgbClr val="C2C2AA"/>
                      </a:solidFill>
                      <a:prstDash val="solid"/>
                      <a:round/>
                      <a:headEnd type="none" w="med" len="med"/>
                      <a:tailEnd type="none" w="med" len="med"/>
                    </a:lnB>
                    <a:noFill/>
                  </a:tcPr>
                </a:tc>
                <a:tc>
                  <a:txBody>
                    <a:bodyPr/>
                    <a:lstStyle/>
                    <a:p>
                      <a:endParaRPr lang="en-GB" sz="1100" dirty="0">
                        <a:solidFill>
                          <a:schemeClr val="bg1">
                            <a:lumMod val="50000"/>
                          </a:schemeClr>
                        </a:solidFill>
                        <a:latin typeface="+mj-lt"/>
                        <a:cs typeface="Sakkal Majalla" panose="02000000000000000000" pitchFamily="2" charset="-78"/>
                      </a:endParaRPr>
                    </a:p>
                  </a:txBody>
                  <a:tcPr marL="0" marR="0" marT="0" marB="0" anchor="ctr">
                    <a:lnR w="12700" cap="flat" cmpd="sng" algn="ctr">
                      <a:noFill/>
                      <a:prstDash val="solid"/>
                      <a:round/>
                      <a:headEnd type="none" w="med" len="med"/>
                      <a:tailEnd type="none" w="med" len="med"/>
                    </a:lnR>
                    <a:lnT w="12700" cap="flat" cmpd="sng" algn="ctr">
                      <a:solidFill>
                        <a:srgbClr val="37373A"/>
                      </a:solidFill>
                      <a:prstDash val="solid"/>
                      <a:round/>
                      <a:headEnd type="none" w="med" len="med"/>
                      <a:tailEnd type="none" w="med" len="med"/>
                    </a:lnT>
                    <a:lnB w="12700" cap="flat" cmpd="sng" algn="ctr">
                      <a:solidFill>
                        <a:srgbClr val="C2C2A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100" dirty="0">
                        <a:solidFill>
                          <a:schemeClr val="bg1">
                            <a:lumMod val="50000"/>
                          </a:schemeClr>
                        </a:solidFill>
                        <a:latin typeface="+mj-lt"/>
                        <a:cs typeface="Sakkal Majalla" panose="02000000000000000000" pitchFamily="2" charset="-78"/>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7373A"/>
                      </a:solidFill>
                      <a:prstDash val="solid"/>
                      <a:round/>
                      <a:headEnd type="none" w="med" len="med"/>
                      <a:tailEnd type="none" w="med" len="med"/>
                    </a:lnT>
                    <a:lnB w="12700" cap="flat" cmpd="sng" algn="ctr">
                      <a:solidFill>
                        <a:srgbClr val="C2C2A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29736989"/>
                  </a:ext>
                </a:extLst>
              </a:tr>
              <a:tr h="331205">
                <a:tc>
                  <a:txBody>
                    <a:bodyPr/>
                    <a:lstStyle/>
                    <a:p>
                      <a:pPr algn="ctr"/>
                      <a:endParaRPr lang="en-GB" sz="1100" dirty="0">
                        <a:latin typeface="+mj-lt"/>
                        <a:cs typeface="Sakkal Majalla" panose="02000000000000000000" pitchFamily="2" charset="-78"/>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2C2AA"/>
                      </a:solidFill>
                      <a:prstDash val="solid"/>
                      <a:round/>
                      <a:headEnd type="none" w="med" len="med"/>
                      <a:tailEnd type="none" w="med" len="med"/>
                    </a:lnT>
                    <a:lnB w="12700" cap="flat" cmpd="sng" algn="ctr">
                      <a:solidFill>
                        <a:srgbClr val="C2C2A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bg1">
                              <a:lumMod val="50000"/>
                            </a:schemeClr>
                          </a:solidFill>
                          <a:latin typeface="+mj-lt"/>
                          <a:cs typeface="Sakkal Majalla"/>
                        </a:rPr>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2C2AA"/>
                      </a:solidFill>
                      <a:prstDash val="solid"/>
                      <a:round/>
                      <a:headEnd type="none" w="med" len="med"/>
                      <a:tailEnd type="none" w="med" len="med"/>
                    </a:lnT>
                    <a:lnB w="12700" cap="flat" cmpd="sng" algn="ctr">
                      <a:solidFill>
                        <a:srgbClr val="C2C2A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dirty="0">
                          <a:solidFill>
                            <a:schemeClr val="bg1">
                              <a:lumMod val="50000"/>
                            </a:schemeClr>
                          </a:solidFill>
                          <a:latin typeface="+mj-lt"/>
                          <a:cs typeface="Sakkal Majalla"/>
                        </a:rPr>
                        <a:t>Human Capabilities Development</a:t>
                      </a:r>
                      <a:endParaRPr lang="en-GB" sz="1100" dirty="0">
                        <a:solidFill>
                          <a:schemeClr val="bg1">
                            <a:lumMod val="50000"/>
                          </a:schemeClr>
                        </a:solidFill>
                        <a:latin typeface="+mj-lt"/>
                        <a:cs typeface="Sakkal Majalla"/>
                      </a:endParaRPr>
                    </a:p>
                  </a:txBody>
                  <a:tcPr marL="0" marR="0" marT="0" marB="0" anchor="ctr">
                    <a:lnL>
                      <a:noFill/>
                    </a:lnL>
                    <a:lnT w="12700" cap="flat" cmpd="sng" algn="ctr">
                      <a:solidFill>
                        <a:srgbClr val="C2C2AA"/>
                      </a:solidFill>
                      <a:prstDash val="solid"/>
                      <a:round/>
                      <a:headEnd type="none" w="med" len="med"/>
                      <a:tailEnd type="none" w="med" len="med"/>
                    </a:lnT>
                    <a:lnB w="12700" cap="flat" cmpd="sng" algn="ctr">
                      <a:solidFill>
                        <a:srgbClr val="C2C2AA"/>
                      </a:solidFill>
                      <a:prstDash val="solid"/>
                      <a:round/>
                      <a:headEnd type="none" w="med" len="med"/>
                      <a:tailEnd type="none" w="med" len="med"/>
                    </a:lnB>
                    <a:noFill/>
                  </a:tcPr>
                </a:tc>
                <a:tc>
                  <a:txBody>
                    <a:bodyPr/>
                    <a:lstStyle/>
                    <a:p>
                      <a:endParaRPr lang="en-GB" sz="1100" dirty="0">
                        <a:solidFill>
                          <a:schemeClr val="bg1">
                            <a:lumMod val="50000"/>
                          </a:schemeClr>
                        </a:solidFill>
                        <a:latin typeface="+mj-lt"/>
                        <a:cs typeface="Sakkal Majalla" panose="02000000000000000000" pitchFamily="2" charset="-78"/>
                      </a:endParaRPr>
                    </a:p>
                  </a:txBody>
                  <a:tcPr marL="0" marR="0" marT="0" marB="0" anchor="ctr">
                    <a:lnR w="12700" cap="flat" cmpd="sng" algn="ctr">
                      <a:noFill/>
                      <a:prstDash val="solid"/>
                      <a:round/>
                      <a:headEnd type="none" w="med" len="med"/>
                      <a:tailEnd type="none" w="med" len="med"/>
                    </a:lnR>
                    <a:lnT w="12700" cap="flat" cmpd="sng" algn="ctr">
                      <a:solidFill>
                        <a:srgbClr val="C2C2AA"/>
                      </a:solidFill>
                      <a:prstDash val="solid"/>
                      <a:round/>
                      <a:headEnd type="none" w="med" len="med"/>
                      <a:tailEnd type="none" w="med" len="med"/>
                    </a:lnT>
                    <a:lnB w="12700" cap="flat" cmpd="sng" algn="ctr">
                      <a:solidFill>
                        <a:srgbClr val="C2C2A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100" dirty="0">
                        <a:solidFill>
                          <a:schemeClr val="bg1">
                            <a:lumMod val="50000"/>
                          </a:schemeClr>
                        </a:solidFill>
                        <a:latin typeface="+mj-lt"/>
                        <a:cs typeface="Sakkal Majalla" panose="02000000000000000000" pitchFamily="2" charset="-78"/>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2C2AA"/>
                      </a:solidFill>
                      <a:prstDash val="solid"/>
                      <a:round/>
                      <a:headEnd type="none" w="med" len="med"/>
                      <a:tailEnd type="none" w="med" len="med"/>
                    </a:lnT>
                    <a:lnB w="12700" cap="flat" cmpd="sng" algn="ctr">
                      <a:solidFill>
                        <a:srgbClr val="C2C2A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29719371"/>
                  </a:ext>
                </a:extLst>
              </a:tr>
              <a:tr h="331205">
                <a:tc>
                  <a:txBody>
                    <a:bodyPr/>
                    <a:lstStyle/>
                    <a:p>
                      <a:pPr algn="ctr"/>
                      <a:endParaRPr lang="en-GB" sz="1100" dirty="0">
                        <a:latin typeface="+mj-lt"/>
                        <a:cs typeface="Sakkal Majalla" panose="02000000000000000000" pitchFamily="2" charset="-78"/>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2C2AA"/>
                      </a:solidFill>
                      <a:prstDash val="solid"/>
                      <a:round/>
                      <a:headEnd type="none" w="med" len="med"/>
                      <a:tailEnd type="none" w="med" len="med"/>
                    </a:lnT>
                    <a:lnB w="12700" cap="flat" cmpd="sng" algn="ctr">
                      <a:solidFill>
                        <a:srgbClr val="C2C2A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dirty="0">
                          <a:solidFill>
                            <a:schemeClr val="bg1">
                              <a:lumMod val="50000"/>
                            </a:schemeClr>
                          </a:solidFill>
                          <a:latin typeface="+mj-lt"/>
                          <a:cs typeface="Sakkal Majalla" panose="02000000000000000000" pitchFamily="2" charset="-78"/>
                        </a:rPr>
                        <a:t>3</a:t>
                      </a:r>
                      <a:endParaRPr lang="en-GB" sz="1100" dirty="0">
                        <a:solidFill>
                          <a:schemeClr val="bg1">
                            <a:lumMod val="50000"/>
                          </a:schemeClr>
                        </a:solidFill>
                        <a:latin typeface="+mj-lt"/>
                        <a:cs typeface="Sakkal Majalla" panose="02000000000000000000" pitchFamily="2" charset="-78"/>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2C2AA"/>
                      </a:solidFill>
                      <a:prstDash val="solid"/>
                      <a:round/>
                      <a:headEnd type="none" w="med" len="med"/>
                      <a:tailEnd type="none" w="med" len="med"/>
                    </a:lnT>
                    <a:lnB w="12700" cap="flat" cmpd="sng" algn="ctr">
                      <a:solidFill>
                        <a:srgbClr val="C2C2A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olidFill>
                            <a:schemeClr val="bg1">
                              <a:lumMod val="50000"/>
                            </a:schemeClr>
                          </a:solidFill>
                          <a:latin typeface="+mj-lt"/>
                          <a:cs typeface="Sakkal Majalla"/>
                        </a:rPr>
                        <a:t>Communications &amp; PR</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2C2AA"/>
                      </a:solidFill>
                      <a:prstDash val="solid"/>
                      <a:round/>
                      <a:headEnd type="none" w="med" len="med"/>
                      <a:tailEnd type="none" w="med" len="med"/>
                    </a:lnT>
                    <a:lnB w="12700" cap="flat" cmpd="sng" algn="ctr">
                      <a:solidFill>
                        <a:srgbClr val="C2C2A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100" dirty="0">
                        <a:solidFill>
                          <a:schemeClr val="bg1">
                            <a:lumMod val="50000"/>
                          </a:schemeClr>
                        </a:solidFill>
                        <a:latin typeface="+mj-lt"/>
                        <a:cs typeface="Sakkal Majalla" panose="02000000000000000000" pitchFamily="2" charset="-78"/>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2C2AA"/>
                      </a:solidFill>
                      <a:prstDash val="solid"/>
                      <a:round/>
                      <a:headEnd type="none" w="med" len="med"/>
                      <a:tailEnd type="none" w="med" len="med"/>
                    </a:lnT>
                    <a:lnB w="12700" cap="flat" cmpd="sng" algn="ctr">
                      <a:solidFill>
                        <a:srgbClr val="C2C2A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100" dirty="0">
                        <a:solidFill>
                          <a:schemeClr val="bg1">
                            <a:lumMod val="50000"/>
                          </a:schemeClr>
                        </a:solidFill>
                        <a:latin typeface="+mj-lt"/>
                        <a:cs typeface="Sakkal Majalla" panose="02000000000000000000" pitchFamily="2" charset="-78"/>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2C2AA"/>
                      </a:solidFill>
                      <a:prstDash val="solid"/>
                      <a:round/>
                      <a:headEnd type="none" w="med" len="med"/>
                      <a:tailEnd type="none" w="med" len="med"/>
                    </a:lnT>
                    <a:lnB w="12700" cap="flat" cmpd="sng" algn="ctr">
                      <a:solidFill>
                        <a:srgbClr val="C2C2A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0622592"/>
                  </a:ext>
                </a:extLst>
              </a:tr>
              <a:tr h="331205">
                <a:tc>
                  <a:txBody>
                    <a:bodyPr/>
                    <a:lstStyle/>
                    <a:p>
                      <a:pPr algn="ctr"/>
                      <a:endParaRPr lang="en-GB" sz="1100" b="1" dirty="0">
                        <a:latin typeface="+mj-lt"/>
                        <a:cs typeface="Sakkal Majalla" panose="02000000000000000000" pitchFamily="2" charset="-78"/>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2C2AA"/>
                      </a:solidFill>
                      <a:prstDash val="solid"/>
                      <a:round/>
                      <a:headEnd type="none" w="med" len="med"/>
                      <a:tailEnd type="none" w="med" len="med"/>
                    </a:lnT>
                    <a:lnB w="12700" cap="flat" cmpd="sng" algn="ctr">
                      <a:solidFill>
                        <a:srgbClr val="C2C2A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bg1">
                              <a:lumMod val="50000"/>
                            </a:schemeClr>
                          </a:solidFill>
                          <a:latin typeface="+mj-lt"/>
                          <a:cs typeface="Sakkal Majalla"/>
                        </a:rPr>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2C2AA"/>
                      </a:solidFill>
                      <a:prstDash val="solid"/>
                      <a:round/>
                      <a:headEnd type="none" w="med" len="med"/>
                      <a:tailEnd type="none" w="med" len="med"/>
                    </a:lnT>
                    <a:lnB w="12700" cap="flat" cmpd="sng" algn="ctr">
                      <a:solidFill>
                        <a:srgbClr val="C2C2A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spcAft>
                          <a:spcPts val="300"/>
                        </a:spcAft>
                        <a:buFont typeface="Sakkal Majalla" panose="02000000000000000000" pitchFamily="2" charset="-78"/>
                        <a:buNone/>
                      </a:pPr>
                      <a:r>
                        <a:rPr lang="en-US" sz="1100" dirty="0">
                          <a:solidFill>
                            <a:schemeClr val="bg1">
                              <a:lumMod val="50000"/>
                            </a:schemeClr>
                          </a:solidFill>
                          <a:latin typeface="+mj-lt"/>
                          <a:cs typeface="Sakkal Majalla"/>
                        </a:rPr>
                        <a:t>Digital &amp; Analytics</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2C2AA"/>
                      </a:solidFill>
                      <a:prstDash val="solid"/>
                      <a:round/>
                      <a:headEnd type="none" w="med" len="med"/>
                      <a:tailEnd type="none" w="med" len="med"/>
                    </a:lnT>
                    <a:lnB w="12700" cap="flat" cmpd="sng" algn="ctr">
                      <a:solidFill>
                        <a:srgbClr val="C2C2A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solidFill>
                          <a:schemeClr val="bg1">
                            <a:lumMod val="50000"/>
                          </a:schemeClr>
                        </a:solidFill>
                        <a:latin typeface="+mj-lt"/>
                        <a:cs typeface="Sakkal Majalla" panose="02000000000000000000" pitchFamily="2" charset="-78"/>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2C2AA"/>
                      </a:solidFill>
                      <a:prstDash val="solid"/>
                      <a:round/>
                      <a:headEnd type="none" w="med" len="med"/>
                      <a:tailEnd type="none" w="med" len="med"/>
                    </a:lnT>
                    <a:lnB w="12700" cap="flat" cmpd="sng" algn="ctr">
                      <a:solidFill>
                        <a:srgbClr val="C2C2A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kern="1200" dirty="0">
                        <a:solidFill>
                          <a:schemeClr val="bg1">
                            <a:lumMod val="50000"/>
                          </a:schemeClr>
                        </a:solidFill>
                        <a:latin typeface="+mj-lt"/>
                        <a:ea typeface="+mn-ea"/>
                        <a:cs typeface="Sakkal Majalla" panose="02000000000000000000" pitchFamily="2" charset="-78"/>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2C2AA"/>
                      </a:solidFill>
                      <a:prstDash val="solid"/>
                      <a:round/>
                      <a:headEnd type="none" w="med" len="med"/>
                      <a:tailEnd type="none" w="med" len="med"/>
                    </a:lnT>
                    <a:lnB w="12700" cap="flat" cmpd="sng" algn="ctr">
                      <a:solidFill>
                        <a:srgbClr val="C2C2A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96333049"/>
                  </a:ext>
                </a:extLst>
              </a:tr>
              <a:tr h="331205">
                <a:tc>
                  <a:txBody>
                    <a:bodyPr/>
                    <a:lstStyle/>
                    <a:p>
                      <a:pPr algn="ctr"/>
                      <a:endParaRPr lang="en-GB" sz="1100" b="1" dirty="0">
                        <a:latin typeface="+mj-lt"/>
                        <a:cs typeface="Sakkal Majalla" panose="02000000000000000000" pitchFamily="2" charset="-78"/>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2C2AA"/>
                      </a:solidFill>
                      <a:prstDash val="solid"/>
                      <a:round/>
                      <a:headEnd type="none" w="med" len="med"/>
                      <a:tailEnd type="none" w="med" len="med"/>
                    </a:lnT>
                    <a:lnB w="12700" cap="flat" cmpd="sng" algn="ctr">
                      <a:solidFill>
                        <a:srgbClr val="C2C2A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bg1">
                              <a:lumMod val="50000"/>
                            </a:schemeClr>
                          </a:solidFill>
                          <a:latin typeface="+mj-lt"/>
                          <a:cs typeface="Sakkal Majalla"/>
                        </a:rPr>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2C2AA"/>
                      </a:solidFill>
                      <a:prstDash val="solid"/>
                      <a:round/>
                      <a:headEnd type="none" w="med" len="med"/>
                      <a:tailEnd type="none" w="med" len="med"/>
                    </a:lnT>
                    <a:lnB w="12700" cap="flat" cmpd="sng" algn="ctr">
                      <a:solidFill>
                        <a:srgbClr val="C2C2A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spcAft>
                          <a:spcPts val="300"/>
                        </a:spcAft>
                        <a:buFont typeface="Sakkal Majalla" panose="02000000000000000000" pitchFamily="2" charset="-78"/>
                        <a:buNone/>
                      </a:pPr>
                      <a:r>
                        <a:rPr lang="en-US" sz="1100" dirty="0">
                          <a:solidFill>
                            <a:schemeClr val="bg1">
                              <a:lumMod val="50000"/>
                            </a:schemeClr>
                          </a:solidFill>
                          <a:latin typeface="+mj-lt"/>
                          <a:cs typeface="Sakkal Majalla"/>
                        </a:rPr>
                        <a:t>County Planning &amp; Operations</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2C2AA"/>
                      </a:solidFill>
                      <a:prstDash val="solid"/>
                      <a:round/>
                      <a:headEnd type="none" w="med" len="med"/>
                      <a:tailEnd type="none" w="med" len="med"/>
                    </a:lnT>
                    <a:lnB w="12700" cap="flat" cmpd="sng" algn="ctr">
                      <a:solidFill>
                        <a:srgbClr val="C2C2A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solidFill>
                          <a:schemeClr val="bg1">
                            <a:lumMod val="50000"/>
                          </a:schemeClr>
                        </a:solidFill>
                        <a:latin typeface="+mj-lt"/>
                        <a:cs typeface="Sakkal Majalla" panose="02000000000000000000" pitchFamily="2" charset="-78"/>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2C2AA"/>
                      </a:solidFill>
                      <a:prstDash val="solid"/>
                      <a:round/>
                      <a:headEnd type="none" w="med" len="med"/>
                      <a:tailEnd type="none" w="med" len="med"/>
                    </a:lnT>
                    <a:lnB w="12700" cap="flat" cmpd="sng" algn="ctr">
                      <a:solidFill>
                        <a:srgbClr val="C2C2A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kern="1200" dirty="0">
                        <a:solidFill>
                          <a:schemeClr val="bg1">
                            <a:lumMod val="50000"/>
                          </a:schemeClr>
                        </a:solidFill>
                        <a:latin typeface="+mj-lt"/>
                        <a:ea typeface="+mn-ea"/>
                        <a:cs typeface="Sakkal Majalla" panose="02000000000000000000" pitchFamily="2" charset="-78"/>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2C2AA"/>
                      </a:solidFill>
                      <a:prstDash val="solid"/>
                      <a:round/>
                      <a:headEnd type="none" w="med" len="med"/>
                      <a:tailEnd type="none" w="med" len="med"/>
                    </a:lnT>
                    <a:lnB w="12700" cap="flat" cmpd="sng" algn="ctr">
                      <a:solidFill>
                        <a:srgbClr val="C2C2A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8438815"/>
                  </a:ext>
                </a:extLst>
              </a:tr>
              <a:tr h="331205">
                <a:tc>
                  <a:txBody>
                    <a:bodyPr/>
                    <a:lstStyle/>
                    <a:p>
                      <a:pPr algn="ctr"/>
                      <a:endParaRPr lang="en-GB" sz="1100" b="1" dirty="0">
                        <a:latin typeface="+mj-lt"/>
                        <a:cs typeface="Sakkal Majalla" panose="02000000000000000000" pitchFamily="2" charset="-78"/>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2C2AA"/>
                      </a:solidFill>
                      <a:prstDash val="solid"/>
                      <a:round/>
                      <a:headEnd type="none" w="med" len="med"/>
                      <a:tailEnd type="none" w="med" len="med"/>
                    </a:lnT>
                    <a:lnB w="12700" cap="flat" cmpd="sng" algn="ctr">
                      <a:solidFill>
                        <a:srgbClr val="C2C2A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bg1">
                              <a:lumMod val="50000"/>
                            </a:schemeClr>
                          </a:solidFill>
                          <a:latin typeface="+mj-lt"/>
                          <a:cs typeface="Sakkal Majalla"/>
                        </a:rPr>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2C2AA"/>
                      </a:solidFill>
                      <a:prstDash val="solid"/>
                      <a:round/>
                      <a:headEnd type="none" w="med" len="med"/>
                      <a:tailEnd type="none" w="med" len="med"/>
                    </a:lnT>
                    <a:lnB w="12700" cap="flat" cmpd="sng" algn="ctr">
                      <a:solidFill>
                        <a:srgbClr val="C2C2A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spcAft>
                          <a:spcPts val="300"/>
                        </a:spcAft>
                        <a:buFont typeface="Sakkal Majalla" panose="02000000000000000000" pitchFamily="2" charset="-78"/>
                        <a:buNone/>
                      </a:pPr>
                      <a:r>
                        <a:rPr lang="en-US" sz="1100" dirty="0">
                          <a:solidFill>
                            <a:schemeClr val="bg1">
                              <a:lumMod val="50000"/>
                            </a:schemeClr>
                          </a:solidFill>
                          <a:latin typeface="+mj-lt"/>
                          <a:cs typeface="Sakkal Majalla"/>
                        </a:rPr>
                        <a:t>Culture – Site Management</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2C2AA"/>
                      </a:solidFill>
                      <a:prstDash val="solid"/>
                      <a:round/>
                      <a:headEnd type="none" w="med" len="med"/>
                      <a:tailEnd type="none" w="med" len="med"/>
                    </a:lnT>
                    <a:lnB w="12700" cap="flat" cmpd="sng" algn="ctr">
                      <a:solidFill>
                        <a:srgbClr val="C2C2A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solidFill>
                          <a:schemeClr val="bg1">
                            <a:lumMod val="50000"/>
                          </a:schemeClr>
                        </a:solidFill>
                        <a:latin typeface="+mj-lt"/>
                        <a:cs typeface="Sakkal Majalla" panose="02000000000000000000" pitchFamily="2" charset="-78"/>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2C2AA"/>
                      </a:solidFill>
                      <a:prstDash val="solid"/>
                      <a:round/>
                      <a:headEnd type="none" w="med" len="med"/>
                      <a:tailEnd type="none" w="med" len="med"/>
                    </a:lnT>
                    <a:lnB w="12700" cap="flat" cmpd="sng" algn="ctr">
                      <a:solidFill>
                        <a:srgbClr val="C2C2A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kern="1200" dirty="0">
                        <a:solidFill>
                          <a:schemeClr val="bg1">
                            <a:lumMod val="50000"/>
                          </a:schemeClr>
                        </a:solidFill>
                        <a:latin typeface="+mj-lt"/>
                        <a:ea typeface="+mn-ea"/>
                        <a:cs typeface="Sakkal Majalla" panose="02000000000000000000" pitchFamily="2" charset="-78"/>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2C2AA"/>
                      </a:solidFill>
                      <a:prstDash val="solid"/>
                      <a:round/>
                      <a:headEnd type="none" w="med" len="med"/>
                      <a:tailEnd type="none" w="med" len="med"/>
                    </a:lnT>
                    <a:lnB w="12700" cap="flat" cmpd="sng" algn="ctr">
                      <a:solidFill>
                        <a:srgbClr val="C2C2A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2672056"/>
                  </a:ext>
                </a:extLst>
              </a:tr>
              <a:tr h="331205">
                <a:tc>
                  <a:txBody>
                    <a:bodyPr/>
                    <a:lstStyle/>
                    <a:p>
                      <a:pPr algn="ctr"/>
                      <a:endParaRPr lang="en-GB" sz="1100" b="1" dirty="0">
                        <a:latin typeface="+mj-lt"/>
                        <a:cs typeface="Sakkal Majalla" panose="02000000000000000000" pitchFamily="2" charset="-78"/>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2C2AA"/>
                      </a:solidFill>
                      <a:prstDash val="solid"/>
                      <a:round/>
                      <a:headEnd type="none" w="med" len="med"/>
                      <a:tailEnd type="none" w="med" len="med"/>
                    </a:lnT>
                    <a:lnB w="12700" cap="flat" cmpd="sng" algn="ctr">
                      <a:solidFill>
                        <a:srgbClr val="C2C2A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bg1">
                              <a:lumMod val="50000"/>
                            </a:schemeClr>
                          </a:solidFill>
                          <a:latin typeface="+mj-lt"/>
                          <a:cs typeface="Sakkal Majalla"/>
                        </a:rPr>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2C2AA"/>
                      </a:solidFill>
                      <a:prstDash val="solid"/>
                      <a:round/>
                      <a:headEnd type="none" w="med" len="med"/>
                      <a:tailEnd type="none" w="med" len="med"/>
                    </a:lnT>
                    <a:lnB w="12700" cap="flat" cmpd="sng" algn="ctr">
                      <a:solidFill>
                        <a:srgbClr val="C2C2A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spcAft>
                          <a:spcPts val="300"/>
                        </a:spcAft>
                        <a:buFont typeface="Sakkal Majalla" panose="02000000000000000000" pitchFamily="2" charset="-78"/>
                        <a:buNone/>
                      </a:pPr>
                      <a:r>
                        <a:rPr lang="en-US" sz="1100" kern="1200" dirty="0">
                          <a:solidFill>
                            <a:schemeClr val="bg1">
                              <a:lumMod val="50000"/>
                            </a:schemeClr>
                          </a:solidFill>
                          <a:latin typeface="+mn-lt"/>
                          <a:ea typeface="+mn-ea"/>
                          <a:cs typeface="Sakkal Majalla"/>
                        </a:rPr>
                        <a:t>Culture - </a:t>
                      </a:r>
                      <a:r>
                        <a:rPr lang="en-US" sz="1100" dirty="0">
                          <a:solidFill>
                            <a:schemeClr val="bg1">
                              <a:lumMod val="50000"/>
                            </a:schemeClr>
                          </a:solidFill>
                          <a:latin typeface="+mj-lt"/>
                          <a:cs typeface="Sakkal Majalla"/>
                        </a:rPr>
                        <a:t>Sector Planning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2C2AA"/>
                      </a:solidFill>
                      <a:prstDash val="solid"/>
                      <a:round/>
                      <a:headEnd type="none" w="med" len="med"/>
                      <a:tailEnd type="none" w="med" len="med"/>
                    </a:lnT>
                    <a:lnB w="12700" cap="flat" cmpd="sng" algn="ctr">
                      <a:solidFill>
                        <a:srgbClr val="C2C2A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solidFill>
                          <a:schemeClr val="bg1">
                            <a:lumMod val="50000"/>
                          </a:schemeClr>
                        </a:solidFill>
                        <a:latin typeface="+mj-lt"/>
                        <a:cs typeface="Sakkal Majalla" panose="02000000000000000000" pitchFamily="2" charset="-78"/>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2C2AA"/>
                      </a:solidFill>
                      <a:prstDash val="solid"/>
                      <a:round/>
                      <a:headEnd type="none" w="med" len="med"/>
                      <a:tailEnd type="none" w="med" len="med"/>
                    </a:lnT>
                    <a:lnB w="12700" cap="flat" cmpd="sng" algn="ctr">
                      <a:solidFill>
                        <a:srgbClr val="C2C2A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kern="1200" dirty="0">
                        <a:solidFill>
                          <a:schemeClr val="bg1">
                            <a:lumMod val="50000"/>
                          </a:schemeClr>
                        </a:solidFill>
                        <a:latin typeface="+mj-lt"/>
                        <a:ea typeface="+mn-ea"/>
                        <a:cs typeface="Sakkal Majalla" panose="02000000000000000000" pitchFamily="2" charset="-78"/>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2C2AA"/>
                      </a:solidFill>
                      <a:prstDash val="solid"/>
                      <a:round/>
                      <a:headEnd type="none" w="med" len="med"/>
                      <a:tailEnd type="none" w="med" len="med"/>
                    </a:lnT>
                    <a:lnB w="12700" cap="flat" cmpd="sng" algn="ctr">
                      <a:solidFill>
                        <a:srgbClr val="C2C2A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39118272"/>
                  </a:ext>
                </a:extLst>
              </a:tr>
              <a:tr h="331205">
                <a:tc>
                  <a:txBody>
                    <a:bodyPr/>
                    <a:lstStyle/>
                    <a:p>
                      <a:pPr algn="ctr"/>
                      <a:endParaRPr lang="en-GB" sz="1100" b="1" dirty="0">
                        <a:latin typeface="+mj-lt"/>
                        <a:cs typeface="Sakkal Majalla" panose="02000000000000000000" pitchFamily="2" charset="-78"/>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2C2AA"/>
                      </a:solidFill>
                      <a:prstDash val="solid"/>
                      <a:round/>
                      <a:headEnd type="none" w="med" len="med"/>
                      <a:tailEnd type="none" w="med" len="med"/>
                    </a:lnT>
                    <a:lnB w="12700" cap="flat" cmpd="sng" algn="ctr">
                      <a:solidFill>
                        <a:srgbClr val="C2C2A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bg1">
                              <a:lumMod val="50000"/>
                            </a:schemeClr>
                          </a:solidFill>
                          <a:latin typeface="+mj-lt"/>
                          <a:cs typeface="Sakkal Majalla"/>
                        </a:rPr>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2C2AA"/>
                      </a:solidFill>
                      <a:prstDash val="solid"/>
                      <a:round/>
                      <a:headEnd type="none" w="med" len="med"/>
                      <a:tailEnd type="none" w="med" len="med"/>
                    </a:lnT>
                    <a:lnB w="12700" cap="flat" cmpd="sng" algn="ctr">
                      <a:solidFill>
                        <a:srgbClr val="C2C2A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spcAft>
                          <a:spcPts val="300"/>
                        </a:spcAft>
                        <a:buFont typeface="Sakkal Majalla" panose="02000000000000000000" pitchFamily="2" charset="-78"/>
                        <a:buNone/>
                      </a:pPr>
                      <a:r>
                        <a:rPr lang="en-US" sz="1100" dirty="0">
                          <a:solidFill>
                            <a:schemeClr val="bg1">
                              <a:lumMod val="50000"/>
                            </a:schemeClr>
                          </a:solidFill>
                          <a:latin typeface="+mj-lt"/>
                          <a:cs typeface="Sakkal Majalla"/>
                        </a:rPr>
                        <a:t>DMM – Film </a:t>
                      </a:r>
                      <a:r>
                        <a:rPr lang="en-US" sz="1100" dirty="0" err="1">
                          <a:solidFill>
                            <a:schemeClr val="bg1">
                              <a:lumMod val="50000"/>
                            </a:schemeClr>
                          </a:solidFill>
                          <a:latin typeface="+mj-lt"/>
                          <a:cs typeface="Sakkal Majalla"/>
                        </a:rPr>
                        <a:t>AlUla</a:t>
                      </a:r>
                      <a:endParaRPr lang="en-US" sz="1100" dirty="0">
                        <a:solidFill>
                          <a:schemeClr val="bg1">
                            <a:lumMod val="50000"/>
                          </a:schemeClr>
                        </a:solidFill>
                        <a:latin typeface="+mj-lt"/>
                        <a:cs typeface="Sakkal Majalla"/>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2C2AA"/>
                      </a:solidFill>
                      <a:prstDash val="solid"/>
                      <a:round/>
                      <a:headEnd type="none" w="med" len="med"/>
                      <a:tailEnd type="none" w="med" len="med"/>
                    </a:lnT>
                    <a:lnB w="12700" cap="flat" cmpd="sng" algn="ctr">
                      <a:solidFill>
                        <a:srgbClr val="C2C2A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solidFill>
                          <a:schemeClr val="bg1">
                            <a:lumMod val="50000"/>
                          </a:schemeClr>
                        </a:solidFill>
                        <a:latin typeface="+mj-lt"/>
                        <a:cs typeface="Sakkal Majalla" panose="02000000000000000000" pitchFamily="2" charset="-78"/>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2C2AA"/>
                      </a:solidFill>
                      <a:prstDash val="solid"/>
                      <a:round/>
                      <a:headEnd type="none" w="med" len="med"/>
                      <a:tailEnd type="none" w="med" len="med"/>
                    </a:lnT>
                    <a:lnB w="12700" cap="flat" cmpd="sng" algn="ctr">
                      <a:solidFill>
                        <a:srgbClr val="C2C2A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kern="1200" dirty="0">
                        <a:solidFill>
                          <a:schemeClr val="bg1">
                            <a:lumMod val="50000"/>
                          </a:schemeClr>
                        </a:solidFill>
                        <a:latin typeface="+mj-lt"/>
                        <a:ea typeface="+mn-ea"/>
                        <a:cs typeface="Sakkal Majalla" panose="02000000000000000000" pitchFamily="2" charset="-78"/>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2C2AA"/>
                      </a:solidFill>
                      <a:prstDash val="solid"/>
                      <a:round/>
                      <a:headEnd type="none" w="med" len="med"/>
                      <a:tailEnd type="none" w="med" len="med"/>
                    </a:lnT>
                    <a:lnB w="12700" cap="flat" cmpd="sng" algn="ctr">
                      <a:solidFill>
                        <a:srgbClr val="C2C2A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35156744"/>
                  </a:ext>
                </a:extLst>
              </a:tr>
              <a:tr h="331205">
                <a:tc>
                  <a:txBody>
                    <a:bodyPr/>
                    <a:lstStyle/>
                    <a:p>
                      <a:endParaRPr lang="en-US"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2C2AA"/>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endParaRPr lang="en-US"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2C2AA"/>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14400" rtl="0" eaLnBrk="1" fontAlgn="auto" latinLnBrk="0" hangingPunct="1">
                        <a:lnSpc>
                          <a:spcPct val="100000"/>
                        </a:lnSpc>
                        <a:spcBef>
                          <a:spcPts val="0"/>
                        </a:spcBef>
                        <a:spcAft>
                          <a:spcPts val="300"/>
                        </a:spcAft>
                        <a:buClrTx/>
                        <a:buSzTx/>
                        <a:buFont typeface="Sakkal Majalla" panose="02000000000000000000" pitchFamily="2" charset="-78"/>
                        <a:buNone/>
                        <a:tabLst/>
                        <a:defRPr/>
                      </a:pPr>
                      <a:endParaRPr lang="en-GB" sz="1100" kern="1200" dirty="0">
                        <a:solidFill>
                          <a:schemeClr val="dk1"/>
                        </a:solidFill>
                        <a:latin typeface="+mj-lt"/>
                        <a:ea typeface="+mn-ea"/>
                        <a:cs typeface="Sakkal Majalla"/>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2C2AA"/>
                      </a:solidFill>
                      <a:prstDash val="solid"/>
                      <a:round/>
                      <a:headEnd type="none" w="med" len="med"/>
                      <a:tailEnd type="none" w="med" len="med"/>
                    </a:lnT>
                    <a:lnB w="12700" cap="flat" cmpd="sng" algn="ctr">
                      <a:solidFill>
                        <a:srgbClr val="C2C2A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2C2AA"/>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2C2AA"/>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6976827"/>
                  </a:ext>
                </a:extLst>
              </a:tr>
            </a:tbl>
          </a:graphicData>
        </a:graphic>
      </p:graphicFrame>
      <p:grpSp>
        <p:nvGrpSpPr>
          <p:cNvPr id="5" name="Group 4">
            <a:extLst>
              <a:ext uri="{FF2B5EF4-FFF2-40B4-BE49-F238E27FC236}">
                <a16:creationId xmlns:a16="http://schemas.microsoft.com/office/drawing/2014/main" id="{21CEA1C8-7367-758B-7618-70DC57C55E1E}"/>
              </a:ext>
            </a:extLst>
          </p:cNvPr>
          <p:cNvGrpSpPr/>
          <p:nvPr/>
        </p:nvGrpSpPr>
        <p:grpSpPr>
          <a:xfrm>
            <a:off x="302360" y="1407886"/>
            <a:ext cx="11396749" cy="5216495"/>
            <a:chOff x="302360" y="1407886"/>
            <a:chExt cx="11396749" cy="5216495"/>
          </a:xfrm>
          <a:noFill/>
        </p:grpSpPr>
        <p:sp>
          <p:nvSpPr>
            <p:cNvPr id="21" name="Rectangle 20">
              <a:hlinkClick r:id="" action="ppaction://noaction"/>
              <a:extLst>
                <a:ext uri="{FF2B5EF4-FFF2-40B4-BE49-F238E27FC236}">
                  <a16:creationId xmlns:a16="http://schemas.microsoft.com/office/drawing/2014/main" id="{7511C582-1392-63FE-7688-0F175B5ABA07}"/>
                </a:ext>
              </a:extLst>
            </p:cNvPr>
            <p:cNvSpPr/>
            <p:nvPr/>
          </p:nvSpPr>
          <p:spPr>
            <a:xfrm>
              <a:off x="302364" y="5373178"/>
              <a:ext cx="11335375" cy="261257"/>
            </a:xfrm>
            <a:prstGeom prst="rect">
              <a:avLst/>
            </a:prstGeom>
            <a:grp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a:solidFill>
                  <a:schemeClr val="bg1"/>
                </a:solidFill>
              </a:endParaRPr>
            </a:p>
          </p:txBody>
        </p:sp>
        <p:sp>
          <p:nvSpPr>
            <p:cNvPr id="3" name="Rectangle 2">
              <a:hlinkClick r:id="rId3" action="ppaction://hlinksldjump"/>
              <a:extLst>
                <a:ext uri="{FF2B5EF4-FFF2-40B4-BE49-F238E27FC236}">
                  <a16:creationId xmlns:a16="http://schemas.microsoft.com/office/drawing/2014/main" id="{0618621C-7D2B-1F0E-8BA0-AB2E5015D81B}"/>
                </a:ext>
              </a:extLst>
            </p:cNvPr>
            <p:cNvSpPr/>
            <p:nvPr/>
          </p:nvSpPr>
          <p:spPr>
            <a:xfrm>
              <a:off x="302364" y="1407886"/>
              <a:ext cx="11335375" cy="261257"/>
            </a:xfrm>
            <a:prstGeom prst="rect">
              <a:avLst/>
            </a:prstGeom>
            <a:grp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a:solidFill>
                  <a:schemeClr val="bg1"/>
                </a:solidFill>
              </a:endParaRPr>
            </a:p>
          </p:txBody>
        </p:sp>
        <p:sp>
          <p:nvSpPr>
            <p:cNvPr id="8" name="Rectangle 7">
              <a:hlinkClick r:id="rId4" action="ppaction://hlinksldjump"/>
              <a:extLst>
                <a:ext uri="{FF2B5EF4-FFF2-40B4-BE49-F238E27FC236}">
                  <a16:creationId xmlns:a16="http://schemas.microsoft.com/office/drawing/2014/main" id="{25275DFC-2437-CAE8-0183-2FF4696AC146}"/>
                </a:ext>
              </a:extLst>
            </p:cNvPr>
            <p:cNvSpPr/>
            <p:nvPr/>
          </p:nvSpPr>
          <p:spPr>
            <a:xfrm>
              <a:off x="302364" y="1738327"/>
              <a:ext cx="11335375" cy="261257"/>
            </a:xfrm>
            <a:prstGeom prst="rect">
              <a:avLst/>
            </a:prstGeom>
            <a:grp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a:solidFill>
                  <a:schemeClr val="bg1"/>
                </a:solidFill>
              </a:endParaRPr>
            </a:p>
          </p:txBody>
        </p:sp>
        <p:sp>
          <p:nvSpPr>
            <p:cNvPr id="9" name="Rectangle 8">
              <a:hlinkClick r:id="rId3" action="ppaction://hlinksldjump"/>
              <a:extLst>
                <a:ext uri="{FF2B5EF4-FFF2-40B4-BE49-F238E27FC236}">
                  <a16:creationId xmlns:a16="http://schemas.microsoft.com/office/drawing/2014/main" id="{851C6BA3-1924-6BDC-E4B0-DEE495A89B28}"/>
                </a:ext>
              </a:extLst>
            </p:cNvPr>
            <p:cNvSpPr/>
            <p:nvPr/>
          </p:nvSpPr>
          <p:spPr>
            <a:xfrm>
              <a:off x="302364" y="2068768"/>
              <a:ext cx="11335375" cy="261257"/>
            </a:xfrm>
            <a:prstGeom prst="rect">
              <a:avLst/>
            </a:prstGeom>
            <a:grp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a:solidFill>
                  <a:schemeClr val="bg1"/>
                </a:solidFill>
              </a:endParaRPr>
            </a:p>
          </p:txBody>
        </p:sp>
        <p:sp>
          <p:nvSpPr>
            <p:cNvPr id="10" name="Rectangle 9">
              <a:hlinkClick r:id="rId5" action="ppaction://hlinksldjump"/>
              <a:extLst>
                <a:ext uri="{FF2B5EF4-FFF2-40B4-BE49-F238E27FC236}">
                  <a16:creationId xmlns:a16="http://schemas.microsoft.com/office/drawing/2014/main" id="{34FAB004-49F7-1286-17AC-E56897255738}"/>
                </a:ext>
              </a:extLst>
            </p:cNvPr>
            <p:cNvSpPr/>
            <p:nvPr/>
          </p:nvSpPr>
          <p:spPr>
            <a:xfrm>
              <a:off x="302364" y="2399209"/>
              <a:ext cx="11335375" cy="261257"/>
            </a:xfrm>
            <a:prstGeom prst="rect">
              <a:avLst/>
            </a:prstGeom>
            <a:grp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a:solidFill>
                  <a:schemeClr val="bg1"/>
                </a:solidFill>
              </a:endParaRPr>
            </a:p>
          </p:txBody>
        </p:sp>
        <p:sp>
          <p:nvSpPr>
            <p:cNvPr id="11" name="Rectangle 10">
              <a:hlinkClick r:id="rId6" action="ppaction://hlinksldjump"/>
              <a:extLst>
                <a:ext uri="{FF2B5EF4-FFF2-40B4-BE49-F238E27FC236}">
                  <a16:creationId xmlns:a16="http://schemas.microsoft.com/office/drawing/2014/main" id="{84CD4092-F27F-DBE3-A5CF-0ECB241EACC7}"/>
                </a:ext>
              </a:extLst>
            </p:cNvPr>
            <p:cNvSpPr/>
            <p:nvPr/>
          </p:nvSpPr>
          <p:spPr>
            <a:xfrm>
              <a:off x="302364" y="2729650"/>
              <a:ext cx="11335375" cy="261257"/>
            </a:xfrm>
            <a:prstGeom prst="rect">
              <a:avLst/>
            </a:prstGeom>
            <a:grp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a:solidFill>
                  <a:schemeClr val="bg1"/>
                </a:solidFill>
              </a:endParaRPr>
            </a:p>
          </p:txBody>
        </p:sp>
        <p:sp>
          <p:nvSpPr>
            <p:cNvPr id="12" name="Rectangle 11">
              <a:hlinkClick r:id="rId7" action="ppaction://hlinksldjump"/>
              <a:extLst>
                <a:ext uri="{FF2B5EF4-FFF2-40B4-BE49-F238E27FC236}">
                  <a16:creationId xmlns:a16="http://schemas.microsoft.com/office/drawing/2014/main" id="{8F98FFAD-FC07-A226-CF65-BA450F9DC354}"/>
                </a:ext>
              </a:extLst>
            </p:cNvPr>
            <p:cNvSpPr/>
            <p:nvPr/>
          </p:nvSpPr>
          <p:spPr>
            <a:xfrm>
              <a:off x="302364" y="3060091"/>
              <a:ext cx="11335375" cy="261257"/>
            </a:xfrm>
            <a:prstGeom prst="rect">
              <a:avLst/>
            </a:prstGeom>
            <a:grp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a:solidFill>
                  <a:schemeClr val="bg1"/>
                </a:solidFill>
              </a:endParaRPr>
            </a:p>
          </p:txBody>
        </p:sp>
        <p:sp>
          <p:nvSpPr>
            <p:cNvPr id="13" name="Rectangle 12">
              <a:hlinkClick r:id="" action="ppaction://noaction"/>
              <a:extLst>
                <a:ext uri="{FF2B5EF4-FFF2-40B4-BE49-F238E27FC236}">
                  <a16:creationId xmlns:a16="http://schemas.microsoft.com/office/drawing/2014/main" id="{591F68C8-A706-7FE6-F27B-E13103E760D1}"/>
                </a:ext>
              </a:extLst>
            </p:cNvPr>
            <p:cNvSpPr/>
            <p:nvPr/>
          </p:nvSpPr>
          <p:spPr>
            <a:xfrm>
              <a:off x="302364" y="3390532"/>
              <a:ext cx="11335375" cy="261257"/>
            </a:xfrm>
            <a:prstGeom prst="rect">
              <a:avLst/>
            </a:prstGeom>
            <a:grp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a:solidFill>
                  <a:schemeClr val="bg1"/>
                </a:solidFill>
              </a:endParaRPr>
            </a:p>
          </p:txBody>
        </p:sp>
        <p:sp>
          <p:nvSpPr>
            <p:cNvPr id="14" name="Rectangle 13">
              <a:hlinkClick r:id="rId8" action="ppaction://hlinksldjump"/>
              <a:extLst>
                <a:ext uri="{FF2B5EF4-FFF2-40B4-BE49-F238E27FC236}">
                  <a16:creationId xmlns:a16="http://schemas.microsoft.com/office/drawing/2014/main" id="{D1F30AF4-AFBF-7B3D-7C31-D0863D5D13E0}"/>
                </a:ext>
              </a:extLst>
            </p:cNvPr>
            <p:cNvSpPr/>
            <p:nvPr/>
          </p:nvSpPr>
          <p:spPr>
            <a:xfrm>
              <a:off x="302364" y="3720973"/>
              <a:ext cx="11335375" cy="261257"/>
            </a:xfrm>
            <a:prstGeom prst="rect">
              <a:avLst/>
            </a:prstGeom>
            <a:grp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a:solidFill>
                  <a:schemeClr val="bg1"/>
                </a:solidFill>
              </a:endParaRPr>
            </a:p>
          </p:txBody>
        </p:sp>
        <p:sp>
          <p:nvSpPr>
            <p:cNvPr id="15" name="Rectangle 14">
              <a:hlinkClick r:id="rId9" action="ppaction://hlinksldjump"/>
              <a:extLst>
                <a:ext uri="{FF2B5EF4-FFF2-40B4-BE49-F238E27FC236}">
                  <a16:creationId xmlns:a16="http://schemas.microsoft.com/office/drawing/2014/main" id="{0B6A09D3-04AE-DF78-ED82-BD42FBEDE0F2}"/>
                </a:ext>
              </a:extLst>
            </p:cNvPr>
            <p:cNvSpPr/>
            <p:nvPr/>
          </p:nvSpPr>
          <p:spPr>
            <a:xfrm>
              <a:off x="302364" y="4051414"/>
              <a:ext cx="11335375" cy="261257"/>
            </a:xfrm>
            <a:prstGeom prst="rect">
              <a:avLst/>
            </a:prstGeom>
            <a:grp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a:solidFill>
                  <a:schemeClr val="bg1"/>
                </a:solidFill>
              </a:endParaRPr>
            </a:p>
          </p:txBody>
        </p:sp>
        <p:sp>
          <p:nvSpPr>
            <p:cNvPr id="16" name="Rectangle 15">
              <a:hlinkClick r:id="" action="ppaction://noaction"/>
              <a:extLst>
                <a:ext uri="{FF2B5EF4-FFF2-40B4-BE49-F238E27FC236}">
                  <a16:creationId xmlns:a16="http://schemas.microsoft.com/office/drawing/2014/main" id="{0B0841D4-BC3E-759B-EF7E-D646AFCC576C}"/>
                </a:ext>
              </a:extLst>
            </p:cNvPr>
            <p:cNvSpPr/>
            <p:nvPr/>
          </p:nvSpPr>
          <p:spPr>
            <a:xfrm>
              <a:off x="302364" y="4381855"/>
              <a:ext cx="11335375" cy="261257"/>
            </a:xfrm>
            <a:prstGeom prst="rect">
              <a:avLst/>
            </a:prstGeom>
            <a:grp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a:solidFill>
                  <a:schemeClr val="bg1"/>
                </a:solidFill>
              </a:endParaRPr>
            </a:p>
          </p:txBody>
        </p:sp>
        <p:sp>
          <p:nvSpPr>
            <p:cNvPr id="17" name="Rectangle 16">
              <a:hlinkClick r:id="" action="ppaction://noaction"/>
              <a:extLst>
                <a:ext uri="{FF2B5EF4-FFF2-40B4-BE49-F238E27FC236}">
                  <a16:creationId xmlns:a16="http://schemas.microsoft.com/office/drawing/2014/main" id="{4D02155E-62FC-18D5-46DC-98CB6F58D61C}"/>
                </a:ext>
              </a:extLst>
            </p:cNvPr>
            <p:cNvSpPr/>
            <p:nvPr/>
          </p:nvSpPr>
          <p:spPr>
            <a:xfrm>
              <a:off x="302361" y="4712296"/>
              <a:ext cx="11335375" cy="261257"/>
            </a:xfrm>
            <a:prstGeom prst="rect">
              <a:avLst/>
            </a:prstGeom>
            <a:grp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a:solidFill>
                  <a:schemeClr val="bg1"/>
                </a:solidFill>
              </a:endParaRPr>
            </a:p>
          </p:txBody>
        </p:sp>
        <p:sp>
          <p:nvSpPr>
            <p:cNvPr id="18" name="Rectangle 17">
              <a:hlinkClick r:id="" action="ppaction://noaction"/>
              <a:extLst>
                <a:ext uri="{FF2B5EF4-FFF2-40B4-BE49-F238E27FC236}">
                  <a16:creationId xmlns:a16="http://schemas.microsoft.com/office/drawing/2014/main" id="{E1CF186C-962A-F312-8790-18F35BED36AD}"/>
                </a:ext>
              </a:extLst>
            </p:cNvPr>
            <p:cNvSpPr/>
            <p:nvPr/>
          </p:nvSpPr>
          <p:spPr>
            <a:xfrm>
              <a:off x="302360" y="5055337"/>
              <a:ext cx="11335375" cy="261257"/>
            </a:xfrm>
            <a:prstGeom prst="rect">
              <a:avLst/>
            </a:prstGeom>
            <a:grp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a:solidFill>
                  <a:schemeClr val="bg1"/>
                </a:solidFill>
              </a:endParaRPr>
            </a:p>
          </p:txBody>
        </p:sp>
        <p:sp>
          <p:nvSpPr>
            <p:cNvPr id="22" name="Rectangle 21">
              <a:hlinkClick r:id="" action="ppaction://noaction"/>
              <a:extLst>
                <a:ext uri="{FF2B5EF4-FFF2-40B4-BE49-F238E27FC236}">
                  <a16:creationId xmlns:a16="http://schemas.microsoft.com/office/drawing/2014/main" id="{456DA77B-5A53-CA90-72D5-EC68138410EE}"/>
                </a:ext>
              </a:extLst>
            </p:cNvPr>
            <p:cNvSpPr/>
            <p:nvPr/>
          </p:nvSpPr>
          <p:spPr>
            <a:xfrm>
              <a:off x="304791" y="5699168"/>
              <a:ext cx="11335375" cy="261257"/>
            </a:xfrm>
            <a:prstGeom prst="rect">
              <a:avLst/>
            </a:prstGeom>
            <a:grp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a:solidFill>
                  <a:schemeClr val="bg1"/>
                </a:solidFill>
              </a:endParaRPr>
            </a:p>
          </p:txBody>
        </p:sp>
        <p:sp>
          <p:nvSpPr>
            <p:cNvPr id="23" name="Rectangle 22">
              <a:hlinkClick r:id="" action="ppaction://noaction"/>
              <a:extLst>
                <a:ext uri="{FF2B5EF4-FFF2-40B4-BE49-F238E27FC236}">
                  <a16:creationId xmlns:a16="http://schemas.microsoft.com/office/drawing/2014/main" id="{17A0CA47-97A3-874D-4C8C-8C889D97B529}"/>
                </a:ext>
              </a:extLst>
            </p:cNvPr>
            <p:cNvSpPr/>
            <p:nvPr/>
          </p:nvSpPr>
          <p:spPr>
            <a:xfrm>
              <a:off x="302663" y="6031834"/>
              <a:ext cx="11335375" cy="261257"/>
            </a:xfrm>
            <a:prstGeom prst="rect">
              <a:avLst/>
            </a:prstGeom>
            <a:grp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a:solidFill>
                  <a:schemeClr val="bg1"/>
                </a:solidFill>
              </a:endParaRPr>
            </a:p>
          </p:txBody>
        </p:sp>
        <p:sp>
          <p:nvSpPr>
            <p:cNvPr id="24" name="Rectangle 23">
              <a:hlinkClick r:id="" action="ppaction://noaction"/>
              <a:extLst>
                <a:ext uri="{FF2B5EF4-FFF2-40B4-BE49-F238E27FC236}">
                  <a16:creationId xmlns:a16="http://schemas.microsoft.com/office/drawing/2014/main" id="{4C0E57C3-9011-D569-1C06-FFFA7899BD34}"/>
                </a:ext>
              </a:extLst>
            </p:cNvPr>
            <p:cNvSpPr/>
            <p:nvPr/>
          </p:nvSpPr>
          <p:spPr>
            <a:xfrm>
              <a:off x="305091" y="6363124"/>
              <a:ext cx="11335375" cy="261257"/>
            </a:xfrm>
            <a:prstGeom prst="rect">
              <a:avLst/>
            </a:prstGeom>
            <a:grp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a:solidFill>
                  <a:schemeClr val="bg1"/>
                </a:solidFill>
              </a:endParaRPr>
            </a:p>
          </p:txBody>
        </p:sp>
        <p:sp>
          <p:nvSpPr>
            <p:cNvPr id="4" name="Rectangle 3">
              <a:hlinkClick r:id="" action="ppaction://noaction"/>
              <a:extLst>
                <a:ext uri="{FF2B5EF4-FFF2-40B4-BE49-F238E27FC236}">
                  <a16:creationId xmlns:a16="http://schemas.microsoft.com/office/drawing/2014/main" id="{C5D8212C-0019-3ED2-BCBB-A6D39C8E659B}"/>
                </a:ext>
              </a:extLst>
            </p:cNvPr>
            <p:cNvSpPr/>
            <p:nvPr/>
          </p:nvSpPr>
          <p:spPr>
            <a:xfrm>
              <a:off x="363734" y="5382080"/>
              <a:ext cx="11335375" cy="261257"/>
            </a:xfrm>
            <a:prstGeom prst="rect">
              <a:avLst/>
            </a:prstGeom>
            <a:grp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a:solidFill>
                  <a:schemeClr val="bg1"/>
                </a:solidFill>
              </a:endParaRPr>
            </a:p>
          </p:txBody>
        </p:sp>
      </p:grpSp>
      <p:sp>
        <p:nvSpPr>
          <p:cNvPr id="2" name="Title 1">
            <a:extLst>
              <a:ext uri="{FF2B5EF4-FFF2-40B4-BE49-F238E27FC236}">
                <a16:creationId xmlns:a16="http://schemas.microsoft.com/office/drawing/2014/main" id="{180DAB71-C4B0-4949-9279-7992C4E626BF}"/>
              </a:ext>
            </a:extLst>
          </p:cNvPr>
          <p:cNvSpPr>
            <a:spLocks noGrp="1"/>
          </p:cNvSpPr>
          <p:nvPr>
            <p:ph type="title"/>
          </p:nvPr>
        </p:nvSpPr>
        <p:spPr>
          <a:xfrm>
            <a:off x="302369" y="109267"/>
            <a:ext cx="9512191" cy="823688"/>
          </a:xfrm>
        </p:spPr>
        <p:txBody>
          <a:bodyPr/>
          <a:lstStyle/>
          <a:p>
            <a:r>
              <a:rPr lang="en-US" sz="2400" dirty="0">
                <a:solidFill>
                  <a:schemeClr val="bg2">
                    <a:lumMod val="10000"/>
                  </a:schemeClr>
                </a:solidFill>
              </a:rPr>
              <a:t>Table of Contents </a:t>
            </a:r>
            <a:endParaRPr lang="en-US" sz="1400" dirty="0"/>
          </a:p>
        </p:txBody>
      </p:sp>
      <p:grpSp>
        <p:nvGrpSpPr>
          <p:cNvPr id="199" name="Group 198">
            <a:extLst>
              <a:ext uri="{FF2B5EF4-FFF2-40B4-BE49-F238E27FC236}">
                <a16:creationId xmlns:a16="http://schemas.microsoft.com/office/drawing/2014/main" id="{32A271A5-73C9-489B-8E4A-AB4E84A0C1FA}"/>
              </a:ext>
            </a:extLst>
          </p:cNvPr>
          <p:cNvGrpSpPr/>
          <p:nvPr/>
        </p:nvGrpSpPr>
        <p:grpSpPr>
          <a:xfrm>
            <a:off x="11434618" y="6581775"/>
            <a:ext cx="617682" cy="365125"/>
            <a:chOff x="11434618" y="6581775"/>
            <a:chExt cx="617682" cy="365125"/>
          </a:xfrm>
        </p:grpSpPr>
        <p:sp>
          <p:nvSpPr>
            <p:cNvPr id="200" name="Slide Number Placeholder 2">
              <a:extLst>
                <a:ext uri="{FF2B5EF4-FFF2-40B4-BE49-F238E27FC236}">
                  <a16:creationId xmlns:a16="http://schemas.microsoft.com/office/drawing/2014/main" id="{C81485CE-45EE-412B-B312-F6EC391C10AD}"/>
                </a:ext>
              </a:extLst>
            </p:cNvPr>
            <p:cNvSpPr txBox="1">
              <a:spLocks/>
            </p:cNvSpPr>
            <p:nvPr/>
          </p:nvSpPr>
          <p:spPr>
            <a:xfrm>
              <a:off x="11434618" y="6581775"/>
              <a:ext cx="617682" cy="365125"/>
            </a:xfrm>
            <a:prstGeom prst="rect">
              <a:avLst/>
            </a:prstGeom>
          </p:spPr>
          <p:txBody>
            <a:bodyPr tIns="0" anchor="t"/>
            <a:lstStyle>
              <a:defPPr>
                <a:defRPr lang="en-US"/>
              </a:defPPr>
              <a:lvl1pPr marL="0" algn="l" defTabSz="914400" rtl="0" eaLnBrk="1" latinLnBrk="0" hangingPunct="1">
                <a:defRPr sz="10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826C3A"/>
                  </a:solidFill>
                  <a:effectLst/>
                  <a:uLnTx/>
                  <a:uFillTx/>
                  <a:ea typeface="+mn-ea"/>
                  <a:cs typeface="Arial" panose="020B0604020202020204" pitchFamily="34" charset="0"/>
                </a:rPr>
                <a:t> </a:t>
              </a:r>
              <a:fld id="{8D106B86-2C1D-4C37-AAEC-BECB664F03FD}" type="slidenum">
                <a:rPr kumimoji="0" lang="en-US" sz="900" b="0" i="0" u="none" strike="noStrike" kern="1200" cap="none" spc="0" normalizeH="0" baseline="0" noProof="0" smtClean="0">
                  <a:ln>
                    <a:noFill/>
                  </a:ln>
                  <a:solidFill>
                    <a:srgbClr val="826C3A"/>
                  </a:solidFill>
                  <a:effectLst/>
                  <a:uLnTx/>
                  <a:uFillTx/>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900" b="0" i="0" u="none" strike="noStrike" kern="1200" cap="none" spc="0" normalizeH="0" baseline="0" noProof="0" dirty="0">
                <a:ln>
                  <a:noFill/>
                </a:ln>
                <a:solidFill>
                  <a:srgbClr val="826C3A"/>
                </a:solidFill>
                <a:effectLst/>
                <a:uLnTx/>
                <a:uFillTx/>
                <a:ea typeface="+mn-ea"/>
                <a:cs typeface="Arial" panose="020B0604020202020204" pitchFamily="34" charset="0"/>
              </a:endParaRPr>
            </a:p>
          </p:txBody>
        </p:sp>
        <p:sp>
          <p:nvSpPr>
            <p:cNvPr id="201" name="Graphic 3">
              <a:extLst>
                <a:ext uri="{FF2B5EF4-FFF2-40B4-BE49-F238E27FC236}">
                  <a16:creationId xmlns:a16="http://schemas.microsoft.com/office/drawing/2014/main" id="{70EAF070-B235-4824-B485-A7039BA3C8A2}"/>
                </a:ext>
              </a:extLst>
            </p:cNvPr>
            <p:cNvSpPr/>
            <p:nvPr/>
          </p:nvSpPr>
          <p:spPr>
            <a:xfrm>
              <a:off x="11637744" y="6581775"/>
              <a:ext cx="49530" cy="274320"/>
            </a:xfrm>
            <a:custGeom>
              <a:avLst/>
              <a:gdLst>
                <a:gd name="connsiteX0" fmla="*/ 49530 w 49530"/>
                <a:gd name="connsiteY0" fmla="*/ 0 h 506730"/>
                <a:gd name="connsiteX1" fmla="*/ 0 w 49530"/>
                <a:gd name="connsiteY1" fmla="*/ 506730 h 506730"/>
              </a:gdLst>
              <a:ahLst/>
              <a:cxnLst>
                <a:cxn ang="0">
                  <a:pos x="connsiteX0" y="connsiteY0"/>
                </a:cxn>
                <a:cxn ang="0">
                  <a:pos x="connsiteX1" y="connsiteY1"/>
                </a:cxn>
              </a:cxnLst>
              <a:rect l="l" t="t" r="r" b="b"/>
              <a:pathLst>
                <a:path w="49530" h="506730">
                  <a:moveTo>
                    <a:pt x="49530" y="0"/>
                  </a:moveTo>
                  <a:lnTo>
                    <a:pt x="0" y="506730"/>
                  </a:lnTo>
                </a:path>
              </a:pathLst>
            </a:custGeom>
            <a:ln w="952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826C3A"/>
                </a:solidFill>
                <a:effectLst/>
                <a:uLnTx/>
                <a:uFillTx/>
                <a:latin typeface="Arial" panose="020B0604020202020204" pitchFamily="34" charset="0"/>
                <a:ea typeface="+mn-ea"/>
                <a:cs typeface="Arial" panose="020B0604020202020204" pitchFamily="34" charset="0"/>
              </a:endParaRPr>
            </a:p>
          </p:txBody>
        </p:sp>
      </p:grpSp>
    </p:spTree>
    <p:extLst>
      <p:ext uri="{BB962C8B-B14F-4D97-AF65-F5344CB8AC3E}">
        <p14:creationId xmlns:p14="http://schemas.microsoft.com/office/powerpoint/2010/main" val="171501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C3C4-BE4F-40A0-9D7F-B0F25EDBDA57}"/>
              </a:ext>
            </a:extLst>
          </p:cNvPr>
          <p:cNvSpPr>
            <a:spLocks noGrp="1"/>
          </p:cNvSpPr>
          <p:nvPr>
            <p:ph type="title"/>
          </p:nvPr>
        </p:nvSpPr>
        <p:spPr>
          <a:xfrm>
            <a:off x="302369" y="109267"/>
            <a:ext cx="9178515" cy="823688"/>
          </a:xfrm>
        </p:spPr>
        <p:txBody>
          <a:bodyPr/>
          <a:lstStyle/>
          <a:p>
            <a:pPr rtl="0"/>
            <a:r>
              <a:rPr lang="en-US" sz="2400" dirty="0">
                <a:solidFill>
                  <a:schemeClr val="accent6"/>
                </a:solidFill>
              </a:rPr>
              <a:t>Shared Services: </a:t>
            </a:r>
            <a:r>
              <a:rPr lang="en-US" sz="2400" dirty="0"/>
              <a:t>N-2 functional descriptors</a:t>
            </a:r>
          </a:p>
        </p:txBody>
      </p:sp>
      <p:sp>
        <p:nvSpPr>
          <p:cNvPr id="26" name="Rectangle: Single Corner Snipped 25">
            <a:extLst>
              <a:ext uri="{FF2B5EF4-FFF2-40B4-BE49-F238E27FC236}">
                <a16:creationId xmlns:a16="http://schemas.microsoft.com/office/drawing/2014/main" id="{D0D0A8C6-E60B-4DDB-99C5-FF382B151C7D}"/>
              </a:ext>
            </a:extLst>
          </p:cNvPr>
          <p:cNvSpPr/>
          <p:nvPr/>
        </p:nvSpPr>
        <p:spPr>
          <a:xfrm>
            <a:off x="419100" y="2194239"/>
            <a:ext cx="3541842" cy="317241"/>
          </a:xfrm>
          <a:prstGeom prst="snip1Rect">
            <a:avLst>
              <a:gd name="adj" fmla="val 50000"/>
            </a:avLst>
          </a:prstGeom>
          <a:noFill/>
          <a:ln w="12700" cap="rnd">
            <a:noFill/>
            <a:prstDash val="sysDash"/>
            <a:round/>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91440" bIns="45720" numCol="1" spcCol="0" rtlCol="0" fromWordArt="0" anchor="ctr" anchorCtr="0" forceAA="0" compatLnSpc="1">
            <a:prstTxWarp prst="textNoShape">
              <a:avLst/>
            </a:prstTxWarp>
            <a:noAutofit/>
          </a:bodyPr>
          <a:lstStyle/>
          <a:p>
            <a:pPr>
              <a:lnSpc>
                <a:spcPct val="90000"/>
              </a:lnSpc>
              <a:spcAft>
                <a:spcPts val="1000"/>
              </a:spcAft>
            </a:pPr>
            <a:r>
              <a:rPr lang="en-US" sz="1100" i="1" dirty="0">
                <a:solidFill>
                  <a:schemeClr val="bg2">
                    <a:lumMod val="10000"/>
                  </a:schemeClr>
                </a:solidFill>
              </a:rPr>
              <a:t>Mandate</a:t>
            </a:r>
          </a:p>
        </p:txBody>
      </p:sp>
      <p:sp>
        <p:nvSpPr>
          <p:cNvPr id="27" name="Rectangle 26">
            <a:extLst>
              <a:ext uri="{FF2B5EF4-FFF2-40B4-BE49-F238E27FC236}">
                <a16:creationId xmlns:a16="http://schemas.microsoft.com/office/drawing/2014/main" id="{60AE2BA9-7B23-404C-AF93-7DE0447053A2}"/>
              </a:ext>
            </a:extLst>
          </p:cNvPr>
          <p:cNvSpPr/>
          <p:nvPr/>
        </p:nvSpPr>
        <p:spPr>
          <a:xfrm>
            <a:off x="419100" y="2511481"/>
            <a:ext cx="11391898" cy="638380"/>
          </a:xfrm>
          <a:prstGeom prst="rect">
            <a:avLst/>
          </a:prstGeom>
          <a:noFill/>
          <a:ln w="3175" cap="rnd">
            <a:solidFill>
              <a:srgbClr val="AD8A19"/>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600"/>
              </a:spcAft>
            </a:pPr>
            <a:r>
              <a:rPr lang="en-US" sz="1000" dirty="0">
                <a:solidFill>
                  <a:schemeClr val="accent1"/>
                </a:solidFill>
                <a:sym typeface="Calibri"/>
              </a:rPr>
              <a:t>The focus of this department is to plan, activate, develop, and execute all educational project/programs that aim at developing AlUla’s community to help achieve their full potential and be able to contribute to the development of AlUla, improve the quality of life, improve the well-being of the community, and enable the achievement of higher standards of living</a:t>
            </a:r>
          </a:p>
        </p:txBody>
      </p:sp>
      <p:sp>
        <p:nvSpPr>
          <p:cNvPr id="28" name="Rectangle 27">
            <a:extLst>
              <a:ext uri="{FF2B5EF4-FFF2-40B4-BE49-F238E27FC236}">
                <a16:creationId xmlns:a16="http://schemas.microsoft.com/office/drawing/2014/main" id="{6C0CF13B-10D1-44B9-8CAB-A9F082A21933}"/>
              </a:ext>
            </a:extLst>
          </p:cNvPr>
          <p:cNvSpPr/>
          <p:nvPr/>
        </p:nvSpPr>
        <p:spPr>
          <a:xfrm>
            <a:off x="419100" y="2476659"/>
            <a:ext cx="2578736" cy="40345"/>
          </a:xfrm>
          <a:prstGeom prst="rect">
            <a:avLst/>
          </a:prstGeom>
          <a:solidFill>
            <a:srgbClr val="AD8A19"/>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a:solidFill>
                <a:schemeClr val="bg1"/>
              </a:solidFill>
            </a:endParaRPr>
          </a:p>
        </p:txBody>
      </p:sp>
      <p:sp>
        <p:nvSpPr>
          <p:cNvPr id="29" name="Rectangle 28">
            <a:extLst>
              <a:ext uri="{FF2B5EF4-FFF2-40B4-BE49-F238E27FC236}">
                <a16:creationId xmlns:a16="http://schemas.microsoft.com/office/drawing/2014/main" id="{0A8BB922-02A0-46CE-80D4-D8DD026B563E}"/>
              </a:ext>
            </a:extLst>
          </p:cNvPr>
          <p:cNvSpPr/>
          <p:nvPr/>
        </p:nvSpPr>
        <p:spPr>
          <a:xfrm>
            <a:off x="419100" y="3467102"/>
            <a:ext cx="11391898" cy="2971797"/>
          </a:xfrm>
          <a:prstGeom prst="rect">
            <a:avLst/>
          </a:prstGeom>
          <a:solidFill>
            <a:schemeClr val="bg1">
              <a:lumMod val="95000"/>
            </a:schemeClr>
          </a:solidFill>
          <a:ln w="3175" cap="rnd">
            <a:solidFill>
              <a:srgbClr val="AD8A19"/>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71450" indent="-171450">
              <a:spcAft>
                <a:spcPts val="600"/>
              </a:spcAft>
              <a:buFont typeface="Arial" panose="020B0604020202020204" pitchFamily="34" charset="0"/>
              <a:buChar char="•"/>
            </a:pPr>
            <a:r>
              <a:rPr lang="en-US" sz="1000" dirty="0">
                <a:solidFill>
                  <a:schemeClr val="accent1"/>
                </a:solidFill>
              </a:rPr>
              <a:t>Provide input on, monitor, and asses the execution and delivery of devised educational programs / projects (e.g. International School, Tourism and Hospitality College) in conjunction with Development &amp; Construction and ensure compliance with set plans, budget, and timeline</a:t>
            </a:r>
            <a:endParaRPr lang="en-US" sz="1000" dirty="0">
              <a:solidFill>
                <a:schemeClr val="accent1"/>
              </a:solidFill>
              <a:sym typeface="Calibri"/>
            </a:endParaRPr>
          </a:p>
          <a:p>
            <a:pPr marL="171450" indent="-171450">
              <a:spcAft>
                <a:spcPts val="600"/>
              </a:spcAft>
              <a:buFont typeface="Arial" panose="020B0604020202020204" pitchFamily="34" charset="0"/>
              <a:buChar char="•"/>
            </a:pPr>
            <a:r>
              <a:rPr lang="en-US" sz="1000" dirty="0">
                <a:solidFill>
                  <a:schemeClr val="accent1"/>
                </a:solidFill>
              </a:rPr>
              <a:t>Liaise with AlUla’s local community regularly to achieve high level of engagement and participation in educational programs / projects that contribute to the growth of AlUla’s economy</a:t>
            </a:r>
          </a:p>
          <a:p>
            <a:pPr marL="171450" indent="-171450">
              <a:spcAft>
                <a:spcPts val="600"/>
              </a:spcAft>
              <a:buFont typeface="Arial" panose="020B0604020202020204" pitchFamily="34" charset="0"/>
              <a:buChar char="•"/>
            </a:pPr>
            <a:r>
              <a:rPr lang="en-US" sz="1000" dirty="0">
                <a:solidFill>
                  <a:schemeClr val="accent1"/>
                </a:solidFill>
              </a:rPr>
              <a:t>Liaise with other departments (e.g. Agriculture and </a:t>
            </a:r>
            <a:r>
              <a:rPr lang="en-US" sz="1000" dirty="0">
                <a:solidFill>
                  <a:schemeClr val="accent1"/>
                </a:solidFill>
                <a:sym typeface="Calibri"/>
              </a:rPr>
              <a:t>Art &amp; Creative Industries)</a:t>
            </a:r>
            <a:r>
              <a:rPr lang="en-US" sz="1000" dirty="0">
                <a:solidFill>
                  <a:schemeClr val="accent1"/>
                </a:solidFill>
              </a:rPr>
              <a:t> to support in devising framer’s training curriculums and other training material as needed and </a:t>
            </a:r>
            <a:r>
              <a:rPr lang="en-US" sz="1000" dirty="0">
                <a:solidFill>
                  <a:schemeClr val="accent1"/>
                </a:solidFill>
                <a:sym typeface="Calibri"/>
              </a:rPr>
              <a:t>to jointly develop training institutes to grow and develop educational opportunities in the areas of creative industries</a:t>
            </a:r>
            <a:endParaRPr lang="en-US" sz="1000" dirty="0">
              <a:solidFill>
                <a:schemeClr val="accent1"/>
              </a:solidFill>
            </a:endParaRPr>
          </a:p>
          <a:p>
            <a:pPr marL="171450" indent="-171450">
              <a:spcAft>
                <a:spcPts val="600"/>
              </a:spcAft>
              <a:buFont typeface="Arial" panose="020B0604020202020204" pitchFamily="34" charset="0"/>
              <a:buChar char="•"/>
            </a:pPr>
            <a:r>
              <a:rPr lang="en-US" sz="1000" dirty="0">
                <a:solidFill>
                  <a:schemeClr val="accent1"/>
                </a:solidFill>
                <a:sym typeface="Calibri"/>
              </a:rPr>
              <a:t>Support County Planning &amp; Operations in processing and issuing educational licenses and permits and ensure compliance with technical standards and specifications</a:t>
            </a:r>
          </a:p>
          <a:p>
            <a:pPr marL="171450" indent="-171450">
              <a:spcAft>
                <a:spcPts val="600"/>
              </a:spcAft>
              <a:buFont typeface="Arial" panose="020B0604020202020204" pitchFamily="34" charset="0"/>
              <a:buChar char="•"/>
            </a:pPr>
            <a:r>
              <a:rPr lang="en-US" sz="1000" dirty="0">
                <a:solidFill>
                  <a:schemeClr val="accent1"/>
                </a:solidFill>
                <a:sym typeface="Calibri"/>
              </a:rPr>
              <a:t>Support Policies &amp; Regulations in setting educational regulations, policies, and standards required to implement educational programs and initiatives</a:t>
            </a:r>
          </a:p>
          <a:p>
            <a:pPr marL="171450" indent="-171450">
              <a:spcAft>
                <a:spcPts val="600"/>
              </a:spcAft>
              <a:buFont typeface="Arial" panose="020B0604020202020204" pitchFamily="34" charset="0"/>
              <a:buChar char="•"/>
            </a:pPr>
            <a:r>
              <a:rPr lang="en-US" sz="1000" dirty="0">
                <a:solidFill>
                  <a:schemeClr val="accent1"/>
                </a:solidFill>
                <a:sym typeface="Calibri"/>
              </a:rPr>
              <a:t>Stay abreast of and adopt the latest practices on innovation in learning and develop a mechanism for delivery for K-12 schools and develop a system to evaluate and monitor the provision of high quality education provided by the MOE K-12 schools</a:t>
            </a:r>
          </a:p>
          <a:p>
            <a:pPr marL="171450" indent="-171450">
              <a:spcAft>
                <a:spcPts val="600"/>
              </a:spcAft>
              <a:buFont typeface="Arial" panose="020B0604020202020204" pitchFamily="34" charset="0"/>
              <a:buChar char="•"/>
            </a:pPr>
            <a:r>
              <a:rPr lang="en-US" sz="1000" dirty="0">
                <a:solidFill>
                  <a:schemeClr val="accent1"/>
                </a:solidFill>
                <a:sym typeface="Calibri"/>
              </a:rPr>
              <a:t>Provide a professional development program for teachers and leaders of the MOE schools on the most up to date student centered teaching and learning methods</a:t>
            </a:r>
          </a:p>
          <a:p>
            <a:pPr marL="171450" indent="-171450">
              <a:spcAft>
                <a:spcPts val="600"/>
              </a:spcAft>
              <a:buFont typeface="Arial" panose="020B0604020202020204" pitchFamily="34" charset="0"/>
              <a:buChar char="•"/>
            </a:pPr>
            <a:endParaRPr lang="en-US" sz="1000" dirty="0">
              <a:solidFill>
                <a:schemeClr val="accent1"/>
              </a:solidFill>
              <a:sym typeface="Calibri"/>
            </a:endParaRPr>
          </a:p>
          <a:p>
            <a:pPr marL="171450" indent="-171450">
              <a:spcAft>
                <a:spcPts val="600"/>
              </a:spcAft>
              <a:buFont typeface="Arial" panose="020B0604020202020204" pitchFamily="34" charset="0"/>
              <a:buChar char="•"/>
            </a:pPr>
            <a:endParaRPr lang="en-US" sz="1000" dirty="0">
              <a:solidFill>
                <a:schemeClr val="accent1"/>
              </a:solidFill>
              <a:sym typeface="Calibri"/>
            </a:endParaRPr>
          </a:p>
          <a:p>
            <a:pPr marL="171450" indent="-171450">
              <a:spcAft>
                <a:spcPts val="600"/>
              </a:spcAft>
              <a:buFont typeface="Arial" panose="020B0604020202020204" pitchFamily="34" charset="0"/>
              <a:buChar char="•"/>
            </a:pPr>
            <a:endParaRPr lang="en-US" sz="1000" dirty="0">
              <a:solidFill>
                <a:schemeClr val="accent1"/>
              </a:solidFill>
              <a:sym typeface="Calibri"/>
            </a:endParaRPr>
          </a:p>
          <a:p>
            <a:pPr marL="171450" indent="-171450">
              <a:spcAft>
                <a:spcPts val="600"/>
              </a:spcAft>
              <a:buFont typeface="Arial" panose="020B0604020202020204" pitchFamily="34" charset="0"/>
              <a:buChar char="•"/>
            </a:pPr>
            <a:endParaRPr lang="en-US" sz="1000" dirty="0">
              <a:solidFill>
                <a:schemeClr val="accent1"/>
              </a:solidFill>
            </a:endParaRPr>
          </a:p>
          <a:p>
            <a:pPr marL="171450" indent="-171450">
              <a:spcAft>
                <a:spcPts val="600"/>
              </a:spcAft>
              <a:buFont typeface="Arial" panose="020B0604020202020204" pitchFamily="34" charset="0"/>
              <a:buChar char="•"/>
            </a:pPr>
            <a:endParaRPr lang="en-US" sz="1000" dirty="0">
              <a:solidFill>
                <a:schemeClr val="accent1"/>
              </a:solidFill>
              <a:sym typeface="Calibri"/>
            </a:endParaRPr>
          </a:p>
          <a:p>
            <a:pPr>
              <a:spcAft>
                <a:spcPts val="600"/>
              </a:spcAft>
            </a:pPr>
            <a:endParaRPr lang="en-US" sz="1000" dirty="0">
              <a:solidFill>
                <a:schemeClr val="accent1"/>
              </a:solidFill>
              <a:sym typeface="Calibri"/>
            </a:endParaRPr>
          </a:p>
        </p:txBody>
      </p:sp>
      <p:sp>
        <p:nvSpPr>
          <p:cNvPr id="30" name="Rectangle: Single Corner Snipped 29">
            <a:extLst>
              <a:ext uri="{FF2B5EF4-FFF2-40B4-BE49-F238E27FC236}">
                <a16:creationId xmlns:a16="http://schemas.microsoft.com/office/drawing/2014/main" id="{37D0723A-8D92-465E-9392-0032109BC155}"/>
              </a:ext>
            </a:extLst>
          </p:cNvPr>
          <p:cNvSpPr/>
          <p:nvPr/>
        </p:nvSpPr>
        <p:spPr>
          <a:xfrm>
            <a:off x="419100" y="3149861"/>
            <a:ext cx="3541842" cy="317241"/>
          </a:xfrm>
          <a:prstGeom prst="snip1Rect">
            <a:avLst>
              <a:gd name="adj" fmla="val 50000"/>
            </a:avLst>
          </a:prstGeom>
          <a:noFill/>
          <a:ln w="12700" cap="rnd">
            <a:noFill/>
            <a:prstDash val="sysDash"/>
            <a:round/>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91440" bIns="45720" numCol="1" spcCol="0" rtlCol="0" fromWordArt="0" anchor="ctr" anchorCtr="0" forceAA="0" compatLnSpc="1">
            <a:prstTxWarp prst="textNoShape">
              <a:avLst/>
            </a:prstTxWarp>
            <a:noAutofit/>
          </a:bodyPr>
          <a:lstStyle/>
          <a:p>
            <a:pPr>
              <a:lnSpc>
                <a:spcPct val="90000"/>
              </a:lnSpc>
              <a:spcAft>
                <a:spcPts val="1000"/>
              </a:spcAft>
            </a:pPr>
            <a:r>
              <a:rPr lang="en-US" sz="1100" i="1" dirty="0">
                <a:solidFill>
                  <a:schemeClr val="bg2">
                    <a:lumMod val="10000"/>
                  </a:schemeClr>
                </a:solidFill>
              </a:rPr>
              <a:t>Functional Descriptors (2/2)</a:t>
            </a:r>
          </a:p>
        </p:txBody>
      </p:sp>
      <p:sp>
        <p:nvSpPr>
          <p:cNvPr id="31" name="Rectangle 30">
            <a:extLst>
              <a:ext uri="{FF2B5EF4-FFF2-40B4-BE49-F238E27FC236}">
                <a16:creationId xmlns:a16="http://schemas.microsoft.com/office/drawing/2014/main" id="{05DD5696-FC8A-4960-A8F9-ECE836AF15D6}"/>
              </a:ext>
            </a:extLst>
          </p:cNvPr>
          <p:cNvSpPr/>
          <p:nvPr/>
        </p:nvSpPr>
        <p:spPr>
          <a:xfrm>
            <a:off x="419100" y="3432281"/>
            <a:ext cx="2578736" cy="40345"/>
          </a:xfrm>
          <a:prstGeom prst="rect">
            <a:avLst/>
          </a:prstGeom>
          <a:solidFill>
            <a:srgbClr val="AD8A19"/>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a:solidFill>
                <a:schemeClr val="bg1"/>
              </a:solidFill>
            </a:endParaRPr>
          </a:p>
        </p:txBody>
      </p:sp>
      <p:grpSp>
        <p:nvGrpSpPr>
          <p:cNvPr id="40" name="Group 39">
            <a:extLst>
              <a:ext uri="{FF2B5EF4-FFF2-40B4-BE49-F238E27FC236}">
                <a16:creationId xmlns:a16="http://schemas.microsoft.com/office/drawing/2014/main" id="{8392CCF6-8582-4840-8FAE-CE952520082C}"/>
              </a:ext>
            </a:extLst>
          </p:cNvPr>
          <p:cNvGrpSpPr/>
          <p:nvPr/>
        </p:nvGrpSpPr>
        <p:grpSpPr>
          <a:xfrm>
            <a:off x="11434618" y="6581775"/>
            <a:ext cx="617682" cy="365125"/>
            <a:chOff x="11434618" y="6581775"/>
            <a:chExt cx="617682" cy="365125"/>
          </a:xfrm>
        </p:grpSpPr>
        <p:sp>
          <p:nvSpPr>
            <p:cNvPr id="41" name="Slide Number Placeholder 2">
              <a:extLst>
                <a:ext uri="{FF2B5EF4-FFF2-40B4-BE49-F238E27FC236}">
                  <a16:creationId xmlns:a16="http://schemas.microsoft.com/office/drawing/2014/main" id="{87A7245E-C93E-43F6-99AD-895649478339}"/>
                </a:ext>
              </a:extLst>
            </p:cNvPr>
            <p:cNvSpPr txBox="1">
              <a:spLocks/>
            </p:cNvSpPr>
            <p:nvPr/>
          </p:nvSpPr>
          <p:spPr>
            <a:xfrm>
              <a:off x="11434618" y="6581775"/>
              <a:ext cx="617682" cy="365125"/>
            </a:xfrm>
            <a:prstGeom prst="rect">
              <a:avLst/>
            </a:prstGeom>
          </p:spPr>
          <p:txBody>
            <a:bodyPr tIns="0" anchor="t"/>
            <a:lstStyle>
              <a:defPPr>
                <a:defRPr lang="en-US"/>
              </a:defPPr>
              <a:lvl1pPr marL="0" algn="l" defTabSz="914400" rtl="0" eaLnBrk="1" latinLnBrk="0" hangingPunct="1">
                <a:defRPr sz="10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826C3A"/>
                  </a:solidFill>
                  <a:effectLst/>
                  <a:uLnTx/>
                  <a:uFillTx/>
                  <a:ea typeface="+mn-ea"/>
                  <a:cs typeface="Arial" panose="020B0604020202020204" pitchFamily="34" charset="0"/>
                </a:rPr>
                <a:t> </a:t>
              </a:r>
              <a:fld id="{8D106B86-2C1D-4C37-AAEC-BECB664F03FD}" type="slidenum">
                <a:rPr kumimoji="0" lang="en-US" sz="900" b="0" i="0" u="none" strike="noStrike" kern="1200" cap="none" spc="0" normalizeH="0" baseline="0" noProof="0" smtClean="0">
                  <a:ln>
                    <a:noFill/>
                  </a:ln>
                  <a:solidFill>
                    <a:srgbClr val="826C3A"/>
                  </a:solidFill>
                  <a:effectLst/>
                  <a:uLnTx/>
                  <a:uFillTx/>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900" b="0" i="0" u="none" strike="noStrike" kern="1200" cap="none" spc="0" normalizeH="0" baseline="0" noProof="0" dirty="0">
                <a:ln>
                  <a:noFill/>
                </a:ln>
                <a:solidFill>
                  <a:srgbClr val="826C3A"/>
                </a:solidFill>
                <a:effectLst/>
                <a:uLnTx/>
                <a:uFillTx/>
                <a:ea typeface="+mn-ea"/>
                <a:cs typeface="Arial" panose="020B0604020202020204" pitchFamily="34" charset="0"/>
              </a:endParaRPr>
            </a:p>
          </p:txBody>
        </p:sp>
        <p:sp>
          <p:nvSpPr>
            <p:cNvPr id="42" name="Graphic 3">
              <a:extLst>
                <a:ext uri="{FF2B5EF4-FFF2-40B4-BE49-F238E27FC236}">
                  <a16:creationId xmlns:a16="http://schemas.microsoft.com/office/drawing/2014/main" id="{0AE20ED6-0C0B-43D7-9D5A-8F09649A825A}"/>
                </a:ext>
              </a:extLst>
            </p:cNvPr>
            <p:cNvSpPr/>
            <p:nvPr/>
          </p:nvSpPr>
          <p:spPr>
            <a:xfrm>
              <a:off x="11637744" y="6581775"/>
              <a:ext cx="49530" cy="274320"/>
            </a:xfrm>
            <a:custGeom>
              <a:avLst/>
              <a:gdLst>
                <a:gd name="connsiteX0" fmla="*/ 49530 w 49530"/>
                <a:gd name="connsiteY0" fmla="*/ 0 h 506730"/>
                <a:gd name="connsiteX1" fmla="*/ 0 w 49530"/>
                <a:gd name="connsiteY1" fmla="*/ 506730 h 506730"/>
              </a:gdLst>
              <a:ahLst/>
              <a:cxnLst>
                <a:cxn ang="0">
                  <a:pos x="connsiteX0" y="connsiteY0"/>
                </a:cxn>
                <a:cxn ang="0">
                  <a:pos x="connsiteX1" y="connsiteY1"/>
                </a:cxn>
              </a:cxnLst>
              <a:rect l="l" t="t" r="r" b="b"/>
              <a:pathLst>
                <a:path w="49530" h="506730">
                  <a:moveTo>
                    <a:pt x="49530" y="0"/>
                  </a:moveTo>
                  <a:lnTo>
                    <a:pt x="0" y="506730"/>
                  </a:lnTo>
                </a:path>
              </a:pathLst>
            </a:custGeom>
            <a:ln w="952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826C3A"/>
                </a:solidFill>
                <a:effectLst/>
                <a:uLnTx/>
                <a:uFillTx/>
                <a:latin typeface="Arial" panose="020B0604020202020204" pitchFamily="34" charset="0"/>
                <a:ea typeface="+mn-ea"/>
                <a:cs typeface="Arial" panose="020B0604020202020204" pitchFamily="34" charset="0"/>
              </a:endParaRPr>
            </a:p>
          </p:txBody>
        </p:sp>
      </p:grpSp>
      <p:grpSp>
        <p:nvGrpSpPr>
          <p:cNvPr id="53" name="Group 52">
            <a:extLst>
              <a:ext uri="{FF2B5EF4-FFF2-40B4-BE49-F238E27FC236}">
                <a16:creationId xmlns:a16="http://schemas.microsoft.com/office/drawing/2014/main" id="{E278C274-B578-519E-2DFB-15D8AA59BF80}"/>
              </a:ext>
            </a:extLst>
          </p:cNvPr>
          <p:cNvGrpSpPr/>
          <p:nvPr/>
        </p:nvGrpSpPr>
        <p:grpSpPr>
          <a:xfrm>
            <a:off x="419101" y="6538560"/>
            <a:ext cx="1270604" cy="217580"/>
            <a:chOff x="419101" y="6538560"/>
            <a:chExt cx="1270604" cy="217580"/>
          </a:xfrm>
        </p:grpSpPr>
        <p:sp>
          <p:nvSpPr>
            <p:cNvPr id="54" name="Rectangle 53">
              <a:extLst>
                <a:ext uri="{FF2B5EF4-FFF2-40B4-BE49-F238E27FC236}">
                  <a16:creationId xmlns:a16="http://schemas.microsoft.com/office/drawing/2014/main" id="{580267BD-7A1B-A5E5-19B2-81EA401A8096}"/>
                </a:ext>
              </a:extLst>
            </p:cNvPr>
            <p:cNvSpPr/>
            <p:nvPr/>
          </p:nvSpPr>
          <p:spPr>
            <a:xfrm>
              <a:off x="464963" y="6575955"/>
              <a:ext cx="193440" cy="142791"/>
            </a:xfrm>
            <a:prstGeom prst="rect">
              <a:avLst/>
            </a:prstGeom>
            <a:solidFill>
              <a:srgbClr val="493D20"/>
            </a:solidFill>
            <a:ln w="9525" cap="rnd" cmpd="sng" algn="ctr">
              <a:noFill/>
              <a:prstDash val="sysDot"/>
              <a:roun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endParaRPr lang="en-US" dirty="0">
                <a:sym typeface="Calibri"/>
              </a:endParaRPr>
            </a:p>
          </p:txBody>
        </p:sp>
        <p:sp>
          <p:nvSpPr>
            <p:cNvPr id="55" name="Rectangle 54">
              <a:extLst>
                <a:ext uri="{FF2B5EF4-FFF2-40B4-BE49-F238E27FC236}">
                  <a16:creationId xmlns:a16="http://schemas.microsoft.com/office/drawing/2014/main" id="{E105788D-B416-7578-9DE2-94181CFAFCD0}"/>
                </a:ext>
              </a:extLst>
            </p:cNvPr>
            <p:cNvSpPr/>
            <p:nvPr/>
          </p:nvSpPr>
          <p:spPr>
            <a:xfrm>
              <a:off x="686389" y="6538560"/>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marL="0" marR="0" lvl="0" indent="0" algn="l" defTabSz="914377" rtl="0" eaLnBrk="1" fontAlgn="auto" latinLnBrk="0" hangingPunct="1">
                <a:lnSpc>
                  <a:spcPct val="100000"/>
                </a:lnSpc>
                <a:spcBef>
                  <a:spcPts val="0"/>
                </a:spcBef>
                <a:spcAft>
                  <a:spcPts val="500"/>
                </a:spcAft>
                <a:buClrTx/>
                <a:buSzTx/>
                <a:buFontTx/>
                <a:buNone/>
                <a:tabLst/>
                <a:defRPr/>
              </a:pPr>
              <a:r>
                <a:rPr kumimoji="0" lang="en-US" sz="900" b="0" i="0" u="none" strike="noStrike" kern="1200" cap="none" spc="0" normalizeH="0" baseline="0" noProof="0" dirty="0">
                  <a:ln>
                    <a:noFill/>
                  </a:ln>
                  <a:solidFill>
                    <a:srgbClr val="826C3D"/>
                  </a:solidFill>
                  <a:effectLst/>
                  <a:uLnTx/>
                  <a:uFillTx/>
                  <a:latin typeface="+mj-lt"/>
                  <a:ea typeface="+mn-ea"/>
                  <a:cs typeface="Sakkal Majalla" panose="02000000000000000000" pitchFamily="2" charset="-78"/>
                  <a:sym typeface="Calibri"/>
                </a:rPr>
                <a:t>N-1</a:t>
              </a:r>
            </a:p>
          </p:txBody>
        </p:sp>
        <p:grpSp>
          <p:nvGrpSpPr>
            <p:cNvPr id="56" name="Group 55">
              <a:extLst>
                <a:ext uri="{FF2B5EF4-FFF2-40B4-BE49-F238E27FC236}">
                  <a16:creationId xmlns:a16="http://schemas.microsoft.com/office/drawing/2014/main" id="{B6FB2885-F916-7497-3865-4C492B0A915D}"/>
                </a:ext>
              </a:extLst>
            </p:cNvPr>
            <p:cNvGrpSpPr/>
            <p:nvPr/>
          </p:nvGrpSpPr>
          <p:grpSpPr>
            <a:xfrm>
              <a:off x="1073690" y="6538560"/>
              <a:ext cx="616015" cy="217580"/>
              <a:chOff x="4071342" y="6538560"/>
              <a:chExt cx="616015" cy="217580"/>
            </a:xfrm>
          </p:grpSpPr>
          <p:sp>
            <p:nvSpPr>
              <p:cNvPr id="58" name="Rectangle 57">
                <a:extLst>
                  <a:ext uri="{FF2B5EF4-FFF2-40B4-BE49-F238E27FC236}">
                    <a16:creationId xmlns:a16="http://schemas.microsoft.com/office/drawing/2014/main" id="{D5297DE6-03A2-4E56-17E1-018509EDB6FA}"/>
                  </a:ext>
                </a:extLst>
              </p:cNvPr>
              <p:cNvSpPr/>
              <p:nvPr/>
            </p:nvSpPr>
            <p:spPr>
              <a:xfrm>
                <a:off x="4071342" y="6575955"/>
                <a:ext cx="193440" cy="142791"/>
              </a:xfrm>
              <a:prstGeom prst="rect">
                <a:avLst/>
              </a:prstGeom>
              <a:solidFill>
                <a:srgbClr val="826C3A"/>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pPr>
                <a:endParaRPr lang="en-US" sz="900" dirty="0">
                  <a:solidFill>
                    <a:srgbClr val="FFFFFF"/>
                  </a:solidFill>
                  <a:latin typeface="+mj-lt"/>
                  <a:cs typeface="Sakkal Majalla" panose="02000000000000000000" pitchFamily="2" charset="-78"/>
                  <a:sym typeface="Calibri"/>
                </a:endParaRPr>
              </a:p>
            </p:txBody>
          </p:sp>
          <p:sp>
            <p:nvSpPr>
              <p:cNvPr id="59" name="Rectangle 58">
                <a:extLst>
                  <a:ext uri="{FF2B5EF4-FFF2-40B4-BE49-F238E27FC236}">
                    <a16:creationId xmlns:a16="http://schemas.microsoft.com/office/drawing/2014/main" id="{16D988BF-16DF-6F04-C6E5-9ECBA47AAC5D}"/>
                  </a:ext>
                </a:extLst>
              </p:cNvPr>
              <p:cNvSpPr/>
              <p:nvPr/>
            </p:nvSpPr>
            <p:spPr>
              <a:xfrm>
                <a:off x="4305380" y="6538560"/>
                <a:ext cx="381977"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marL="0" marR="0" lvl="0" indent="0" algn="l" defTabSz="914377" rtl="0" eaLnBrk="1" fontAlgn="auto" latinLnBrk="0" hangingPunct="1">
                  <a:lnSpc>
                    <a:spcPct val="100000"/>
                  </a:lnSpc>
                  <a:spcBef>
                    <a:spcPts val="0"/>
                  </a:spcBef>
                  <a:spcAft>
                    <a:spcPts val="500"/>
                  </a:spcAft>
                  <a:buClrTx/>
                  <a:buSzTx/>
                  <a:buFontTx/>
                  <a:buNone/>
                  <a:tabLst/>
                  <a:defRPr/>
                </a:pPr>
                <a:r>
                  <a:rPr kumimoji="0" lang="en-US" sz="900" b="0" i="0" u="none" strike="noStrike" kern="1200" cap="none" spc="0" normalizeH="0" baseline="0" noProof="0" dirty="0">
                    <a:ln>
                      <a:noFill/>
                    </a:ln>
                    <a:solidFill>
                      <a:srgbClr val="826C3D"/>
                    </a:solidFill>
                    <a:effectLst/>
                    <a:uLnTx/>
                    <a:uFillTx/>
                    <a:latin typeface="+mj-lt"/>
                    <a:ea typeface="+mn-ea"/>
                    <a:cs typeface="Sakkal Majalla" panose="02000000000000000000" pitchFamily="2" charset="-78"/>
                    <a:sym typeface="Calibri"/>
                  </a:rPr>
                  <a:t>N-2</a:t>
                </a:r>
              </a:p>
            </p:txBody>
          </p:sp>
        </p:grpSp>
        <p:sp>
          <p:nvSpPr>
            <p:cNvPr id="57" name="Rectangle 56">
              <a:extLst>
                <a:ext uri="{FF2B5EF4-FFF2-40B4-BE49-F238E27FC236}">
                  <a16:creationId xmlns:a16="http://schemas.microsoft.com/office/drawing/2014/main" id="{FF4BAED6-00F4-67C7-48D1-8F790E4BAA80}"/>
                </a:ext>
              </a:extLst>
            </p:cNvPr>
            <p:cNvSpPr/>
            <p:nvPr/>
          </p:nvSpPr>
          <p:spPr>
            <a:xfrm>
              <a:off x="419101" y="6538560"/>
              <a:ext cx="1270604" cy="217580"/>
            </a:xfrm>
            <a:prstGeom prst="rect">
              <a:avLst/>
            </a:prstGeom>
            <a:ln w="31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1" indent="0" algn="ctr" defTabSz="1828754" rtl="0" eaLnBrk="1" fontAlgn="auto" latinLnBrk="0" hangingPunct="1">
                <a:lnSpc>
                  <a:spcPct val="100000"/>
                </a:lnSpc>
                <a:spcBef>
                  <a:spcPts val="0"/>
                </a:spcBef>
                <a:spcAft>
                  <a:spcPts val="0"/>
                </a:spcAft>
                <a:buClr>
                  <a:srgbClr val="826C3A">
                    <a:lumMod val="100000"/>
                  </a:srgbClr>
                </a:buClr>
                <a:buSzPct val="100000"/>
                <a:buFontTx/>
                <a:buNone/>
                <a:tabLst/>
                <a:defRPr/>
              </a:pPr>
              <a:endParaRPr kumimoji="0" lang="en-US" sz="700" b="0" i="0" u="none" strike="noStrike" kern="0" cap="none" spc="0" normalizeH="0" baseline="0" noProof="0" dirty="0">
                <a:ln>
                  <a:noFill/>
                </a:ln>
                <a:solidFill>
                  <a:srgbClr val="3C3C3C"/>
                </a:solidFill>
                <a:effectLst/>
                <a:uLnTx/>
                <a:uFillTx/>
                <a:latin typeface="+mj-lt"/>
                <a:ea typeface="+mn-ea"/>
                <a:cs typeface="Sakkal Majalla" panose="02000000000000000000" pitchFamily="2" charset="-78"/>
                <a:sym typeface="Calibri"/>
              </a:endParaRPr>
            </a:p>
          </p:txBody>
        </p:sp>
      </p:grpSp>
      <p:cxnSp>
        <p:nvCxnSpPr>
          <p:cNvPr id="32" name="Connector: Elbow 89">
            <a:extLst>
              <a:ext uri="{FF2B5EF4-FFF2-40B4-BE49-F238E27FC236}">
                <a16:creationId xmlns:a16="http://schemas.microsoft.com/office/drawing/2014/main" id="{5B456595-5FDF-4D26-97BD-E085A86F168B}"/>
              </a:ext>
            </a:extLst>
          </p:cNvPr>
          <p:cNvCxnSpPr>
            <a:cxnSpLocks/>
            <a:stCxn id="46" idx="2"/>
            <a:endCxn id="49" idx="0"/>
          </p:cNvCxnSpPr>
          <p:nvPr/>
        </p:nvCxnSpPr>
        <p:spPr>
          <a:xfrm rot="5400000">
            <a:off x="3288275" y="-501519"/>
            <a:ext cx="317128" cy="4486686"/>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3" name="Connector: Elbow 107">
            <a:extLst>
              <a:ext uri="{FF2B5EF4-FFF2-40B4-BE49-F238E27FC236}">
                <a16:creationId xmlns:a16="http://schemas.microsoft.com/office/drawing/2014/main" id="{C7D8EE23-A95E-4CCE-80A4-EE7186F05386}"/>
              </a:ext>
            </a:extLst>
          </p:cNvPr>
          <p:cNvCxnSpPr>
            <a:cxnSpLocks/>
            <a:stCxn id="46" idx="2"/>
            <a:endCxn id="52" idx="0"/>
          </p:cNvCxnSpPr>
          <p:nvPr/>
        </p:nvCxnSpPr>
        <p:spPr>
          <a:xfrm rot="16200000" flipH="1">
            <a:off x="6648344" y="625098"/>
            <a:ext cx="333316" cy="2249640"/>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5" name="Connector: Elbow 111">
            <a:extLst>
              <a:ext uri="{FF2B5EF4-FFF2-40B4-BE49-F238E27FC236}">
                <a16:creationId xmlns:a16="http://schemas.microsoft.com/office/drawing/2014/main" id="{74A80956-C469-42CA-88F2-9B66049E27A3}"/>
              </a:ext>
            </a:extLst>
          </p:cNvPr>
          <p:cNvCxnSpPr>
            <a:cxnSpLocks/>
            <a:stCxn id="46" idx="2"/>
            <a:endCxn id="51" idx="0"/>
          </p:cNvCxnSpPr>
          <p:nvPr/>
        </p:nvCxnSpPr>
        <p:spPr>
          <a:xfrm rot="5400000">
            <a:off x="5529135" y="1739341"/>
            <a:ext cx="317128" cy="4966"/>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3F9CD9B9-A3A8-48AB-B853-8FC9265D6B37}"/>
              </a:ext>
            </a:extLst>
          </p:cNvPr>
          <p:cNvSpPr/>
          <p:nvPr/>
        </p:nvSpPr>
        <p:spPr>
          <a:xfrm>
            <a:off x="4905786" y="1213408"/>
            <a:ext cx="1568791" cy="369852"/>
          </a:xfrm>
          <a:prstGeom prst="rect">
            <a:avLst/>
          </a:prstGeom>
          <a:solidFill>
            <a:srgbClr val="493C20"/>
          </a:solidFill>
          <a:ln w="9525" cap="rnd" cmpd="sng" algn="ctr">
            <a:noFill/>
            <a:prstDash val="sysDot"/>
            <a:roun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1000" dirty="0">
                <a:solidFill>
                  <a:srgbClr val="FFFFFF"/>
                </a:solidFill>
                <a:latin typeface="+mj-lt"/>
                <a:cs typeface="Sakkal Majalla" panose="02000000000000000000" pitchFamily="2" charset="-78"/>
                <a:sym typeface="Calibri"/>
              </a:rPr>
              <a:t>Shared Services</a:t>
            </a:r>
          </a:p>
        </p:txBody>
      </p:sp>
      <p:cxnSp>
        <p:nvCxnSpPr>
          <p:cNvPr id="47" name="Connector: Elbow 70">
            <a:extLst>
              <a:ext uri="{FF2B5EF4-FFF2-40B4-BE49-F238E27FC236}">
                <a16:creationId xmlns:a16="http://schemas.microsoft.com/office/drawing/2014/main" id="{40FECC9C-8817-4232-A2AA-B0DE3DBFF9FF}"/>
              </a:ext>
            </a:extLst>
          </p:cNvPr>
          <p:cNvCxnSpPr>
            <a:cxnSpLocks/>
            <a:stCxn id="46" idx="2"/>
            <a:endCxn id="50" idx="0"/>
          </p:cNvCxnSpPr>
          <p:nvPr/>
        </p:nvCxnSpPr>
        <p:spPr>
          <a:xfrm rot="5400000">
            <a:off x="4411335" y="622269"/>
            <a:ext cx="317856" cy="2239838"/>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5E6E971D-1C0D-4898-986B-84817DB9FCED}"/>
              </a:ext>
            </a:extLst>
          </p:cNvPr>
          <p:cNvSpPr/>
          <p:nvPr/>
        </p:nvSpPr>
        <p:spPr>
          <a:xfrm>
            <a:off x="419100" y="1900388"/>
            <a:ext cx="1568791" cy="369852"/>
          </a:xfrm>
          <a:prstGeom prst="rect">
            <a:avLst/>
          </a:prstGeom>
          <a:solidFill>
            <a:schemeClr val="bg1">
              <a:lumMod val="95000"/>
            </a:schemeClr>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1000" kern="0">
                <a:solidFill>
                  <a:schemeClr val="bg1">
                    <a:lumMod val="65000"/>
                  </a:schemeClr>
                </a:solidFill>
                <a:latin typeface="+mj-lt"/>
                <a:ea typeface="ＭＳ Ｐゴシック"/>
                <a:cs typeface="Sakkal Majalla" panose="02000000000000000000" pitchFamily="2" charset="-78"/>
                <a:sym typeface="Calibri"/>
              </a:rPr>
              <a:t>Human Capital</a:t>
            </a:r>
            <a:endParaRPr lang="en-US" sz="1000" kern="0" dirty="0">
              <a:solidFill>
                <a:schemeClr val="bg1">
                  <a:lumMod val="65000"/>
                </a:schemeClr>
              </a:solidFill>
              <a:latin typeface="+mj-lt"/>
              <a:ea typeface="ＭＳ Ｐゴシック"/>
              <a:cs typeface="Sakkal Majalla" panose="02000000000000000000" pitchFamily="2" charset="-78"/>
              <a:sym typeface="Calibri"/>
            </a:endParaRPr>
          </a:p>
        </p:txBody>
      </p:sp>
      <p:sp>
        <p:nvSpPr>
          <p:cNvPr id="50" name="Rectangle 49">
            <a:extLst>
              <a:ext uri="{FF2B5EF4-FFF2-40B4-BE49-F238E27FC236}">
                <a16:creationId xmlns:a16="http://schemas.microsoft.com/office/drawing/2014/main" id="{FEFBBC05-CAAE-489A-A41B-9B115B83C968}"/>
              </a:ext>
            </a:extLst>
          </p:cNvPr>
          <p:cNvSpPr/>
          <p:nvPr/>
        </p:nvSpPr>
        <p:spPr>
          <a:xfrm>
            <a:off x="2665948" y="1901116"/>
            <a:ext cx="1568791" cy="369852"/>
          </a:xfrm>
          <a:prstGeom prst="rect">
            <a:avLst/>
          </a:prstGeom>
          <a:solidFill>
            <a:schemeClr val="bg1">
              <a:lumMod val="95000"/>
            </a:schemeClr>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1000" kern="0" dirty="0">
                <a:solidFill>
                  <a:schemeClr val="bg1">
                    <a:lumMod val="65000"/>
                  </a:schemeClr>
                </a:solidFill>
                <a:latin typeface="+mj-lt"/>
                <a:ea typeface="ＭＳ Ｐゴシック"/>
                <a:cs typeface="Sakkal Majalla" panose="02000000000000000000" pitchFamily="2" charset="-78"/>
                <a:sym typeface="Calibri"/>
              </a:rPr>
              <a:t>Procurement</a:t>
            </a:r>
          </a:p>
        </p:txBody>
      </p:sp>
      <p:sp>
        <p:nvSpPr>
          <p:cNvPr id="51" name="Rectangle 50">
            <a:extLst>
              <a:ext uri="{FF2B5EF4-FFF2-40B4-BE49-F238E27FC236}">
                <a16:creationId xmlns:a16="http://schemas.microsoft.com/office/drawing/2014/main" id="{71E060BF-ECB8-4ECF-96EC-B09E8965AC1F}"/>
              </a:ext>
            </a:extLst>
          </p:cNvPr>
          <p:cNvSpPr/>
          <p:nvPr/>
        </p:nvSpPr>
        <p:spPr>
          <a:xfrm>
            <a:off x="4900820" y="1900388"/>
            <a:ext cx="1568791" cy="369852"/>
          </a:xfrm>
          <a:prstGeom prst="rect">
            <a:avLst/>
          </a:prstGeom>
          <a:solidFill>
            <a:schemeClr val="bg1">
              <a:lumMod val="95000"/>
            </a:schemeClr>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1000" kern="0" dirty="0">
                <a:solidFill>
                  <a:schemeClr val="bg1">
                    <a:lumMod val="65000"/>
                  </a:schemeClr>
                </a:solidFill>
                <a:latin typeface="+mj-lt"/>
                <a:ea typeface="ＭＳ Ｐゴシック"/>
                <a:cs typeface="Sakkal Majalla" panose="02000000000000000000" pitchFamily="2" charset="-78"/>
                <a:sym typeface="Calibri"/>
              </a:rPr>
              <a:t>Administrative Services</a:t>
            </a:r>
          </a:p>
        </p:txBody>
      </p:sp>
      <p:sp>
        <p:nvSpPr>
          <p:cNvPr id="52" name="Rectangle 51">
            <a:extLst>
              <a:ext uri="{FF2B5EF4-FFF2-40B4-BE49-F238E27FC236}">
                <a16:creationId xmlns:a16="http://schemas.microsoft.com/office/drawing/2014/main" id="{85FC8673-9ACF-42C6-B146-EA56837203E4}"/>
              </a:ext>
            </a:extLst>
          </p:cNvPr>
          <p:cNvSpPr/>
          <p:nvPr/>
        </p:nvSpPr>
        <p:spPr>
          <a:xfrm>
            <a:off x="7155426" y="1916576"/>
            <a:ext cx="1568791" cy="369852"/>
          </a:xfrm>
          <a:prstGeom prst="rect">
            <a:avLst/>
          </a:prstGeom>
          <a:solidFill>
            <a:schemeClr val="bg1">
              <a:lumMod val="95000"/>
            </a:schemeClr>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1000" kern="0" dirty="0">
                <a:solidFill>
                  <a:schemeClr val="bg1">
                    <a:lumMod val="65000"/>
                  </a:schemeClr>
                </a:solidFill>
                <a:latin typeface="+mj-lt"/>
                <a:ea typeface="ＭＳ Ｐゴシック"/>
                <a:cs typeface="Sakkal Majalla" panose="02000000000000000000" pitchFamily="2" charset="-78"/>
                <a:sym typeface="Calibri"/>
              </a:rPr>
              <a:t>Cybersecurity</a:t>
            </a:r>
          </a:p>
        </p:txBody>
      </p:sp>
      <p:sp>
        <p:nvSpPr>
          <p:cNvPr id="60" name="Rectangle 59">
            <a:extLst>
              <a:ext uri="{FF2B5EF4-FFF2-40B4-BE49-F238E27FC236}">
                <a16:creationId xmlns:a16="http://schemas.microsoft.com/office/drawing/2014/main" id="{85FC8673-9ACF-42C6-B146-EA56837203E4}"/>
              </a:ext>
            </a:extLst>
          </p:cNvPr>
          <p:cNvSpPr/>
          <p:nvPr/>
        </p:nvSpPr>
        <p:spPr>
          <a:xfrm>
            <a:off x="9480884" y="1921390"/>
            <a:ext cx="1568791" cy="369852"/>
          </a:xfrm>
          <a:prstGeom prst="rect">
            <a:avLst/>
          </a:prstGeom>
          <a:solidFill>
            <a:srgbClr val="816C39"/>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1000" kern="0" dirty="0">
                <a:solidFill>
                  <a:schemeClr val="bg1"/>
                </a:solidFill>
                <a:latin typeface="+mj-lt"/>
                <a:ea typeface="ＭＳ Ｐゴシック"/>
                <a:cs typeface="Sakkal Majalla" panose="02000000000000000000" pitchFamily="2" charset="-78"/>
                <a:sym typeface="Calibri"/>
              </a:rPr>
              <a:t>Human Capabilities Development</a:t>
            </a:r>
          </a:p>
        </p:txBody>
      </p:sp>
      <p:cxnSp>
        <p:nvCxnSpPr>
          <p:cNvPr id="61" name="Connector: Elbow 107">
            <a:extLst>
              <a:ext uri="{FF2B5EF4-FFF2-40B4-BE49-F238E27FC236}">
                <a16:creationId xmlns:a16="http://schemas.microsoft.com/office/drawing/2014/main" id="{C7D8EE23-A95E-4CCE-80A4-EE7186F05386}"/>
              </a:ext>
            </a:extLst>
          </p:cNvPr>
          <p:cNvCxnSpPr>
            <a:cxnSpLocks/>
            <a:stCxn id="46" idx="2"/>
            <a:endCxn id="60" idx="0"/>
          </p:cNvCxnSpPr>
          <p:nvPr/>
        </p:nvCxnSpPr>
        <p:spPr>
          <a:xfrm rot="16200000" flipH="1">
            <a:off x="7808666" y="-535224"/>
            <a:ext cx="338130" cy="4575098"/>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935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descr="A picture containing sky, outdoor, grass, nature&#10;&#10;Description automatically generated">
            <a:extLst>
              <a:ext uri="{FF2B5EF4-FFF2-40B4-BE49-F238E27FC236}">
                <a16:creationId xmlns:a16="http://schemas.microsoft.com/office/drawing/2014/main" id="{91C94452-7B13-4089-AC89-1A5855A993C0}"/>
              </a:ext>
            </a:extLst>
          </p:cNvPr>
          <p:cNvPicPr>
            <a:picLocks noChangeAspect="1"/>
          </p:cNvPicPr>
          <p:nvPr/>
        </p:nvPicPr>
        <p:blipFill rotWithShape="1">
          <a:blip r:embed="rId3" cstate="print">
            <a:duotone>
              <a:prstClr val="black"/>
              <a:schemeClr val="tx2">
                <a:tint val="45000"/>
                <a:satMod val="400000"/>
              </a:schemeClr>
            </a:duotone>
            <a:extLst>
              <a:ext uri="{28A0092B-C50C-407E-A947-70E740481C1C}">
                <a14:useLocalDpi xmlns:a14="http://schemas.microsoft.com/office/drawing/2010/main" val="0"/>
              </a:ext>
            </a:extLst>
          </a:blip>
          <a:srcRect r="19230"/>
          <a:stretch/>
        </p:blipFill>
        <p:spPr>
          <a:xfrm>
            <a:off x="0" y="-1906"/>
            <a:ext cx="12192000" cy="6857998"/>
          </a:xfrm>
          <a:prstGeom prst="rect">
            <a:avLst/>
          </a:prstGeom>
        </p:spPr>
      </p:pic>
      <p:sp>
        <p:nvSpPr>
          <p:cNvPr id="20" name="Freeform: Shape 19">
            <a:extLst>
              <a:ext uri="{FF2B5EF4-FFF2-40B4-BE49-F238E27FC236}">
                <a16:creationId xmlns:a16="http://schemas.microsoft.com/office/drawing/2014/main" id="{ABA30AA8-324D-4D00-B104-FA5F762EF875}"/>
              </a:ext>
            </a:extLst>
          </p:cNvPr>
          <p:cNvSpPr/>
          <p:nvPr/>
        </p:nvSpPr>
        <p:spPr>
          <a:xfrm>
            <a:off x="0" y="0"/>
            <a:ext cx="8817584" cy="6858001"/>
          </a:xfrm>
          <a:custGeom>
            <a:avLst/>
            <a:gdLst>
              <a:gd name="connsiteX0" fmla="*/ 0 w 8817584"/>
              <a:gd name="connsiteY0" fmla="*/ 0 h 6858001"/>
              <a:gd name="connsiteX1" fmla="*/ 1504709 w 8817584"/>
              <a:gd name="connsiteY1" fmla="*/ 0 h 6858001"/>
              <a:gd name="connsiteX2" fmla="*/ 1504709 w 8817584"/>
              <a:gd name="connsiteY2" fmla="*/ 1 h 6858001"/>
              <a:gd name="connsiteX3" fmla="*/ 2500134 w 8817584"/>
              <a:gd name="connsiteY3" fmla="*/ 1 h 6858001"/>
              <a:gd name="connsiteX4" fmla="*/ 2627456 w 8817584"/>
              <a:gd name="connsiteY4" fmla="*/ 1 h 6858001"/>
              <a:gd name="connsiteX5" fmla="*/ 8817584 w 8817584"/>
              <a:gd name="connsiteY5" fmla="*/ 1 h 6858001"/>
              <a:gd name="connsiteX6" fmla="*/ 8096924 w 8817584"/>
              <a:gd name="connsiteY6" fmla="*/ 6858001 h 6858001"/>
              <a:gd name="connsiteX7" fmla="*/ 2627456 w 8817584"/>
              <a:gd name="connsiteY7" fmla="*/ 6858001 h 6858001"/>
              <a:gd name="connsiteX8" fmla="*/ 2500134 w 8817584"/>
              <a:gd name="connsiteY8" fmla="*/ 6858001 h 6858001"/>
              <a:gd name="connsiteX9" fmla="*/ 590312 w 8817584"/>
              <a:gd name="connsiteY9" fmla="*/ 6858001 h 6858001"/>
              <a:gd name="connsiteX10" fmla="*/ 590312 w 8817584"/>
              <a:gd name="connsiteY10" fmla="*/ 6858000 h 6858001"/>
              <a:gd name="connsiteX11" fmla="*/ 0 w 8817584"/>
              <a:gd name="connsiteY11"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17584" h="6858001">
                <a:moveTo>
                  <a:pt x="0" y="0"/>
                </a:moveTo>
                <a:lnTo>
                  <a:pt x="1504709" y="0"/>
                </a:lnTo>
                <a:lnTo>
                  <a:pt x="1504709" y="1"/>
                </a:lnTo>
                <a:lnTo>
                  <a:pt x="2500134" y="1"/>
                </a:lnTo>
                <a:lnTo>
                  <a:pt x="2627456" y="1"/>
                </a:lnTo>
                <a:lnTo>
                  <a:pt x="8817584" y="1"/>
                </a:lnTo>
                <a:lnTo>
                  <a:pt x="8096924" y="6858001"/>
                </a:lnTo>
                <a:lnTo>
                  <a:pt x="2627456" y="6858001"/>
                </a:lnTo>
                <a:lnTo>
                  <a:pt x="2500134" y="6858001"/>
                </a:lnTo>
                <a:lnTo>
                  <a:pt x="590312" y="6858001"/>
                </a:lnTo>
                <a:lnTo>
                  <a:pt x="590312" y="6858000"/>
                </a:lnTo>
                <a:lnTo>
                  <a:pt x="0" y="6858000"/>
                </a:lnTo>
                <a:close/>
              </a:path>
            </a:pathLst>
          </a:custGeom>
          <a:gradFill flip="none" rotWithShape="1">
            <a:gsLst>
              <a:gs pos="75000">
                <a:srgbClr val="322916">
                  <a:alpha val="66667"/>
                </a:srgbClr>
              </a:gs>
              <a:gs pos="15000">
                <a:srgbClr val="15130D"/>
              </a:gs>
              <a:gs pos="100000">
                <a:schemeClr val="accent1">
                  <a:lumMod val="50000"/>
                  <a:alpha val="43000"/>
                </a:schemeClr>
              </a:gs>
            </a:gsLst>
            <a:lin ang="3600000" scaled="0"/>
            <a:tileRect/>
          </a:gradFill>
          <a:ln w="9525" cap="flat">
            <a:noFill/>
            <a:prstDash val="solid"/>
            <a:miter/>
          </a:ln>
        </p:spPr>
        <p:txBody>
          <a:bodyPr vert="horz" wrap="square" lIns="0" tIns="0" rIns="0" bIns="252000" rtlCol="0" anchor="t">
            <a:noAutofit/>
          </a:bodyPr>
          <a:lstStyle/>
          <a:p>
            <a:pPr lvl="0"/>
            <a:endParaRPr lang="en-GB" dirty="0">
              <a:solidFill>
                <a:schemeClr val="bg1"/>
              </a:solidFill>
            </a:endParaRPr>
          </a:p>
        </p:txBody>
      </p:sp>
      <p:sp>
        <p:nvSpPr>
          <p:cNvPr id="21" name="Freeform: Shape 20">
            <a:extLst>
              <a:ext uri="{FF2B5EF4-FFF2-40B4-BE49-F238E27FC236}">
                <a16:creationId xmlns:a16="http://schemas.microsoft.com/office/drawing/2014/main" id="{19437164-0474-4B6C-812B-1FFB329303F4}"/>
              </a:ext>
            </a:extLst>
          </p:cNvPr>
          <p:cNvSpPr/>
          <p:nvPr/>
        </p:nvSpPr>
        <p:spPr>
          <a:xfrm>
            <a:off x="11022935" y="1"/>
            <a:ext cx="1169065" cy="6857999"/>
          </a:xfrm>
          <a:custGeom>
            <a:avLst/>
            <a:gdLst>
              <a:gd name="connsiteX0" fmla="*/ 720447 w 1169065"/>
              <a:gd name="connsiteY0" fmla="*/ 0 h 6857999"/>
              <a:gd name="connsiteX1" fmla="*/ 1169065 w 1169065"/>
              <a:gd name="connsiteY1" fmla="*/ 0 h 6857999"/>
              <a:gd name="connsiteX2" fmla="*/ 1169065 w 1169065"/>
              <a:gd name="connsiteY2" fmla="*/ 6857999 h 6857999"/>
              <a:gd name="connsiteX3" fmla="*/ 0 w 1169065"/>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169065" h="6857999">
                <a:moveTo>
                  <a:pt x="720447" y="0"/>
                </a:moveTo>
                <a:lnTo>
                  <a:pt x="1169065" y="0"/>
                </a:lnTo>
                <a:lnTo>
                  <a:pt x="1169065" y="6857999"/>
                </a:lnTo>
                <a:lnTo>
                  <a:pt x="0" y="6857999"/>
                </a:lnTo>
                <a:close/>
              </a:path>
            </a:pathLst>
          </a:custGeom>
          <a:gradFill flip="none" rotWithShape="1">
            <a:gsLst>
              <a:gs pos="30000">
                <a:schemeClr val="tx2">
                  <a:lumMod val="50000"/>
                  <a:alpha val="40000"/>
                </a:schemeClr>
              </a:gs>
              <a:gs pos="100000">
                <a:schemeClr val="tx2">
                  <a:lumMod val="50000"/>
                  <a:alpha val="0"/>
                </a:schemeClr>
              </a:gs>
            </a:gsLst>
            <a:lin ang="16200000" scaled="1"/>
            <a:tileRect/>
          </a:gradFill>
          <a:ln w="9525" cap="flat">
            <a:noFill/>
            <a:prstDash val="solid"/>
            <a:miter/>
          </a:ln>
        </p:spPr>
        <p:txBody>
          <a:bodyPr rot="0" spcFirstLastPara="0" vertOverflow="overflow" horzOverflow="overflow" vert="horz" wrap="square" lIns="0" tIns="0" rIns="0" bIns="252000" numCol="1" spcCol="0" rtlCol="0" fromWordArt="0" anchor="t" anchorCtr="0" forceAA="0" compatLnSpc="1">
            <a:prstTxWarp prst="textNoShape">
              <a:avLst/>
            </a:prstTxWarp>
            <a:noAutofit/>
          </a:bodyPr>
          <a:lstStyle/>
          <a:p>
            <a:pPr lvl="0"/>
            <a:endParaRPr lang="en-GB" dirty="0">
              <a:solidFill>
                <a:schemeClr val="bg1"/>
              </a:solidFill>
            </a:endParaRPr>
          </a:p>
        </p:txBody>
      </p:sp>
      <p:sp>
        <p:nvSpPr>
          <p:cNvPr id="28" name="Freeform: Shape 27">
            <a:extLst>
              <a:ext uri="{FF2B5EF4-FFF2-40B4-BE49-F238E27FC236}">
                <a16:creationId xmlns:a16="http://schemas.microsoft.com/office/drawing/2014/main" id="{E0A980F2-C2CB-4C4E-8872-51EA9A1B04E8}"/>
              </a:ext>
            </a:extLst>
          </p:cNvPr>
          <p:cNvSpPr/>
          <p:nvPr/>
        </p:nvSpPr>
        <p:spPr>
          <a:xfrm>
            <a:off x="6374142" y="0"/>
            <a:ext cx="4069949" cy="6858000"/>
          </a:xfrm>
          <a:custGeom>
            <a:avLst/>
            <a:gdLst>
              <a:gd name="connsiteX0" fmla="*/ 720422 w 4069949"/>
              <a:gd name="connsiteY0" fmla="*/ 0 h 6858000"/>
              <a:gd name="connsiteX1" fmla="*/ 4069949 w 4069949"/>
              <a:gd name="connsiteY1" fmla="*/ 0 h 6858000"/>
              <a:gd name="connsiteX2" fmla="*/ 3349289 w 4069949"/>
              <a:gd name="connsiteY2" fmla="*/ 6858000 h 6858000"/>
              <a:gd name="connsiteX3" fmla="*/ 0 w 406994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69949" h="6858000">
                <a:moveTo>
                  <a:pt x="720422" y="0"/>
                </a:moveTo>
                <a:lnTo>
                  <a:pt x="4069949" y="0"/>
                </a:lnTo>
                <a:lnTo>
                  <a:pt x="3349289" y="6858000"/>
                </a:lnTo>
                <a:lnTo>
                  <a:pt x="0" y="6858000"/>
                </a:lnTo>
                <a:close/>
              </a:path>
            </a:pathLst>
          </a:custGeom>
          <a:gradFill flip="none" rotWithShape="1">
            <a:gsLst>
              <a:gs pos="34000">
                <a:srgbClr val="0A0906">
                  <a:alpha val="50000"/>
                </a:srgbClr>
              </a:gs>
              <a:gs pos="100000">
                <a:schemeClr val="tx2">
                  <a:lumMod val="50000"/>
                  <a:alpha val="0"/>
                </a:schemeClr>
              </a:gs>
            </a:gsLst>
            <a:lin ang="16200000" scaled="1"/>
            <a:tileRect/>
          </a:gradFill>
          <a:ln w="9525" cap="flat">
            <a:noFill/>
            <a:prstDash val="solid"/>
            <a:miter/>
          </a:ln>
        </p:spPr>
        <p:txBody>
          <a:bodyPr rot="0" spcFirstLastPara="0" vertOverflow="overflow" horzOverflow="overflow" vert="horz" wrap="square" lIns="0" tIns="0" rIns="0" bIns="252000" numCol="1" spcCol="0" rtlCol="0" fromWordArt="0" anchor="t" anchorCtr="0" forceAA="0" compatLnSpc="1">
            <a:prstTxWarp prst="textNoShape">
              <a:avLst/>
            </a:prstTxWarp>
            <a:noAutofit/>
          </a:bodyPr>
          <a:lstStyle/>
          <a:p>
            <a:endParaRPr lang="en-GB" dirty="0">
              <a:solidFill>
                <a:schemeClr val="bg1"/>
              </a:solidFill>
            </a:endParaRPr>
          </a:p>
        </p:txBody>
      </p:sp>
      <p:cxnSp>
        <p:nvCxnSpPr>
          <p:cNvPr id="3" name="Straight Connector 2">
            <a:extLst>
              <a:ext uri="{FF2B5EF4-FFF2-40B4-BE49-F238E27FC236}">
                <a16:creationId xmlns:a16="http://schemas.microsoft.com/office/drawing/2014/main" id="{CA20387A-6C47-4ED0-8972-0B713E0A47C0}"/>
              </a:ext>
            </a:extLst>
          </p:cNvPr>
          <p:cNvCxnSpPr>
            <a:cxnSpLocks/>
          </p:cNvCxnSpPr>
          <p:nvPr/>
        </p:nvCxnSpPr>
        <p:spPr>
          <a:xfrm>
            <a:off x="753426" y="1747520"/>
            <a:ext cx="0" cy="3169920"/>
          </a:xfrm>
          <a:prstGeom prst="line">
            <a:avLst/>
          </a:prstGeom>
          <a:ln w="9525" cap="rnd">
            <a:solidFill>
              <a:schemeClr val="bg1"/>
            </a:solidFill>
            <a:prstDash val="solid"/>
            <a:round/>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614B2616-9006-4328-9171-F5C757F3C8CB}"/>
              </a:ext>
            </a:extLst>
          </p:cNvPr>
          <p:cNvSpPr txBox="1">
            <a:spLocks/>
          </p:cNvSpPr>
          <p:nvPr/>
        </p:nvSpPr>
        <p:spPr>
          <a:xfrm>
            <a:off x="814387" y="2210176"/>
            <a:ext cx="6050870" cy="747350"/>
          </a:xfrm>
          <a:prstGeom prst="rect">
            <a:avLst/>
          </a:prstGeom>
        </p:spPr>
        <p:txBody>
          <a:bodyPr anchor="ctr"/>
          <a:lstStyle>
            <a:lvl1pPr algn="l" defTabSz="914400" rtl="0" eaLnBrk="1" latinLnBrk="0" hangingPunct="1">
              <a:lnSpc>
                <a:spcPct val="90000"/>
              </a:lnSpc>
              <a:spcBef>
                <a:spcPct val="0"/>
              </a:spcBef>
              <a:buNone/>
              <a:defRPr sz="2400" kern="1200">
                <a:solidFill>
                  <a:schemeClr val="tx2"/>
                </a:solidFill>
                <a:latin typeface="HelveticaNeueLT Arabic 55 Roman" panose="020B0604020202020204" pitchFamily="34" charset="-78"/>
                <a:ea typeface="+mj-ea"/>
                <a:cs typeface="HelveticaNeueLT Arabic 55 Roman" panose="020B0604020202020204" pitchFamily="34" charset="-78"/>
                <a:sym typeface="HelveticaNeueLT Arabic 55 Roman" panose="020B0604020202020204" pitchFamily="34" charset="-78"/>
              </a:defRPr>
            </a:lvl1pPr>
          </a:lstStyle>
          <a:p>
            <a:r>
              <a:rPr lang="en-US" dirty="0">
                <a:solidFill>
                  <a:schemeClr val="bg1"/>
                </a:solidFill>
              </a:rPr>
              <a:t>Communications &amp; PR</a:t>
            </a:r>
          </a:p>
        </p:txBody>
      </p:sp>
      <p:sp>
        <p:nvSpPr>
          <p:cNvPr id="11" name="Title 1">
            <a:extLst>
              <a:ext uri="{FF2B5EF4-FFF2-40B4-BE49-F238E27FC236}">
                <a16:creationId xmlns:a16="http://schemas.microsoft.com/office/drawing/2014/main" id="{E4F66353-5873-459B-A678-5D0500B9244E}"/>
              </a:ext>
            </a:extLst>
          </p:cNvPr>
          <p:cNvSpPr txBox="1">
            <a:spLocks/>
          </p:cNvSpPr>
          <p:nvPr/>
        </p:nvSpPr>
        <p:spPr>
          <a:xfrm>
            <a:off x="814387" y="2957527"/>
            <a:ext cx="6050870" cy="747350"/>
          </a:xfrm>
          <a:prstGeom prst="rect">
            <a:avLst/>
          </a:prstGeom>
          <a:ln>
            <a:noFill/>
          </a:ln>
        </p:spPr>
        <p:txBody>
          <a:bodyPr anchor="t"/>
          <a:lstStyle>
            <a:lvl1pPr algn="l" defTabSz="914400" rtl="0" eaLnBrk="1" latinLnBrk="0" hangingPunct="1">
              <a:lnSpc>
                <a:spcPct val="90000"/>
              </a:lnSpc>
              <a:spcBef>
                <a:spcPct val="0"/>
              </a:spcBef>
              <a:buNone/>
              <a:defRPr sz="2400" kern="1200">
                <a:solidFill>
                  <a:schemeClr val="tx2"/>
                </a:solidFill>
                <a:latin typeface="HelveticaNeueLT Arabic 55 Roman" panose="020B0604020202020204" pitchFamily="34" charset="-78"/>
                <a:ea typeface="+mj-ea"/>
                <a:cs typeface="HelveticaNeueLT Arabic 55 Roman" panose="020B0604020202020204" pitchFamily="34" charset="-78"/>
                <a:sym typeface="HelveticaNeueLT Arabic 55 Roman" panose="020B0604020202020204" pitchFamily="34" charset="-78"/>
              </a:defRPr>
            </a:lvl1pPr>
          </a:lstStyle>
          <a:p>
            <a:r>
              <a:rPr lang="en-US" sz="1400" dirty="0">
                <a:solidFill>
                  <a:schemeClr val="bg1"/>
                </a:solidFill>
              </a:rPr>
              <a:t>Lead the development of Communications &amp; PR strategy, RCU branding, content development, public relations, and conduct marketing and communication operations across an array of Digital and Social Media channels for the targeted audience</a:t>
            </a:r>
          </a:p>
        </p:txBody>
      </p:sp>
      <p:grpSp>
        <p:nvGrpSpPr>
          <p:cNvPr id="12" name="Group 11">
            <a:extLst>
              <a:ext uri="{FF2B5EF4-FFF2-40B4-BE49-F238E27FC236}">
                <a16:creationId xmlns:a16="http://schemas.microsoft.com/office/drawing/2014/main" id="{8A0845D6-CBFF-4B30-AD1E-E9E52C2C06E0}"/>
              </a:ext>
            </a:extLst>
          </p:cNvPr>
          <p:cNvGrpSpPr/>
          <p:nvPr/>
        </p:nvGrpSpPr>
        <p:grpSpPr>
          <a:xfrm>
            <a:off x="11434618" y="6581775"/>
            <a:ext cx="617682" cy="365125"/>
            <a:chOff x="11434618" y="6581775"/>
            <a:chExt cx="617682" cy="365125"/>
          </a:xfrm>
        </p:grpSpPr>
        <p:sp>
          <p:nvSpPr>
            <p:cNvPr id="13" name="Slide Number Placeholder 2">
              <a:extLst>
                <a:ext uri="{FF2B5EF4-FFF2-40B4-BE49-F238E27FC236}">
                  <a16:creationId xmlns:a16="http://schemas.microsoft.com/office/drawing/2014/main" id="{FBCFDD3A-2BA9-450F-9636-241CB29828F0}"/>
                </a:ext>
              </a:extLst>
            </p:cNvPr>
            <p:cNvSpPr txBox="1">
              <a:spLocks/>
            </p:cNvSpPr>
            <p:nvPr/>
          </p:nvSpPr>
          <p:spPr>
            <a:xfrm>
              <a:off x="11434618" y="6581775"/>
              <a:ext cx="617682" cy="365125"/>
            </a:xfrm>
            <a:prstGeom prst="rect">
              <a:avLst/>
            </a:prstGeom>
          </p:spPr>
          <p:txBody>
            <a:bodyPr tIns="0" anchor="t"/>
            <a:lstStyle>
              <a:defPPr>
                <a:defRPr lang="en-US"/>
              </a:defPPr>
              <a:lvl1pPr marL="0" algn="l" defTabSz="914400" rtl="0" eaLnBrk="1" latinLnBrk="0" hangingPunct="1">
                <a:defRPr sz="10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effectLst/>
                  <a:uLnTx/>
                  <a:uFillTx/>
                  <a:ea typeface="+mn-ea"/>
                  <a:cs typeface="Arial" panose="020B0604020202020204" pitchFamily="34" charset="0"/>
                </a:rPr>
                <a:t> </a:t>
              </a:r>
              <a:fld id="{8D106B86-2C1D-4C37-AAEC-BECB664F03FD}" type="slidenum">
                <a:rPr kumimoji="0" lang="en-US" sz="900" b="0" i="0" u="none" strike="noStrike" kern="1200" cap="none" spc="0" normalizeH="0" baseline="0" noProof="0" smtClean="0">
                  <a:ln>
                    <a:noFill/>
                  </a:ln>
                  <a:effectLst/>
                  <a:uLnTx/>
                  <a:uFillTx/>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900" b="0" i="0" u="none" strike="noStrike" kern="1200" cap="none" spc="0" normalizeH="0" baseline="0" noProof="0" dirty="0">
                <a:ln>
                  <a:noFill/>
                </a:ln>
                <a:effectLst/>
                <a:uLnTx/>
                <a:uFillTx/>
                <a:ea typeface="+mn-ea"/>
                <a:cs typeface="Arial" panose="020B0604020202020204" pitchFamily="34" charset="0"/>
              </a:endParaRPr>
            </a:p>
          </p:txBody>
        </p:sp>
        <p:sp>
          <p:nvSpPr>
            <p:cNvPr id="14" name="Graphic 3">
              <a:extLst>
                <a:ext uri="{FF2B5EF4-FFF2-40B4-BE49-F238E27FC236}">
                  <a16:creationId xmlns:a16="http://schemas.microsoft.com/office/drawing/2014/main" id="{DF6CA3C7-8BAE-4487-BFC9-7B40F3ED5EE9}"/>
                </a:ext>
              </a:extLst>
            </p:cNvPr>
            <p:cNvSpPr/>
            <p:nvPr/>
          </p:nvSpPr>
          <p:spPr>
            <a:xfrm>
              <a:off x="11637744" y="6581775"/>
              <a:ext cx="49530" cy="274320"/>
            </a:xfrm>
            <a:custGeom>
              <a:avLst/>
              <a:gdLst>
                <a:gd name="connsiteX0" fmla="*/ 49530 w 49530"/>
                <a:gd name="connsiteY0" fmla="*/ 0 h 506730"/>
                <a:gd name="connsiteX1" fmla="*/ 0 w 49530"/>
                <a:gd name="connsiteY1" fmla="*/ 506730 h 506730"/>
              </a:gdLst>
              <a:ahLst/>
              <a:cxnLst>
                <a:cxn ang="0">
                  <a:pos x="connsiteX0" y="connsiteY0"/>
                </a:cxn>
                <a:cxn ang="0">
                  <a:pos x="connsiteX1" y="connsiteY1"/>
                </a:cxn>
              </a:cxnLst>
              <a:rect l="l" t="t" r="r" b="b"/>
              <a:pathLst>
                <a:path w="49530" h="506730">
                  <a:moveTo>
                    <a:pt x="49530" y="0"/>
                  </a:moveTo>
                  <a:lnTo>
                    <a:pt x="0" y="506730"/>
                  </a:lnTo>
                </a:path>
              </a:pathLst>
            </a:custGeom>
            <a:ln w="9525"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grpSp>
    </p:spTree>
    <p:extLst>
      <p:ext uri="{BB962C8B-B14F-4D97-AF65-F5344CB8AC3E}">
        <p14:creationId xmlns:p14="http://schemas.microsoft.com/office/powerpoint/2010/main" val="2397986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C3C4-BE4F-40A0-9D7F-B0F25EDBDA57}"/>
              </a:ext>
            </a:extLst>
          </p:cNvPr>
          <p:cNvSpPr>
            <a:spLocks noGrp="1"/>
          </p:cNvSpPr>
          <p:nvPr>
            <p:ph type="title"/>
          </p:nvPr>
        </p:nvSpPr>
        <p:spPr/>
        <p:txBody>
          <a:bodyPr/>
          <a:lstStyle/>
          <a:p>
            <a:r>
              <a:rPr lang="en-US" sz="2400" dirty="0">
                <a:solidFill>
                  <a:schemeClr val="accent6"/>
                </a:solidFill>
              </a:rPr>
              <a:t>Communications &amp; PR</a:t>
            </a:r>
            <a:r>
              <a:rPr kumimoji="0" lang="en-US" sz="2400" b="0" i="0" u="none" strike="noStrike" kern="1200" cap="none" spc="0" normalizeH="0" baseline="0" noProof="0" dirty="0">
                <a:ln>
                  <a:noFill/>
                </a:ln>
                <a:solidFill>
                  <a:srgbClr val="43393D"/>
                </a:solidFill>
                <a:effectLst/>
                <a:uLnTx/>
                <a:uFillTx/>
                <a:ea typeface="+mj-ea"/>
                <a:cs typeface="HelveticaNeueLT Arabic 75 Bold" panose="020B0804020202020204" pitchFamily="34" charset="-78"/>
                <a:sym typeface="Arial" panose="020B0604020202020204" pitchFamily="34" charset="0"/>
              </a:rPr>
              <a:t>: </a:t>
            </a:r>
            <a:r>
              <a:rPr lang="en-US" sz="2400" dirty="0"/>
              <a:t>N-2</a:t>
            </a:r>
            <a:r>
              <a:rPr kumimoji="0" lang="en-US" sz="2400" b="0" i="0" u="none" strike="noStrike" kern="1200" cap="none" spc="0" normalizeH="0" baseline="0" noProof="0" dirty="0">
                <a:ln>
                  <a:noFill/>
                </a:ln>
                <a:solidFill>
                  <a:srgbClr val="826C3A"/>
                </a:solidFill>
                <a:effectLst/>
                <a:uLnTx/>
                <a:uFillTx/>
                <a:ea typeface="+mj-ea"/>
                <a:cs typeface="HelveticaNeueLT Arabic 75 Bold" panose="020B0804020202020204" pitchFamily="34" charset="-78"/>
                <a:sym typeface="Arial" panose="020B0604020202020204" pitchFamily="34" charset="0"/>
              </a:rPr>
              <a:t> Structure Mapping</a:t>
            </a:r>
            <a:endParaRPr lang="en-US" dirty="0"/>
          </a:p>
        </p:txBody>
      </p:sp>
      <p:grpSp>
        <p:nvGrpSpPr>
          <p:cNvPr id="3" name="Group 2">
            <a:extLst>
              <a:ext uri="{FF2B5EF4-FFF2-40B4-BE49-F238E27FC236}">
                <a16:creationId xmlns:a16="http://schemas.microsoft.com/office/drawing/2014/main" id="{5749A38A-9AD6-4FC8-B805-869D944C042A}"/>
              </a:ext>
            </a:extLst>
          </p:cNvPr>
          <p:cNvGrpSpPr/>
          <p:nvPr/>
        </p:nvGrpSpPr>
        <p:grpSpPr>
          <a:xfrm>
            <a:off x="3080999" y="1583967"/>
            <a:ext cx="3790235" cy="4525152"/>
            <a:chOff x="3124358" y="1498245"/>
            <a:chExt cx="3790235" cy="4525152"/>
          </a:xfrm>
        </p:grpSpPr>
        <p:sp>
          <p:nvSpPr>
            <p:cNvPr id="31" name="Rectangle 30">
              <a:extLst>
                <a:ext uri="{FF2B5EF4-FFF2-40B4-BE49-F238E27FC236}">
                  <a16:creationId xmlns:a16="http://schemas.microsoft.com/office/drawing/2014/main" id="{B5DED77A-8F15-4B64-9BC2-6087F8A13B7C}"/>
                </a:ext>
              </a:extLst>
            </p:cNvPr>
            <p:cNvSpPr/>
            <p:nvPr/>
          </p:nvSpPr>
          <p:spPr>
            <a:xfrm>
              <a:off x="3124358" y="2025816"/>
              <a:ext cx="1568791" cy="3995604"/>
            </a:xfrm>
            <a:prstGeom prst="rect">
              <a:avLst/>
            </a:prstGeom>
            <a:solidFill>
              <a:srgbClr val="D7D0B6">
                <a:alpha val="21000"/>
              </a:srgbClr>
            </a:solidFill>
            <a:ln w="3175" cap="rnd" cmpd="sng" algn="ctr">
              <a:noFill/>
              <a:prstDash val="solid"/>
              <a:round/>
            </a:ln>
            <a:effectLst/>
          </p:spPr>
          <p:txBody>
            <a:bodyPr rot="0" spcFirstLastPara="0" vertOverflow="overflow" horzOverflow="overflow" vert="horz" wrap="square" lIns="45720" tIns="182880" rIns="45720" bIns="182880" numCol="1" spcCol="0" rtlCol="0" fromWordArt="0" anchor="t" anchorCtr="0" forceAA="0" compatLnSpc="1">
              <a:prstTxWarp prst="textNoShape">
                <a:avLst/>
              </a:prstTxWarp>
              <a:noAutofit/>
            </a:bodyPr>
            <a:lstStyle/>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292212"/>
                  </a:solidFill>
                  <a:effectLst/>
                  <a:uLnTx/>
                  <a:uFillTx/>
                  <a:latin typeface="+mj-lt"/>
                  <a:ea typeface="+mn-ea"/>
                  <a:cs typeface="+mn-cs"/>
                  <a:sym typeface="Calibri"/>
                </a:rPr>
                <a:t>The focus of this department is to </a:t>
              </a:r>
              <a:r>
                <a:rPr kumimoji="0" lang="en-US" sz="1000" b="1" i="0" u="none" strike="noStrike" kern="1200" cap="none" spc="0" normalizeH="0" baseline="0" noProof="0" dirty="0">
                  <a:ln>
                    <a:noFill/>
                  </a:ln>
                  <a:solidFill>
                    <a:srgbClr val="292212"/>
                  </a:solidFill>
                  <a:effectLst/>
                  <a:uLnTx/>
                  <a:uFillTx/>
                  <a:latin typeface="+mj-lt"/>
                  <a:ea typeface="+mn-ea"/>
                  <a:cs typeface="+mn-cs"/>
                  <a:sym typeface="Calibri"/>
                </a:rPr>
                <a:t>manage and coordinate the Sectors’ communication plan </a:t>
              </a:r>
              <a:r>
                <a:rPr lang="en-US" sz="1000" dirty="0">
                  <a:solidFill>
                    <a:srgbClr val="292212"/>
                  </a:solidFill>
                  <a:latin typeface="+mj-lt"/>
                  <a:sym typeface="Calibri"/>
                </a:rPr>
                <a:t>as per the </a:t>
              </a:r>
              <a:r>
                <a:rPr kumimoji="0" lang="en-US" sz="1000" i="0" u="none" strike="noStrike" kern="1200" cap="none" spc="0" normalizeH="0" baseline="0" noProof="0" dirty="0">
                  <a:ln>
                    <a:noFill/>
                  </a:ln>
                  <a:solidFill>
                    <a:srgbClr val="292212"/>
                  </a:solidFill>
                  <a:effectLst/>
                  <a:uLnTx/>
                  <a:uFillTx/>
                  <a:latin typeface="+mj-lt"/>
                  <a:ea typeface="+mn-ea"/>
                  <a:cs typeface="+mn-cs"/>
                  <a:sym typeface="Calibri"/>
                </a:rPr>
                <a:t>Communications &amp; PR strategy and according to </a:t>
              </a:r>
              <a:r>
                <a:rPr kumimoji="0" lang="en-US" sz="1000" b="1" i="0" u="none" strike="noStrike" kern="1200" cap="none" spc="0" normalizeH="0" baseline="0" noProof="0" dirty="0">
                  <a:ln>
                    <a:noFill/>
                  </a:ln>
                  <a:solidFill>
                    <a:srgbClr val="292212"/>
                  </a:solidFill>
                  <a:effectLst/>
                  <a:uLnTx/>
                  <a:uFillTx/>
                  <a:latin typeface="+mj-lt"/>
                  <a:ea typeface="+mn-ea"/>
                  <a:cs typeface="+mn-cs"/>
                  <a:sym typeface="Calibri"/>
                </a:rPr>
                <a:t>approved communication channels</a:t>
              </a:r>
              <a:r>
                <a:rPr kumimoji="0" lang="en-US" sz="1000" b="0" i="0" u="none" strike="noStrike" kern="1200" cap="none" spc="0" normalizeH="0" baseline="0" noProof="0" dirty="0">
                  <a:ln>
                    <a:noFill/>
                  </a:ln>
                  <a:solidFill>
                    <a:srgbClr val="292212"/>
                  </a:solidFill>
                  <a:effectLst/>
                  <a:uLnTx/>
                  <a:uFillTx/>
                  <a:latin typeface="+mj-lt"/>
                  <a:ea typeface="+mn-ea"/>
                  <a:cs typeface="+mn-cs"/>
                  <a:sym typeface="Calibri"/>
                </a:rPr>
                <a:t>, including</a:t>
              </a:r>
              <a:r>
                <a:rPr kumimoji="0" lang="en-US" sz="1000" b="1" i="0" u="none" strike="noStrike" kern="1200" cap="none" spc="0" normalizeH="0" baseline="0" noProof="0" dirty="0">
                  <a:ln>
                    <a:noFill/>
                  </a:ln>
                  <a:solidFill>
                    <a:srgbClr val="292212"/>
                  </a:solidFill>
                  <a:effectLst/>
                  <a:uLnTx/>
                  <a:uFillTx/>
                  <a:latin typeface="+mj-lt"/>
                  <a:ea typeface="+mn-ea"/>
                  <a:cs typeface="+mn-cs"/>
                  <a:sym typeface="Calibri"/>
                </a:rPr>
                <a:t> business communication and operations</a:t>
              </a:r>
              <a:endParaRPr kumimoji="0" lang="en-US" sz="1000" b="0" i="0" u="none" strike="noStrike" kern="1200" cap="none" spc="0" normalizeH="0" baseline="0" noProof="0" dirty="0">
                <a:ln>
                  <a:noFill/>
                </a:ln>
                <a:solidFill>
                  <a:srgbClr val="292212"/>
                </a:solidFill>
                <a:effectLst/>
                <a:uLnTx/>
                <a:uFillTx/>
                <a:latin typeface="+mj-lt"/>
                <a:ea typeface="+mn-ea"/>
                <a:cs typeface="+mn-cs"/>
                <a:sym typeface="Calibri"/>
              </a:endParaRPr>
            </a:p>
          </p:txBody>
        </p:sp>
        <p:cxnSp>
          <p:nvCxnSpPr>
            <p:cNvPr id="32" name="Straight Connector 31">
              <a:extLst>
                <a:ext uri="{FF2B5EF4-FFF2-40B4-BE49-F238E27FC236}">
                  <a16:creationId xmlns:a16="http://schemas.microsoft.com/office/drawing/2014/main" id="{E3183072-74DD-4454-9404-B63CA583A036}"/>
                </a:ext>
              </a:extLst>
            </p:cNvPr>
            <p:cNvCxnSpPr>
              <a:cxnSpLocks/>
            </p:cNvCxnSpPr>
            <p:nvPr/>
          </p:nvCxnSpPr>
          <p:spPr>
            <a:xfrm>
              <a:off x="3124358" y="1868097"/>
              <a:ext cx="1568791" cy="0"/>
            </a:xfrm>
            <a:prstGeom prst="line">
              <a:avLst/>
            </a:prstGeom>
            <a:ln w="19050" cap="sq">
              <a:solidFill>
                <a:schemeClr val="bg1">
                  <a:lumMod val="75000"/>
                </a:schemeClr>
              </a:solidFill>
              <a:prstDash val="solid"/>
              <a:round/>
              <a:headEnd type="none"/>
              <a:tailEnd type="none"/>
            </a:ln>
          </p:spPr>
          <p:style>
            <a:lnRef idx="1">
              <a:schemeClr val="accent1"/>
            </a:lnRef>
            <a:fillRef idx="0">
              <a:schemeClr val="accent1"/>
            </a:fillRef>
            <a:effectRef idx="0">
              <a:schemeClr val="accent1"/>
            </a:effectRef>
            <a:fontRef idx="minor">
              <a:schemeClr val="tx1"/>
            </a:fontRef>
          </p:style>
        </p:cxnSp>
        <p:sp>
          <p:nvSpPr>
            <p:cNvPr id="33" name="Isosceles Triangle 32">
              <a:extLst>
                <a:ext uri="{FF2B5EF4-FFF2-40B4-BE49-F238E27FC236}">
                  <a16:creationId xmlns:a16="http://schemas.microsoft.com/office/drawing/2014/main" id="{1817BA63-9838-4C34-91DD-773DA90C7F7D}"/>
                </a:ext>
              </a:extLst>
            </p:cNvPr>
            <p:cNvSpPr/>
            <p:nvPr/>
          </p:nvSpPr>
          <p:spPr>
            <a:xfrm rot="10800000" flipV="1">
              <a:off x="3124358" y="5846322"/>
              <a:ext cx="1568791" cy="177075"/>
            </a:xfrm>
            <a:prstGeom prst="triangle">
              <a:avLst/>
            </a:prstGeom>
            <a:solidFill>
              <a:schemeClr val="bg1"/>
            </a:solidFill>
            <a:ln w="9525" cap="rnd">
              <a:noFill/>
              <a:prstDash val="sysDot"/>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1000"/>
                </a:spcAft>
                <a:buClrTx/>
                <a:buSzTx/>
                <a:buFontTx/>
                <a:buNone/>
                <a:tabLst/>
                <a:defRPr/>
              </a:pPr>
              <a:endParaRPr kumimoji="0" lang="en-US" sz="1200" b="0" i="0" u="none" strike="noStrike" kern="1200" cap="none" spc="0" normalizeH="0" baseline="0" noProof="0" dirty="0">
                <a:ln>
                  <a:noFill/>
                </a:ln>
                <a:solidFill>
                  <a:srgbClr val="FFFFFF"/>
                </a:solidFill>
                <a:effectLst/>
                <a:uLnTx/>
                <a:uFillTx/>
                <a:ea typeface="+mn-ea"/>
                <a:cs typeface="+mn-cs"/>
              </a:endParaRPr>
            </a:p>
          </p:txBody>
        </p:sp>
        <p:sp>
          <p:nvSpPr>
            <p:cNvPr id="34" name="Rectangle 33">
              <a:extLst>
                <a:ext uri="{FF2B5EF4-FFF2-40B4-BE49-F238E27FC236}">
                  <a16:creationId xmlns:a16="http://schemas.microsoft.com/office/drawing/2014/main" id="{E33384B6-6543-4500-B70E-FA7C46D4EB8A}"/>
                </a:ext>
              </a:extLst>
            </p:cNvPr>
            <p:cNvSpPr/>
            <p:nvPr/>
          </p:nvSpPr>
          <p:spPr>
            <a:xfrm>
              <a:off x="5316618" y="2025816"/>
              <a:ext cx="1568791" cy="3995604"/>
            </a:xfrm>
            <a:prstGeom prst="rect">
              <a:avLst/>
            </a:prstGeom>
            <a:solidFill>
              <a:srgbClr val="D7D0B6">
                <a:alpha val="21000"/>
              </a:srgbClr>
            </a:solidFill>
            <a:ln w="3175" cap="rnd" cmpd="sng" algn="ctr">
              <a:noFill/>
              <a:prstDash val="solid"/>
              <a:round/>
            </a:ln>
            <a:effectLst/>
          </p:spPr>
          <p:txBody>
            <a:bodyPr rot="0" spcFirstLastPara="0" vertOverflow="overflow" horzOverflow="overflow" vert="horz" wrap="square" lIns="45720" tIns="182880" rIns="45720" bIns="182880" numCol="1" spcCol="0" rtlCol="0" fromWordArt="0" anchor="t" anchorCtr="0" forceAA="0" compatLnSpc="1">
              <a:prstTxWarp prst="textNoShape">
                <a:avLst/>
              </a:prstTxWarp>
              <a:noAutofit/>
            </a:bodyPr>
            <a:lstStyle/>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292212"/>
                  </a:solidFill>
                  <a:effectLst/>
                  <a:uLnTx/>
                  <a:uFillTx/>
                  <a:latin typeface="+mj-lt"/>
                  <a:ea typeface="+mn-ea"/>
                  <a:cs typeface="+mn-cs"/>
                  <a:sym typeface="Calibri"/>
                </a:rPr>
                <a:t>The focus of this department is to </a:t>
              </a:r>
              <a:r>
                <a:rPr kumimoji="0" lang="en-US" sz="1000" b="1" i="0" u="none" strike="noStrike" kern="1200" cap="none" spc="0" normalizeH="0" baseline="0" noProof="0" dirty="0">
                  <a:ln>
                    <a:noFill/>
                  </a:ln>
                  <a:solidFill>
                    <a:srgbClr val="292212"/>
                  </a:solidFill>
                  <a:effectLst/>
                  <a:uLnTx/>
                  <a:uFillTx/>
                  <a:latin typeface="+mj-lt"/>
                  <a:ea typeface="+mn-ea"/>
                  <a:cs typeface="+mn-cs"/>
                  <a:sym typeface="Calibri"/>
                </a:rPr>
                <a:t>develop media relations and activities </a:t>
              </a:r>
              <a:r>
                <a:rPr lang="en-US" sz="1000" b="1" dirty="0">
                  <a:solidFill>
                    <a:srgbClr val="292212"/>
                  </a:solidFill>
                  <a:latin typeface="+mj-lt"/>
                  <a:sym typeface="Calibri"/>
                </a:rPr>
                <a:t>related to print and broadcast media</a:t>
              </a:r>
              <a:r>
                <a:rPr lang="en-US" sz="1000" dirty="0">
                  <a:solidFill>
                    <a:srgbClr val="292212"/>
                  </a:solidFill>
                  <a:latin typeface="+mj-lt"/>
                  <a:sym typeface="Calibri"/>
                </a:rPr>
                <a:t> as part of the Communications &amp; PR strategy and in alignment with efforts and initiatives to </a:t>
              </a:r>
              <a:r>
                <a:rPr lang="en-US" sz="1000" b="1" dirty="0">
                  <a:solidFill>
                    <a:srgbClr val="292212"/>
                  </a:solidFill>
                  <a:latin typeface="+mj-lt"/>
                  <a:sym typeface="Calibri"/>
                </a:rPr>
                <a:t>deliver a consistent and positive RCU public image</a:t>
              </a:r>
              <a:endParaRPr kumimoji="0" lang="en-US" sz="1000" b="1" i="0" u="none" strike="noStrike" kern="1200" cap="none" spc="0" normalizeH="0" baseline="0" noProof="0" dirty="0">
                <a:ln>
                  <a:noFill/>
                </a:ln>
                <a:solidFill>
                  <a:srgbClr val="292212"/>
                </a:solidFill>
                <a:effectLst/>
                <a:uLnTx/>
                <a:uFillTx/>
                <a:latin typeface="+mj-lt"/>
                <a:ea typeface="+mn-ea"/>
                <a:cs typeface="+mn-cs"/>
                <a:sym typeface="Calibri"/>
              </a:endParaRPr>
            </a:p>
          </p:txBody>
        </p:sp>
        <p:cxnSp>
          <p:nvCxnSpPr>
            <p:cNvPr id="35" name="Straight Connector 34">
              <a:extLst>
                <a:ext uri="{FF2B5EF4-FFF2-40B4-BE49-F238E27FC236}">
                  <a16:creationId xmlns:a16="http://schemas.microsoft.com/office/drawing/2014/main" id="{211A00D5-B24E-4CAB-B797-E91E23FCD573}"/>
                </a:ext>
              </a:extLst>
            </p:cNvPr>
            <p:cNvCxnSpPr>
              <a:cxnSpLocks/>
            </p:cNvCxnSpPr>
            <p:nvPr/>
          </p:nvCxnSpPr>
          <p:spPr>
            <a:xfrm>
              <a:off x="5316618" y="1868097"/>
              <a:ext cx="1568791" cy="0"/>
            </a:xfrm>
            <a:prstGeom prst="line">
              <a:avLst/>
            </a:prstGeom>
            <a:ln w="19050" cap="sq">
              <a:solidFill>
                <a:schemeClr val="bg1">
                  <a:lumMod val="75000"/>
                </a:schemeClr>
              </a:solidFill>
              <a:prstDash val="solid"/>
              <a:round/>
              <a:headEnd type="none"/>
              <a:tailEnd type="none"/>
            </a:ln>
          </p:spPr>
          <p:style>
            <a:lnRef idx="1">
              <a:schemeClr val="accent1"/>
            </a:lnRef>
            <a:fillRef idx="0">
              <a:schemeClr val="accent1"/>
            </a:fillRef>
            <a:effectRef idx="0">
              <a:schemeClr val="accent1"/>
            </a:effectRef>
            <a:fontRef idx="minor">
              <a:schemeClr val="tx1"/>
            </a:fontRef>
          </p:style>
        </p:cxnSp>
        <p:sp>
          <p:nvSpPr>
            <p:cNvPr id="36" name="Isosceles Triangle 35">
              <a:extLst>
                <a:ext uri="{FF2B5EF4-FFF2-40B4-BE49-F238E27FC236}">
                  <a16:creationId xmlns:a16="http://schemas.microsoft.com/office/drawing/2014/main" id="{D479204C-4812-4676-A564-D3AAD144A13D}"/>
                </a:ext>
              </a:extLst>
            </p:cNvPr>
            <p:cNvSpPr/>
            <p:nvPr/>
          </p:nvSpPr>
          <p:spPr>
            <a:xfrm rot="10800000" flipV="1">
              <a:off x="5316618" y="5846322"/>
              <a:ext cx="1568791" cy="177075"/>
            </a:xfrm>
            <a:prstGeom prst="triangle">
              <a:avLst/>
            </a:prstGeom>
            <a:solidFill>
              <a:schemeClr val="bg1"/>
            </a:solidFill>
            <a:ln w="9525" cap="rnd">
              <a:noFill/>
              <a:prstDash val="sysDot"/>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1000"/>
                </a:spcAft>
                <a:buClrTx/>
                <a:buSzTx/>
                <a:buFontTx/>
                <a:buNone/>
                <a:tabLst/>
                <a:defRPr/>
              </a:pPr>
              <a:endParaRPr kumimoji="0" lang="en-US" sz="1200" b="0" i="0" u="none" strike="noStrike" kern="1200" cap="none" spc="0" normalizeH="0" baseline="0" noProof="0" dirty="0">
                <a:ln>
                  <a:noFill/>
                </a:ln>
                <a:solidFill>
                  <a:srgbClr val="FFFFFF"/>
                </a:solidFill>
                <a:effectLst/>
                <a:uLnTx/>
                <a:uFillTx/>
                <a:ea typeface="+mn-ea"/>
                <a:cs typeface="+mn-cs"/>
              </a:endParaRPr>
            </a:p>
          </p:txBody>
        </p:sp>
        <p:sp>
          <p:nvSpPr>
            <p:cNvPr id="37" name="Rectangle 36">
              <a:extLst>
                <a:ext uri="{FF2B5EF4-FFF2-40B4-BE49-F238E27FC236}">
                  <a16:creationId xmlns:a16="http://schemas.microsoft.com/office/drawing/2014/main" id="{2315ED05-5131-437D-88B5-83757A2D8073}"/>
                </a:ext>
              </a:extLst>
            </p:cNvPr>
            <p:cNvSpPr/>
            <p:nvPr/>
          </p:nvSpPr>
          <p:spPr>
            <a:xfrm>
              <a:off x="3124358" y="1498245"/>
              <a:ext cx="1568791" cy="369852"/>
            </a:xfrm>
            <a:prstGeom prst="rect">
              <a:avLst/>
            </a:prstGeom>
            <a:no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defRPr/>
              </a:pPr>
              <a:r>
                <a:rPr lang="en-US" sz="1000" b="1" kern="0" dirty="0">
                  <a:solidFill>
                    <a:srgbClr val="3C3C3C"/>
                  </a:solidFill>
                  <a:latin typeface="+mj-lt"/>
                  <a:ea typeface="ＭＳ Ｐゴシック"/>
                  <a:cs typeface="Sakkal Majalla" panose="02000000000000000000" pitchFamily="2" charset="-78"/>
                  <a:sym typeface="Calibri"/>
                </a:rPr>
                <a:t>Sector Communication</a:t>
              </a:r>
            </a:p>
          </p:txBody>
        </p:sp>
        <p:sp>
          <p:nvSpPr>
            <p:cNvPr id="38" name="Rectangle 37">
              <a:extLst>
                <a:ext uri="{FF2B5EF4-FFF2-40B4-BE49-F238E27FC236}">
                  <a16:creationId xmlns:a16="http://schemas.microsoft.com/office/drawing/2014/main" id="{8C57C382-068E-4C08-8D9C-746D3A66E929}"/>
                </a:ext>
              </a:extLst>
            </p:cNvPr>
            <p:cNvSpPr/>
            <p:nvPr/>
          </p:nvSpPr>
          <p:spPr>
            <a:xfrm>
              <a:off x="5277408" y="1498245"/>
              <a:ext cx="1637185" cy="369852"/>
            </a:xfrm>
            <a:prstGeom prst="rect">
              <a:avLst/>
            </a:prstGeom>
            <a:no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defRPr/>
              </a:pPr>
              <a:r>
                <a:rPr lang="en-US" sz="1000" b="1" kern="0" dirty="0">
                  <a:solidFill>
                    <a:srgbClr val="3C3C3C"/>
                  </a:solidFill>
                  <a:latin typeface="+mj-lt"/>
                  <a:ea typeface="ＭＳ Ｐゴシック"/>
                  <a:cs typeface="Sakkal Majalla" panose="02000000000000000000" pitchFamily="2" charset="-78"/>
                  <a:sym typeface="Calibri"/>
                </a:rPr>
                <a:t>Media Center</a:t>
              </a:r>
            </a:p>
          </p:txBody>
        </p:sp>
      </p:grpSp>
      <p:grpSp>
        <p:nvGrpSpPr>
          <p:cNvPr id="17" name="Group 16">
            <a:extLst>
              <a:ext uri="{FF2B5EF4-FFF2-40B4-BE49-F238E27FC236}">
                <a16:creationId xmlns:a16="http://schemas.microsoft.com/office/drawing/2014/main" id="{44981F2A-5993-494B-B826-78946344E93F}"/>
              </a:ext>
            </a:extLst>
          </p:cNvPr>
          <p:cNvGrpSpPr/>
          <p:nvPr/>
        </p:nvGrpSpPr>
        <p:grpSpPr>
          <a:xfrm>
            <a:off x="11434618" y="6581775"/>
            <a:ext cx="617682" cy="365125"/>
            <a:chOff x="11434618" y="6581775"/>
            <a:chExt cx="617682" cy="365125"/>
          </a:xfrm>
        </p:grpSpPr>
        <p:sp>
          <p:nvSpPr>
            <p:cNvPr id="18" name="Slide Number Placeholder 2">
              <a:extLst>
                <a:ext uri="{FF2B5EF4-FFF2-40B4-BE49-F238E27FC236}">
                  <a16:creationId xmlns:a16="http://schemas.microsoft.com/office/drawing/2014/main" id="{3AF49F11-40C1-493A-881C-F931413FCC3B}"/>
                </a:ext>
              </a:extLst>
            </p:cNvPr>
            <p:cNvSpPr txBox="1">
              <a:spLocks/>
            </p:cNvSpPr>
            <p:nvPr/>
          </p:nvSpPr>
          <p:spPr>
            <a:xfrm>
              <a:off x="11434618" y="6581775"/>
              <a:ext cx="617682" cy="365125"/>
            </a:xfrm>
            <a:prstGeom prst="rect">
              <a:avLst/>
            </a:prstGeom>
          </p:spPr>
          <p:txBody>
            <a:bodyPr tIns="0" anchor="t"/>
            <a:lstStyle>
              <a:defPPr>
                <a:defRPr lang="en-US"/>
              </a:defPPr>
              <a:lvl1pPr marL="0" algn="l" defTabSz="914400" rtl="0" eaLnBrk="1" latinLnBrk="0" hangingPunct="1">
                <a:defRPr sz="10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826C3A"/>
                  </a:solidFill>
                  <a:effectLst/>
                  <a:uLnTx/>
                  <a:uFillTx/>
                  <a:ea typeface="+mn-ea"/>
                  <a:cs typeface="Arial" panose="020B0604020202020204" pitchFamily="34" charset="0"/>
                </a:rPr>
                <a:t> </a:t>
              </a:r>
              <a:fld id="{8D106B86-2C1D-4C37-AAEC-BECB664F03FD}" type="slidenum">
                <a:rPr kumimoji="0" lang="en-US" sz="900" b="0" i="0" u="none" strike="noStrike" kern="1200" cap="none" spc="0" normalizeH="0" baseline="0" noProof="0" smtClean="0">
                  <a:ln>
                    <a:noFill/>
                  </a:ln>
                  <a:solidFill>
                    <a:srgbClr val="826C3A"/>
                  </a:solidFill>
                  <a:effectLst/>
                  <a:uLnTx/>
                  <a:uFillTx/>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900" b="0" i="0" u="none" strike="noStrike" kern="1200" cap="none" spc="0" normalizeH="0" baseline="0" noProof="0" dirty="0">
                <a:ln>
                  <a:noFill/>
                </a:ln>
                <a:solidFill>
                  <a:srgbClr val="826C3A"/>
                </a:solidFill>
                <a:effectLst/>
                <a:uLnTx/>
                <a:uFillTx/>
                <a:ea typeface="+mn-ea"/>
                <a:cs typeface="Arial" panose="020B0604020202020204" pitchFamily="34" charset="0"/>
              </a:endParaRPr>
            </a:p>
          </p:txBody>
        </p:sp>
        <p:sp>
          <p:nvSpPr>
            <p:cNvPr id="19" name="Graphic 3">
              <a:extLst>
                <a:ext uri="{FF2B5EF4-FFF2-40B4-BE49-F238E27FC236}">
                  <a16:creationId xmlns:a16="http://schemas.microsoft.com/office/drawing/2014/main" id="{461EF0D8-75BF-45AC-918E-844B0482116C}"/>
                </a:ext>
              </a:extLst>
            </p:cNvPr>
            <p:cNvSpPr/>
            <p:nvPr/>
          </p:nvSpPr>
          <p:spPr>
            <a:xfrm>
              <a:off x="11637744" y="6581775"/>
              <a:ext cx="49530" cy="274320"/>
            </a:xfrm>
            <a:custGeom>
              <a:avLst/>
              <a:gdLst>
                <a:gd name="connsiteX0" fmla="*/ 49530 w 49530"/>
                <a:gd name="connsiteY0" fmla="*/ 0 h 506730"/>
                <a:gd name="connsiteX1" fmla="*/ 0 w 49530"/>
                <a:gd name="connsiteY1" fmla="*/ 506730 h 506730"/>
              </a:gdLst>
              <a:ahLst/>
              <a:cxnLst>
                <a:cxn ang="0">
                  <a:pos x="connsiteX0" y="connsiteY0"/>
                </a:cxn>
                <a:cxn ang="0">
                  <a:pos x="connsiteX1" y="connsiteY1"/>
                </a:cxn>
              </a:cxnLst>
              <a:rect l="l" t="t" r="r" b="b"/>
              <a:pathLst>
                <a:path w="49530" h="506730">
                  <a:moveTo>
                    <a:pt x="49530" y="0"/>
                  </a:moveTo>
                  <a:lnTo>
                    <a:pt x="0" y="506730"/>
                  </a:lnTo>
                </a:path>
              </a:pathLst>
            </a:custGeom>
            <a:ln w="952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826C3A"/>
                </a:solidFill>
                <a:effectLst/>
                <a:uLnTx/>
                <a:uFillTx/>
                <a:latin typeface="Arial" panose="020B0604020202020204" pitchFamily="34" charset="0"/>
                <a:ea typeface="+mn-ea"/>
                <a:cs typeface="Arial" panose="020B0604020202020204" pitchFamily="34" charset="0"/>
              </a:endParaRPr>
            </a:p>
          </p:txBody>
        </p:sp>
      </p:grpSp>
      <p:grpSp>
        <p:nvGrpSpPr>
          <p:cNvPr id="16" name="Group 15">
            <a:extLst>
              <a:ext uri="{FF2B5EF4-FFF2-40B4-BE49-F238E27FC236}">
                <a16:creationId xmlns:a16="http://schemas.microsoft.com/office/drawing/2014/main" id="{119448B5-0C7F-6542-BC24-122F38C21D74}"/>
              </a:ext>
            </a:extLst>
          </p:cNvPr>
          <p:cNvGrpSpPr/>
          <p:nvPr/>
        </p:nvGrpSpPr>
        <p:grpSpPr>
          <a:xfrm>
            <a:off x="7448494" y="1583967"/>
            <a:ext cx="3761051" cy="4525152"/>
            <a:chOff x="3124358" y="1498245"/>
            <a:chExt cx="3761051" cy="4525152"/>
          </a:xfrm>
        </p:grpSpPr>
        <p:sp>
          <p:nvSpPr>
            <p:cNvPr id="20" name="Rectangle 19">
              <a:extLst>
                <a:ext uri="{FF2B5EF4-FFF2-40B4-BE49-F238E27FC236}">
                  <a16:creationId xmlns:a16="http://schemas.microsoft.com/office/drawing/2014/main" id="{EFF4AEF2-EEF9-3C4F-A545-558239457563}"/>
                </a:ext>
              </a:extLst>
            </p:cNvPr>
            <p:cNvSpPr/>
            <p:nvPr/>
          </p:nvSpPr>
          <p:spPr>
            <a:xfrm>
              <a:off x="3124358" y="2025816"/>
              <a:ext cx="1568791" cy="3995604"/>
            </a:xfrm>
            <a:prstGeom prst="rect">
              <a:avLst/>
            </a:prstGeom>
            <a:solidFill>
              <a:srgbClr val="D7D0B6">
                <a:alpha val="21000"/>
              </a:srgbClr>
            </a:solidFill>
            <a:ln w="3175" cap="rnd" cmpd="sng" algn="ctr">
              <a:noFill/>
              <a:prstDash val="solid"/>
              <a:round/>
            </a:ln>
            <a:effectLst/>
          </p:spPr>
          <p:txBody>
            <a:bodyPr rot="0" spcFirstLastPara="0" vertOverflow="overflow" horzOverflow="overflow" vert="horz" wrap="square" lIns="45720" tIns="182880" rIns="45720" bIns="182880" numCol="1" spcCol="0" rtlCol="0" fromWordArt="0" anchor="t" anchorCtr="0" forceAA="0" compatLnSpc="1">
              <a:prstTxWarp prst="textNoShape">
                <a:avLst/>
              </a:prstTxWarp>
              <a:noAutofit/>
            </a:bodyPr>
            <a:lstStyle/>
            <a:p>
              <a:pPr marL="171450" indent="-171450">
                <a:spcAft>
                  <a:spcPts val="600"/>
                </a:spcAft>
                <a:buFont typeface="Arial" panose="020B0604020202020204" pitchFamily="34" charset="0"/>
                <a:buChar char="•"/>
                <a:defRPr/>
              </a:pPr>
              <a:r>
                <a:rPr lang="en-US" sz="1000" dirty="0">
                  <a:solidFill>
                    <a:srgbClr val="292212"/>
                  </a:solidFill>
                  <a:sym typeface="Calibri"/>
                </a:rPr>
                <a:t>The focus of this department is to</a:t>
              </a:r>
              <a:r>
                <a:rPr lang="en-US" sz="1000" b="1" dirty="0">
                  <a:solidFill>
                    <a:srgbClr val="292212"/>
                  </a:solidFill>
                  <a:sym typeface="Calibri"/>
                </a:rPr>
                <a:t> manage RCU events and campaigns and develop RCU branding and media content </a:t>
              </a:r>
              <a:r>
                <a:rPr lang="en-US" sz="1000" dirty="0">
                  <a:solidFill>
                    <a:srgbClr val="292212"/>
                  </a:solidFill>
                  <a:sym typeface="Calibri"/>
                </a:rPr>
                <a:t>as well as </a:t>
              </a:r>
              <a:r>
                <a:rPr lang="en-US" sz="1000" b="1" dirty="0">
                  <a:solidFill>
                    <a:srgbClr val="292212"/>
                  </a:solidFill>
                  <a:sym typeface="Calibri"/>
                </a:rPr>
                <a:t>set</a:t>
              </a:r>
              <a:r>
                <a:rPr lang="en-US" sz="1000" dirty="0">
                  <a:solidFill>
                    <a:srgbClr val="292212"/>
                  </a:solidFill>
                  <a:sym typeface="Calibri"/>
                </a:rPr>
                <a:t> </a:t>
              </a:r>
              <a:r>
                <a:rPr lang="en-US" sz="1000" b="1" dirty="0">
                  <a:solidFill>
                    <a:srgbClr val="292212"/>
                  </a:solidFill>
                  <a:sym typeface="Calibri"/>
                </a:rPr>
                <a:t>Digital and Social Media plans </a:t>
              </a:r>
              <a:r>
                <a:rPr lang="en-US" sz="1000" dirty="0">
                  <a:solidFill>
                    <a:srgbClr val="292212"/>
                  </a:solidFill>
                  <a:sym typeface="Calibri"/>
                </a:rPr>
                <a:t>to communicate with </a:t>
              </a:r>
              <a:r>
                <a:rPr lang="en-US" sz="1000" b="1" dirty="0">
                  <a:solidFill>
                    <a:srgbClr val="292212"/>
                  </a:solidFill>
                  <a:sym typeface="Calibri"/>
                </a:rPr>
                <a:t>targeted audience while utilizing RCU digital media platforms, </a:t>
              </a:r>
              <a:r>
                <a:rPr lang="en-US" sz="1000" dirty="0">
                  <a:solidFill>
                    <a:srgbClr val="292212"/>
                  </a:solidFill>
                  <a:sym typeface="Calibri"/>
                </a:rPr>
                <a:t>in alignment with Communications&amp; PR strategy</a:t>
              </a:r>
            </a:p>
          </p:txBody>
        </p:sp>
        <p:cxnSp>
          <p:nvCxnSpPr>
            <p:cNvPr id="21" name="Straight Connector 20">
              <a:extLst>
                <a:ext uri="{FF2B5EF4-FFF2-40B4-BE49-F238E27FC236}">
                  <a16:creationId xmlns:a16="http://schemas.microsoft.com/office/drawing/2014/main" id="{330C12E0-5EED-6444-AF8D-33E43ACE1F97}"/>
                </a:ext>
              </a:extLst>
            </p:cNvPr>
            <p:cNvCxnSpPr>
              <a:cxnSpLocks/>
            </p:cNvCxnSpPr>
            <p:nvPr/>
          </p:nvCxnSpPr>
          <p:spPr>
            <a:xfrm>
              <a:off x="3124358" y="1868097"/>
              <a:ext cx="1568791" cy="0"/>
            </a:xfrm>
            <a:prstGeom prst="line">
              <a:avLst/>
            </a:prstGeom>
            <a:ln w="19050" cap="sq">
              <a:solidFill>
                <a:schemeClr val="bg1">
                  <a:lumMod val="75000"/>
                </a:schemeClr>
              </a:solidFill>
              <a:prstDash val="solid"/>
              <a:round/>
              <a:headEnd type="none"/>
              <a:tailEnd type="none"/>
            </a:ln>
          </p:spPr>
          <p:style>
            <a:lnRef idx="1">
              <a:schemeClr val="accent1"/>
            </a:lnRef>
            <a:fillRef idx="0">
              <a:schemeClr val="accent1"/>
            </a:fillRef>
            <a:effectRef idx="0">
              <a:schemeClr val="accent1"/>
            </a:effectRef>
            <a:fontRef idx="minor">
              <a:schemeClr val="tx1"/>
            </a:fontRef>
          </p:style>
        </p:cxnSp>
        <p:sp>
          <p:nvSpPr>
            <p:cNvPr id="22" name="Isosceles Triangle 32">
              <a:extLst>
                <a:ext uri="{FF2B5EF4-FFF2-40B4-BE49-F238E27FC236}">
                  <a16:creationId xmlns:a16="http://schemas.microsoft.com/office/drawing/2014/main" id="{FE545402-37BA-B240-AE26-68C928765CCD}"/>
                </a:ext>
              </a:extLst>
            </p:cNvPr>
            <p:cNvSpPr/>
            <p:nvPr/>
          </p:nvSpPr>
          <p:spPr>
            <a:xfrm rot="10800000" flipV="1">
              <a:off x="3124358" y="5846322"/>
              <a:ext cx="1568791" cy="177075"/>
            </a:xfrm>
            <a:prstGeom prst="triangle">
              <a:avLst/>
            </a:prstGeom>
            <a:solidFill>
              <a:schemeClr val="bg1"/>
            </a:solidFill>
            <a:ln w="9525" cap="rnd">
              <a:noFill/>
              <a:prstDash val="sysDot"/>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1000"/>
                </a:spcAft>
                <a:buClrTx/>
                <a:buSzTx/>
                <a:buFontTx/>
                <a:buNone/>
                <a:tabLst/>
                <a:defRPr/>
              </a:pPr>
              <a:endParaRPr kumimoji="0" lang="en-US" sz="1200" b="0" i="0" u="none" strike="noStrike" kern="1200" cap="none" spc="0" normalizeH="0" baseline="0" noProof="0" dirty="0">
                <a:ln>
                  <a:noFill/>
                </a:ln>
                <a:solidFill>
                  <a:srgbClr val="FFFFFF"/>
                </a:solidFill>
                <a:effectLst/>
                <a:uLnTx/>
                <a:uFillTx/>
                <a:ea typeface="+mn-ea"/>
                <a:cs typeface="+mn-cs"/>
              </a:endParaRPr>
            </a:p>
          </p:txBody>
        </p:sp>
        <p:sp>
          <p:nvSpPr>
            <p:cNvPr id="25" name="Isosceles Triangle 35">
              <a:extLst>
                <a:ext uri="{FF2B5EF4-FFF2-40B4-BE49-F238E27FC236}">
                  <a16:creationId xmlns:a16="http://schemas.microsoft.com/office/drawing/2014/main" id="{288F07FF-E783-234C-8629-D61DAD9D9B66}"/>
                </a:ext>
              </a:extLst>
            </p:cNvPr>
            <p:cNvSpPr/>
            <p:nvPr/>
          </p:nvSpPr>
          <p:spPr>
            <a:xfrm rot="10800000" flipV="1">
              <a:off x="5316618" y="5846322"/>
              <a:ext cx="1568791" cy="177075"/>
            </a:xfrm>
            <a:prstGeom prst="triangle">
              <a:avLst/>
            </a:prstGeom>
            <a:solidFill>
              <a:schemeClr val="bg1"/>
            </a:solidFill>
            <a:ln w="9525" cap="rnd">
              <a:noFill/>
              <a:prstDash val="sysDot"/>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1000"/>
                </a:spcAft>
                <a:buClrTx/>
                <a:buSzTx/>
                <a:buFontTx/>
                <a:buNone/>
                <a:tabLst/>
                <a:defRPr/>
              </a:pPr>
              <a:endParaRPr kumimoji="0" lang="en-US" sz="1200" b="0" i="0" u="none" strike="noStrike" kern="1200" cap="none" spc="0" normalizeH="0" baseline="0" noProof="0" dirty="0">
                <a:ln>
                  <a:noFill/>
                </a:ln>
                <a:solidFill>
                  <a:srgbClr val="FFFFFF"/>
                </a:solidFill>
                <a:effectLst/>
                <a:uLnTx/>
                <a:uFillTx/>
                <a:ea typeface="+mn-ea"/>
                <a:cs typeface="+mn-cs"/>
              </a:endParaRPr>
            </a:p>
          </p:txBody>
        </p:sp>
        <p:sp>
          <p:nvSpPr>
            <p:cNvPr id="26" name="Rectangle 25">
              <a:extLst>
                <a:ext uri="{FF2B5EF4-FFF2-40B4-BE49-F238E27FC236}">
                  <a16:creationId xmlns:a16="http://schemas.microsoft.com/office/drawing/2014/main" id="{4CB3B7DA-E16B-E445-920D-27716BA0800F}"/>
                </a:ext>
              </a:extLst>
            </p:cNvPr>
            <p:cNvSpPr/>
            <p:nvPr/>
          </p:nvSpPr>
          <p:spPr>
            <a:xfrm>
              <a:off x="3124358" y="1498245"/>
              <a:ext cx="1568791" cy="369852"/>
            </a:xfrm>
            <a:prstGeom prst="rect">
              <a:avLst/>
            </a:prstGeom>
            <a:no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defRPr/>
              </a:pPr>
              <a:r>
                <a:rPr lang="en-US" sz="1000" b="1" kern="0" dirty="0">
                  <a:solidFill>
                    <a:srgbClr val="3C3C3C"/>
                  </a:solidFill>
                  <a:latin typeface="+mj-lt"/>
                  <a:ea typeface="ＭＳ Ｐゴシック"/>
                  <a:cs typeface="Sakkal Majalla" panose="02000000000000000000" pitchFamily="2" charset="-78"/>
                  <a:sym typeface="Calibri"/>
                </a:rPr>
                <a:t>Marketing Communication</a:t>
              </a:r>
            </a:p>
          </p:txBody>
        </p:sp>
      </p:grpSp>
    </p:spTree>
    <p:extLst>
      <p:ext uri="{BB962C8B-B14F-4D97-AF65-F5344CB8AC3E}">
        <p14:creationId xmlns:p14="http://schemas.microsoft.com/office/powerpoint/2010/main" val="3941415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C3C4-BE4F-40A0-9D7F-B0F25EDBDA57}"/>
              </a:ext>
            </a:extLst>
          </p:cNvPr>
          <p:cNvSpPr>
            <a:spLocks noGrp="1"/>
          </p:cNvSpPr>
          <p:nvPr>
            <p:ph type="title"/>
          </p:nvPr>
        </p:nvSpPr>
        <p:spPr/>
        <p:txBody>
          <a:bodyPr/>
          <a:lstStyle/>
          <a:p>
            <a:r>
              <a:rPr lang="en-US" sz="2400" dirty="0">
                <a:solidFill>
                  <a:schemeClr val="accent6"/>
                </a:solidFill>
              </a:rPr>
              <a:t>Communications &amp; PR</a:t>
            </a:r>
            <a:r>
              <a:rPr kumimoji="0" lang="en-US" sz="2400" b="0" i="0" u="none" strike="noStrike" kern="1200" cap="none" spc="0" normalizeH="0" baseline="0" noProof="0" dirty="0">
                <a:ln>
                  <a:noFill/>
                </a:ln>
                <a:solidFill>
                  <a:srgbClr val="43393D"/>
                </a:solidFill>
                <a:effectLst/>
                <a:uLnTx/>
                <a:uFillTx/>
                <a:ea typeface="+mj-ea"/>
                <a:cs typeface="HelveticaNeueLT Arabic 75 Bold" panose="020B0804020202020204" pitchFamily="34" charset="-78"/>
                <a:sym typeface="Arial" panose="020B0604020202020204" pitchFamily="34" charset="0"/>
              </a:rPr>
              <a:t>: </a:t>
            </a:r>
            <a:r>
              <a:rPr lang="en-US" sz="2400" dirty="0"/>
              <a:t>Current</a:t>
            </a:r>
            <a:r>
              <a:rPr kumimoji="0" lang="en-US" sz="2400" b="0" i="0" u="none" strike="noStrike" kern="1200" cap="none" spc="0" normalizeH="0" baseline="0" noProof="0" dirty="0">
                <a:ln>
                  <a:noFill/>
                </a:ln>
                <a:solidFill>
                  <a:srgbClr val="43393D"/>
                </a:solidFill>
                <a:effectLst/>
                <a:uLnTx/>
                <a:uFillTx/>
                <a:ea typeface="+mj-ea"/>
                <a:cs typeface="HelveticaNeueLT Arabic 75 Bold" panose="020B0804020202020204" pitchFamily="34" charset="-78"/>
                <a:sym typeface="Arial" panose="020B0604020202020204" pitchFamily="34" charset="0"/>
              </a:rPr>
              <a:t> </a:t>
            </a:r>
            <a:r>
              <a:rPr lang="en-US" sz="2400" dirty="0"/>
              <a:t>N-2/</a:t>
            </a:r>
            <a:r>
              <a:rPr kumimoji="0" lang="en-US" sz="2400" b="0" i="0" u="none" strike="noStrike" kern="1200" cap="none" spc="0" normalizeH="0" baseline="0" noProof="0" dirty="0">
                <a:ln>
                  <a:noFill/>
                </a:ln>
                <a:solidFill>
                  <a:srgbClr val="826C3A"/>
                </a:solidFill>
                <a:effectLst/>
                <a:uLnTx/>
                <a:uFillTx/>
                <a:ea typeface="+mj-ea"/>
                <a:cs typeface="HelveticaNeueLT Arabic 75 Bold" panose="020B0804020202020204" pitchFamily="34" charset="-78"/>
                <a:sym typeface="Arial" panose="020B0604020202020204" pitchFamily="34" charset="0"/>
              </a:rPr>
              <a:t>N-3 Structure</a:t>
            </a:r>
            <a:endParaRPr lang="en-US" dirty="0"/>
          </a:p>
        </p:txBody>
      </p:sp>
      <p:cxnSp>
        <p:nvCxnSpPr>
          <p:cNvPr id="106" name="Straight Connector 105">
            <a:extLst>
              <a:ext uri="{FF2B5EF4-FFF2-40B4-BE49-F238E27FC236}">
                <a16:creationId xmlns:a16="http://schemas.microsoft.com/office/drawing/2014/main" id="{ADE5A4EB-A201-4A09-8CFF-9F1B36C5FD5B}"/>
              </a:ext>
            </a:extLst>
          </p:cNvPr>
          <p:cNvCxnSpPr/>
          <p:nvPr/>
        </p:nvCxnSpPr>
        <p:spPr>
          <a:xfrm>
            <a:off x="409576" y="2975523"/>
            <a:ext cx="11391900" cy="0"/>
          </a:xfrm>
          <a:prstGeom prst="line">
            <a:avLst/>
          </a:prstGeom>
          <a:ln w="9525" cap="rnd">
            <a:solidFill>
              <a:schemeClr val="tx1">
                <a:lumMod val="60000"/>
                <a:lumOff val="40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5F6F1A22-FF62-47A2-B3F2-73C23870D81E}"/>
              </a:ext>
            </a:extLst>
          </p:cNvPr>
          <p:cNvSpPr/>
          <p:nvPr/>
        </p:nvSpPr>
        <p:spPr>
          <a:xfrm>
            <a:off x="5321131" y="1314107"/>
            <a:ext cx="1568791" cy="369852"/>
          </a:xfrm>
          <a:prstGeom prst="rect">
            <a:avLst/>
          </a:prstGeom>
          <a:solidFill>
            <a:srgbClr val="493C20"/>
          </a:solidFill>
          <a:ln w="9525" cap="rnd" cmpd="sng" algn="ctr">
            <a:noFill/>
            <a:prstDash val="sysDot"/>
            <a:roun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1000" dirty="0">
                <a:solidFill>
                  <a:srgbClr val="FFFFFF"/>
                </a:solidFill>
                <a:latin typeface="+mj-lt"/>
                <a:cs typeface="Sakkal Majalla" panose="02000000000000000000" pitchFamily="2" charset="-78"/>
                <a:sym typeface="Calibri"/>
              </a:rPr>
              <a:t>Communications &amp; PR</a:t>
            </a:r>
          </a:p>
        </p:txBody>
      </p:sp>
      <p:cxnSp>
        <p:nvCxnSpPr>
          <p:cNvPr id="86" name="Connector: Elbow 85">
            <a:extLst>
              <a:ext uri="{FF2B5EF4-FFF2-40B4-BE49-F238E27FC236}">
                <a16:creationId xmlns:a16="http://schemas.microsoft.com/office/drawing/2014/main" id="{89F7D8F3-0BB6-49FE-A7AC-AB46EBD92874}"/>
              </a:ext>
            </a:extLst>
          </p:cNvPr>
          <p:cNvCxnSpPr>
            <a:cxnSpLocks/>
            <a:stCxn id="88" idx="2"/>
            <a:endCxn id="108" idx="0"/>
          </p:cNvCxnSpPr>
          <p:nvPr/>
        </p:nvCxnSpPr>
        <p:spPr>
          <a:xfrm rot="5400000">
            <a:off x="4724417" y="860121"/>
            <a:ext cx="557272" cy="2204948"/>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C6CF697A-31C8-443E-A3DC-3A5292934B61}"/>
              </a:ext>
            </a:extLst>
          </p:cNvPr>
          <p:cNvCxnSpPr>
            <a:cxnSpLocks/>
            <a:stCxn id="88" idx="2"/>
            <a:endCxn id="34" idx="0"/>
          </p:cNvCxnSpPr>
          <p:nvPr/>
        </p:nvCxnSpPr>
        <p:spPr>
          <a:xfrm rot="16200000" flipH="1">
            <a:off x="6942818" y="846668"/>
            <a:ext cx="557272" cy="2231854"/>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8A65221A-3B86-4568-9128-C8F89EFD09A6}"/>
              </a:ext>
            </a:extLst>
          </p:cNvPr>
          <p:cNvGrpSpPr/>
          <p:nvPr/>
        </p:nvGrpSpPr>
        <p:grpSpPr>
          <a:xfrm>
            <a:off x="3116183" y="2241231"/>
            <a:ext cx="1568791" cy="1376950"/>
            <a:chOff x="2087477" y="2241231"/>
            <a:chExt cx="1568791" cy="1376950"/>
          </a:xfrm>
        </p:grpSpPr>
        <p:sp>
          <p:nvSpPr>
            <p:cNvPr id="108" name="Rectangle 107">
              <a:extLst>
                <a:ext uri="{FF2B5EF4-FFF2-40B4-BE49-F238E27FC236}">
                  <a16:creationId xmlns:a16="http://schemas.microsoft.com/office/drawing/2014/main" id="{000BF35E-4B88-4104-BB19-2E500CFE5335}"/>
                </a:ext>
              </a:extLst>
            </p:cNvPr>
            <p:cNvSpPr/>
            <p:nvPr/>
          </p:nvSpPr>
          <p:spPr>
            <a:xfrm>
              <a:off x="2087477" y="2241231"/>
              <a:ext cx="1568791" cy="369852"/>
            </a:xfrm>
            <a:prstGeom prst="rect">
              <a:avLst/>
            </a:prstGeom>
            <a:solidFill>
              <a:srgbClr val="816C39"/>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1000" kern="0" dirty="0">
                  <a:solidFill>
                    <a:schemeClr val="bg1"/>
                  </a:solidFill>
                  <a:latin typeface="+mj-lt"/>
                  <a:ea typeface="ＭＳ Ｐゴシック"/>
                  <a:cs typeface="Sakkal Majalla" panose="02000000000000000000" pitchFamily="2" charset="-78"/>
                  <a:sym typeface="Calibri"/>
                </a:rPr>
                <a:t>Sector Communication</a:t>
              </a:r>
            </a:p>
          </p:txBody>
        </p:sp>
        <p:sp>
          <p:nvSpPr>
            <p:cNvPr id="85" name="Rectangle 84">
              <a:extLst>
                <a:ext uri="{FF2B5EF4-FFF2-40B4-BE49-F238E27FC236}">
                  <a16:creationId xmlns:a16="http://schemas.microsoft.com/office/drawing/2014/main" id="{49B52D21-40B5-4CA0-802F-957DB1467DEA}"/>
                </a:ext>
              </a:extLst>
            </p:cNvPr>
            <p:cNvSpPr/>
            <p:nvPr/>
          </p:nvSpPr>
          <p:spPr>
            <a:xfrm>
              <a:off x="2087477" y="3343861"/>
              <a:ext cx="1568791" cy="274320"/>
            </a:xfrm>
            <a:prstGeom prst="rect">
              <a:avLst/>
            </a:prstGeom>
            <a:solidFill>
              <a:srgbClr val="D8D0B7"/>
            </a:solidFill>
            <a:ln w="9525" cap="rnd" cmpd="sng" algn="ctr">
              <a:noFill/>
              <a:prstDash val="sysDot"/>
              <a:round/>
            </a:ln>
            <a:effectLst/>
          </p:spPr>
          <p:txBody>
            <a:bodyPr rot="0" spcFirstLastPara="0" vertOverflow="overflow" horzOverflow="overflow" vert="horz" wrap="square" lIns="0" tIns="18288"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900" kern="0" dirty="0">
                  <a:solidFill>
                    <a:srgbClr val="3C3C3C"/>
                  </a:solidFill>
                  <a:latin typeface="+mj-lt"/>
                  <a:ea typeface="ＭＳ Ｐゴシック"/>
                  <a:cs typeface="Sakkal Majalla" panose="02000000000000000000" pitchFamily="2" charset="-78"/>
                  <a:sym typeface="Calibri"/>
                </a:rPr>
                <a:t>X, Y, Z Sectors</a:t>
              </a:r>
            </a:p>
          </p:txBody>
        </p:sp>
      </p:grpSp>
      <p:grpSp>
        <p:nvGrpSpPr>
          <p:cNvPr id="33" name="Group 32">
            <a:extLst>
              <a:ext uri="{FF2B5EF4-FFF2-40B4-BE49-F238E27FC236}">
                <a16:creationId xmlns:a16="http://schemas.microsoft.com/office/drawing/2014/main" id="{E20B2ACA-7D99-4F64-B5C4-E96FA74F0861}"/>
              </a:ext>
            </a:extLst>
          </p:cNvPr>
          <p:cNvGrpSpPr/>
          <p:nvPr/>
        </p:nvGrpSpPr>
        <p:grpSpPr>
          <a:xfrm>
            <a:off x="11434618" y="6581775"/>
            <a:ext cx="617682" cy="365125"/>
            <a:chOff x="11434618" y="6581775"/>
            <a:chExt cx="617682" cy="365125"/>
          </a:xfrm>
        </p:grpSpPr>
        <p:sp>
          <p:nvSpPr>
            <p:cNvPr id="35" name="Slide Number Placeholder 2">
              <a:extLst>
                <a:ext uri="{FF2B5EF4-FFF2-40B4-BE49-F238E27FC236}">
                  <a16:creationId xmlns:a16="http://schemas.microsoft.com/office/drawing/2014/main" id="{A052B7C9-4CC3-4077-A044-023D272C1F76}"/>
                </a:ext>
              </a:extLst>
            </p:cNvPr>
            <p:cNvSpPr txBox="1">
              <a:spLocks/>
            </p:cNvSpPr>
            <p:nvPr/>
          </p:nvSpPr>
          <p:spPr>
            <a:xfrm>
              <a:off x="11434618" y="6581775"/>
              <a:ext cx="617682" cy="365125"/>
            </a:xfrm>
            <a:prstGeom prst="rect">
              <a:avLst/>
            </a:prstGeom>
          </p:spPr>
          <p:txBody>
            <a:bodyPr tIns="0" anchor="t"/>
            <a:lstStyle>
              <a:defPPr>
                <a:defRPr lang="en-US"/>
              </a:defPPr>
              <a:lvl1pPr marL="0" algn="l" defTabSz="914400" rtl="0" eaLnBrk="1" latinLnBrk="0" hangingPunct="1">
                <a:defRPr sz="10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826C3A"/>
                  </a:solidFill>
                  <a:effectLst/>
                  <a:uLnTx/>
                  <a:uFillTx/>
                  <a:ea typeface="+mn-ea"/>
                  <a:cs typeface="Arial" panose="020B0604020202020204" pitchFamily="34" charset="0"/>
                </a:rPr>
                <a:t> </a:t>
              </a:r>
              <a:fld id="{8D106B86-2C1D-4C37-AAEC-BECB664F03FD}" type="slidenum">
                <a:rPr kumimoji="0" lang="en-US" sz="900" b="0" i="0" u="none" strike="noStrike" kern="1200" cap="none" spc="0" normalizeH="0" baseline="0" noProof="0" smtClean="0">
                  <a:ln>
                    <a:noFill/>
                  </a:ln>
                  <a:solidFill>
                    <a:srgbClr val="826C3A"/>
                  </a:solidFill>
                  <a:effectLst/>
                  <a:uLnTx/>
                  <a:uFillTx/>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900" b="0" i="0" u="none" strike="noStrike" kern="1200" cap="none" spc="0" normalizeH="0" baseline="0" noProof="0" dirty="0">
                <a:ln>
                  <a:noFill/>
                </a:ln>
                <a:solidFill>
                  <a:srgbClr val="826C3A"/>
                </a:solidFill>
                <a:effectLst/>
                <a:uLnTx/>
                <a:uFillTx/>
                <a:ea typeface="+mn-ea"/>
                <a:cs typeface="Arial" panose="020B0604020202020204" pitchFamily="34" charset="0"/>
              </a:endParaRPr>
            </a:p>
          </p:txBody>
        </p:sp>
        <p:sp>
          <p:nvSpPr>
            <p:cNvPr id="36" name="Graphic 3">
              <a:extLst>
                <a:ext uri="{FF2B5EF4-FFF2-40B4-BE49-F238E27FC236}">
                  <a16:creationId xmlns:a16="http://schemas.microsoft.com/office/drawing/2014/main" id="{115372C7-633D-421D-99BD-34AB8EC90F23}"/>
                </a:ext>
              </a:extLst>
            </p:cNvPr>
            <p:cNvSpPr/>
            <p:nvPr/>
          </p:nvSpPr>
          <p:spPr>
            <a:xfrm>
              <a:off x="11637744" y="6581775"/>
              <a:ext cx="49530" cy="274320"/>
            </a:xfrm>
            <a:custGeom>
              <a:avLst/>
              <a:gdLst>
                <a:gd name="connsiteX0" fmla="*/ 49530 w 49530"/>
                <a:gd name="connsiteY0" fmla="*/ 0 h 506730"/>
                <a:gd name="connsiteX1" fmla="*/ 0 w 49530"/>
                <a:gd name="connsiteY1" fmla="*/ 506730 h 506730"/>
              </a:gdLst>
              <a:ahLst/>
              <a:cxnLst>
                <a:cxn ang="0">
                  <a:pos x="connsiteX0" y="connsiteY0"/>
                </a:cxn>
                <a:cxn ang="0">
                  <a:pos x="connsiteX1" y="connsiteY1"/>
                </a:cxn>
              </a:cxnLst>
              <a:rect l="l" t="t" r="r" b="b"/>
              <a:pathLst>
                <a:path w="49530" h="506730">
                  <a:moveTo>
                    <a:pt x="49530" y="0"/>
                  </a:moveTo>
                  <a:lnTo>
                    <a:pt x="0" y="506730"/>
                  </a:lnTo>
                </a:path>
              </a:pathLst>
            </a:custGeom>
            <a:ln w="952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826C3A"/>
                </a:solidFill>
                <a:effectLst/>
                <a:uLnTx/>
                <a:uFillTx/>
                <a:latin typeface="Arial" panose="020B0604020202020204" pitchFamily="34" charset="0"/>
                <a:ea typeface="+mn-ea"/>
                <a:cs typeface="Arial" panose="020B0604020202020204" pitchFamily="34" charset="0"/>
              </a:endParaRPr>
            </a:p>
          </p:txBody>
        </p:sp>
      </p:grpSp>
      <p:sp>
        <p:nvSpPr>
          <p:cNvPr id="38" name="Rectangle 37">
            <a:extLst>
              <a:ext uri="{FF2B5EF4-FFF2-40B4-BE49-F238E27FC236}">
                <a16:creationId xmlns:a16="http://schemas.microsoft.com/office/drawing/2014/main" id="{39DB09F4-6E02-4978-BF4C-2EEC97D06181}"/>
              </a:ext>
            </a:extLst>
          </p:cNvPr>
          <p:cNvSpPr/>
          <p:nvPr/>
        </p:nvSpPr>
        <p:spPr>
          <a:xfrm>
            <a:off x="5334584" y="2241231"/>
            <a:ext cx="1568791" cy="369852"/>
          </a:xfrm>
          <a:prstGeom prst="rect">
            <a:avLst/>
          </a:prstGeom>
          <a:solidFill>
            <a:srgbClr val="816C39"/>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1000" kern="0" dirty="0">
                <a:solidFill>
                  <a:schemeClr val="bg1"/>
                </a:solidFill>
                <a:latin typeface="+mj-lt"/>
                <a:ea typeface="ＭＳ Ｐゴシック"/>
                <a:cs typeface="Sakkal Majalla" panose="02000000000000000000" pitchFamily="2" charset="-78"/>
                <a:sym typeface="Calibri"/>
              </a:rPr>
              <a:t>Media Center</a:t>
            </a:r>
          </a:p>
        </p:txBody>
      </p:sp>
      <p:sp>
        <p:nvSpPr>
          <p:cNvPr id="39" name="Rectangle 38">
            <a:extLst>
              <a:ext uri="{FF2B5EF4-FFF2-40B4-BE49-F238E27FC236}">
                <a16:creationId xmlns:a16="http://schemas.microsoft.com/office/drawing/2014/main" id="{77EF0321-57E2-4848-BFA6-507D290E943E}"/>
              </a:ext>
            </a:extLst>
          </p:cNvPr>
          <p:cNvSpPr/>
          <p:nvPr/>
        </p:nvSpPr>
        <p:spPr>
          <a:xfrm>
            <a:off x="5334584" y="3343861"/>
            <a:ext cx="1568791" cy="274320"/>
          </a:xfrm>
          <a:prstGeom prst="rect">
            <a:avLst/>
          </a:prstGeom>
          <a:solidFill>
            <a:srgbClr val="D8D0B7"/>
          </a:solidFill>
          <a:ln w="9525" cap="rnd" cmpd="sng" algn="ctr">
            <a:noFill/>
            <a:prstDash val="sysDot"/>
            <a:round/>
          </a:ln>
          <a:effectLst/>
        </p:spPr>
        <p:txBody>
          <a:bodyPr rot="0" spcFirstLastPara="0" vertOverflow="overflow" horzOverflow="overflow" vert="horz" wrap="square" lIns="0" tIns="18288"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900" kern="0" dirty="0">
                <a:solidFill>
                  <a:srgbClr val="3C3C3C"/>
                </a:solidFill>
                <a:latin typeface="+mj-lt"/>
                <a:ea typeface="ＭＳ Ｐゴシック"/>
                <a:cs typeface="Sakkal Majalla" panose="02000000000000000000" pitchFamily="2" charset="-78"/>
                <a:sym typeface="Calibri"/>
              </a:rPr>
              <a:t>Media Relations</a:t>
            </a:r>
          </a:p>
        </p:txBody>
      </p:sp>
      <p:sp>
        <p:nvSpPr>
          <p:cNvPr id="40" name="Rectangle 39">
            <a:extLst>
              <a:ext uri="{FF2B5EF4-FFF2-40B4-BE49-F238E27FC236}">
                <a16:creationId xmlns:a16="http://schemas.microsoft.com/office/drawing/2014/main" id="{81A5F7CD-4962-41B7-89CF-5667B7244A1B}"/>
              </a:ext>
            </a:extLst>
          </p:cNvPr>
          <p:cNvSpPr/>
          <p:nvPr/>
        </p:nvSpPr>
        <p:spPr>
          <a:xfrm>
            <a:off x="5334584" y="3685779"/>
            <a:ext cx="1568791" cy="274320"/>
          </a:xfrm>
          <a:prstGeom prst="rect">
            <a:avLst/>
          </a:prstGeom>
          <a:solidFill>
            <a:srgbClr val="D8D0B7"/>
          </a:solidFill>
          <a:ln w="9525" cap="rnd" cmpd="sng" algn="ctr">
            <a:noFill/>
            <a:prstDash val="sysDot"/>
            <a:round/>
          </a:ln>
          <a:effectLst/>
        </p:spPr>
        <p:txBody>
          <a:bodyPr rot="0" spcFirstLastPara="0" vertOverflow="overflow" horzOverflow="overflow" vert="horz" wrap="square" lIns="0" tIns="18288"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900" kern="0" dirty="0">
                <a:solidFill>
                  <a:srgbClr val="3C3C3C"/>
                </a:solidFill>
                <a:latin typeface="+mj-lt"/>
                <a:ea typeface="ＭＳ Ｐゴシック"/>
                <a:cs typeface="Sakkal Majalla" panose="02000000000000000000" pitchFamily="2" charset="-78"/>
                <a:sym typeface="Calibri"/>
              </a:rPr>
              <a:t>Press Editing</a:t>
            </a:r>
          </a:p>
        </p:txBody>
      </p:sp>
      <p:sp>
        <p:nvSpPr>
          <p:cNvPr id="47" name="Rectangle 46">
            <a:extLst>
              <a:ext uri="{FF2B5EF4-FFF2-40B4-BE49-F238E27FC236}">
                <a16:creationId xmlns:a16="http://schemas.microsoft.com/office/drawing/2014/main" id="{C2CA8F9E-D575-4828-BCCF-394D5EBF58E6}"/>
              </a:ext>
            </a:extLst>
          </p:cNvPr>
          <p:cNvSpPr/>
          <p:nvPr/>
        </p:nvSpPr>
        <p:spPr>
          <a:xfrm>
            <a:off x="5334584" y="4027697"/>
            <a:ext cx="1568791" cy="274320"/>
          </a:xfrm>
          <a:prstGeom prst="rect">
            <a:avLst/>
          </a:prstGeom>
          <a:solidFill>
            <a:srgbClr val="D8D0B7"/>
          </a:solidFill>
          <a:ln w="9525" cap="rnd" cmpd="sng" algn="ctr">
            <a:noFill/>
            <a:prstDash val="sysDot"/>
            <a:round/>
          </a:ln>
          <a:effectLst/>
        </p:spPr>
        <p:txBody>
          <a:bodyPr rot="0" spcFirstLastPara="0" vertOverflow="overflow" horzOverflow="overflow" vert="horz" wrap="square" lIns="0" tIns="18288" rIns="0" bIns="0" numCol="1" spcCol="0" rtlCol="0" fromWordArt="0" anchor="ctr" anchorCtr="0" forceAA="0" compatLnSpc="1">
            <a:prstTxWarp prst="textNoShape">
              <a:avLst/>
            </a:prstTxWarp>
            <a:noAutofit/>
          </a:bodyPr>
          <a:lstStyle/>
          <a:p>
            <a:pPr marL="0" lvl="1" algn="ctr" defTabSz="1828800">
              <a:lnSpc>
                <a:spcPct val="90000"/>
              </a:lnSpc>
              <a:buClr>
                <a:srgbClr val="826C3A">
                  <a:lumMod val="100000"/>
                </a:srgbClr>
              </a:buClr>
              <a:buSzPct val="100000"/>
            </a:pPr>
            <a:r>
              <a:rPr lang="en-US" sz="900" kern="0" dirty="0">
                <a:solidFill>
                  <a:srgbClr val="3C3C3C"/>
                </a:solidFill>
                <a:latin typeface="+mj-lt"/>
                <a:ea typeface="ＭＳ Ｐゴシック"/>
                <a:cs typeface="Sakkal Majalla" panose="02000000000000000000" pitchFamily="2" charset="-78"/>
                <a:sym typeface="Calibri"/>
              </a:rPr>
              <a:t>Radio Station Management</a:t>
            </a:r>
          </a:p>
        </p:txBody>
      </p:sp>
      <p:cxnSp>
        <p:nvCxnSpPr>
          <p:cNvPr id="43" name="Connector: Elbow 42">
            <a:extLst>
              <a:ext uri="{FF2B5EF4-FFF2-40B4-BE49-F238E27FC236}">
                <a16:creationId xmlns:a16="http://schemas.microsoft.com/office/drawing/2014/main" id="{8783227F-E8BF-455F-8D88-1BE824F083BD}"/>
              </a:ext>
            </a:extLst>
          </p:cNvPr>
          <p:cNvCxnSpPr>
            <a:cxnSpLocks/>
            <a:stCxn id="88" idx="2"/>
            <a:endCxn id="38" idx="0"/>
          </p:cNvCxnSpPr>
          <p:nvPr/>
        </p:nvCxnSpPr>
        <p:spPr>
          <a:xfrm rot="16200000" flipH="1">
            <a:off x="5833617" y="1955868"/>
            <a:ext cx="557272" cy="13453"/>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52D67DE-DBF8-4E03-B9E6-BC94F4BC4A8E}"/>
              </a:ext>
            </a:extLst>
          </p:cNvPr>
          <p:cNvSpPr/>
          <p:nvPr/>
        </p:nvSpPr>
        <p:spPr>
          <a:xfrm>
            <a:off x="7552985" y="2241231"/>
            <a:ext cx="1568791" cy="369852"/>
          </a:xfrm>
          <a:prstGeom prst="rect">
            <a:avLst/>
          </a:prstGeom>
          <a:solidFill>
            <a:srgbClr val="816C39"/>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1000" kern="0" dirty="0">
                <a:solidFill>
                  <a:schemeClr val="bg1"/>
                </a:solidFill>
                <a:latin typeface="+mj-lt"/>
                <a:ea typeface="ＭＳ Ｐゴシック"/>
                <a:cs typeface="Sakkal Majalla" panose="02000000000000000000" pitchFamily="2" charset="-78"/>
                <a:sym typeface="Calibri"/>
              </a:rPr>
              <a:t>Marketing Communication</a:t>
            </a:r>
          </a:p>
        </p:txBody>
      </p:sp>
      <p:sp>
        <p:nvSpPr>
          <p:cNvPr id="111" name="Rectangle 110">
            <a:extLst>
              <a:ext uri="{FF2B5EF4-FFF2-40B4-BE49-F238E27FC236}">
                <a16:creationId xmlns:a16="http://schemas.microsoft.com/office/drawing/2014/main" id="{7033101A-8D80-4DB0-94A9-80AA8D99A035}"/>
              </a:ext>
            </a:extLst>
          </p:cNvPr>
          <p:cNvSpPr/>
          <p:nvPr/>
        </p:nvSpPr>
        <p:spPr>
          <a:xfrm>
            <a:off x="7552985" y="3343861"/>
            <a:ext cx="1568791" cy="274320"/>
          </a:xfrm>
          <a:prstGeom prst="rect">
            <a:avLst/>
          </a:prstGeom>
          <a:solidFill>
            <a:srgbClr val="D8D0B7"/>
          </a:solidFill>
          <a:ln w="9525" cap="rnd" cmpd="sng" algn="ctr">
            <a:noFill/>
            <a:prstDash val="sysDot"/>
            <a:round/>
          </a:ln>
          <a:effectLst/>
        </p:spPr>
        <p:txBody>
          <a:bodyPr rot="0" spcFirstLastPara="0" vertOverflow="overflow" horzOverflow="overflow" vert="horz" wrap="square" lIns="0" tIns="18288"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900" kern="0" dirty="0">
                <a:solidFill>
                  <a:srgbClr val="3C3C3C"/>
                </a:solidFill>
                <a:latin typeface="+mj-lt"/>
                <a:ea typeface="ＭＳ Ｐゴシック"/>
                <a:cs typeface="Sakkal Majalla" panose="02000000000000000000" pitchFamily="2" charset="-78"/>
                <a:sym typeface="Calibri"/>
              </a:rPr>
              <a:t>Digital Media</a:t>
            </a:r>
          </a:p>
        </p:txBody>
      </p:sp>
      <p:sp>
        <p:nvSpPr>
          <p:cNvPr id="110" name="Rectangle 109">
            <a:extLst>
              <a:ext uri="{FF2B5EF4-FFF2-40B4-BE49-F238E27FC236}">
                <a16:creationId xmlns:a16="http://schemas.microsoft.com/office/drawing/2014/main" id="{BED718A4-38ED-4092-9EC2-664BC502C186}"/>
              </a:ext>
            </a:extLst>
          </p:cNvPr>
          <p:cNvSpPr/>
          <p:nvPr/>
        </p:nvSpPr>
        <p:spPr>
          <a:xfrm>
            <a:off x="7552985" y="3685779"/>
            <a:ext cx="1568791" cy="274320"/>
          </a:xfrm>
          <a:prstGeom prst="rect">
            <a:avLst/>
          </a:prstGeom>
          <a:solidFill>
            <a:srgbClr val="D8D0B7"/>
          </a:solidFill>
          <a:ln w="9525" cap="rnd" cmpd="sng" algn="ctr">
            <a:noFill/>
            <a:prstDash val="sysDot"/>
            <a:round/>
          </a:ln>
          <a:effectLst/>
        </p:spPr>
        <p:txBody>
          <a:bodyPr rot="0" spcFirstLastPara="0" vertOverflow="overflow" horzOverflow="overflow" vert="horz" wrap="square" lIns="0" tIns="18288"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900" kern="0" dirty="0">
                <a:solidFill>
                  <a:srgbClr val="3C3C3C"/>
                </a:solidFill>
                <a:latin typeface="+mj-lt"/>
                <a:ea typeface="ＭＳ Ｐゴシック"/>
                <a:cs typeface="Sakkal Majalla" panose="02000000000000000000" pitchFamily="2" charset="-78"/>
                <a:sym typeface="Calibri"/>
              </a:rPr>
              <a:t>Campaign Management</a:t>
            </a:r>
          </a:p>
        </p:txBody>
      </p:sp>
      <p:sp>
        <p:nvSpPr>
          <p:cNvPr id="44" name="Rectangle 43">
            <a:extLst>
              <a:ext uri="{FF2B5EF4-FFF2-40B4-BE49-F238E27FC236}">
                <a16:creationId xmlns:a16="http://schemas.microsoft.com/office/drawing/2014/main" id="{6BE6E8BD-BCA8-481D-9D22-342173D61474}"/>
              </a:ext>
            </a:extLst>
          </p:cNvPr>
          <p:cNvSpPr/>
          <p:nvPr/>
        </p:nvSpPr>
        <p:spPr>
          <a:xfrm>
            <a:off x="7552985" y="4027697"/>
            <a:ext cx="1568791" cy="274320"/>
          </a:xfrm>
          <a:prstGeom prst="rect">
            <a:avLst/>
          </a:prstGeom>
          <a:solidFill>
            <a:srgbClr val="D8D0B7"/>
          </a:solidFill>
          <a:ln w="9525" cap="rnd" cmpd="sng" algn="ctr">
            <a:noFill/>
            <a:prstDash val="sysDot"/>
            <a:round/>
          </a:ln>
          <a:effectLst/>
        </p:spPr>
        <p:txBody>
          <a:bodyPr rot="0" spcFirstLastPara="0" vertOverflow="overflow" horzOverflow="overflow" vert="horz" wrap="square" lIns="0" tIns="18288"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900" kern="0" dirty="0">
                <a:solidFill>
                  <a:srgbClr val="3C3C3C"/>
                </a:solidFill>
                <a:latin typeface="+mj-lt"/>
                <a:ea typeface="ＭＳ Ｐゴシック"/>
                <a:cs typeface="Sakkal Majalla" panose="02000000000000000000" pitchFamily="2" charset="-78"/>
                <a:sym typeface="Calibri"/>
              </a:rPr>
              <a:t>Events Management</a:t>
            </a:r>
          </a:p>
        </p:txBody>
      </p:sp>
      <p:sp>
        <p:nvSpPr>
          <p:cNvPr id="45" name="Rectangle 44">
            <a:extLst>
              <a:ext uri="{FF2B5EF4-FFF2-40B4-BE49-F238E27FC236}">
                <a16:creationId xmlns:a16="http://schemas.microsoft.com/office/drawing/2014/main" id="{C170BD04-597A-4C91-8276-C00856B9AF45}"/>
              </a:ext>
            </a:extLst>
          </p:cNvPr>
          <p:cNvSpPr/>
          <p:nvPr/>
        </p:nvSpPr>
        <p:spPr>
          <a:xfrm>
            <a:off x="7552985" y="4367169"/>
            <a:ext cx="1568791" cy="274320"/>
          </a:xfrm>
          <a:prstGeom prst="rect">
            <a:avLst/>
          </a:prstGeom>
          <a:solidFill>
            <a:srgbClr val="D8D0B7"/>
          </a:solidFill>
          <a:ln w="9525" cap="rnd" cmpd="sng" algn="ctr">
            <a:noFill/>
            <a:prstDash val="sysDot"/>
            <a:round/>
          </a:ln>
          <a:effectLst/>
        </p:spPr>
        <p:txBody>
          <a:bodyPr rot="0" spcFirstLastPara="0" vertOverflow="overflow" horzOverflow="overflow" vert="horz" wrap="square" lIns="0" tIns="18288"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900" kern="0" dirty="0">
                <a:solidFill>
                  <a:srgbClr val="3C3C3C"/>
                </a:solidFill>
                <a:latin typeface="+mj-lt"/>
                <a:ea typeface="ＭＳ Ｐゴシック"/>
                <a:cs typeface="Sakkal Majalla" panose="02000000000000000000" pitchFamily="2" charset="-78"/>
                <a:sym typeface="Calibri"/>
              </a:rPr>
              <a:t>Content Management</a:t>
            </a:r>
          </a:p>
        </p:txBody>
      </p:sp>
      <p:sp>
        <p:nvSpPr>
          <p:cNvPr id="46" name="Rectangle 45">
            <a:extLst>
              <a:ext uri="{FF2B5EF4-FFF2-40B4-BE49-F238E27FC236}">
                <a16:creationId xmlns:a16="http://schemas.microsoft.com/office/drawing/2014/main" id="{82FB3A00-4435-4F6F-A1B6-54F04D587D1F}"/>
              </a:ext>
            </a:extLst>
          </p:cNvPr>
          <p:cNvSpPr/>
          <p:nvPr/>
        </p:nvSpPr>
        <p:spPr>
          <a:xfrm>
            <a:off x="7552985" y="4706641"/>
            <a:ext cx="1568791" cy="274320"/>
          </a:xfrm>
          <a:prstGeom prst="rect">
            <a:avLst/>
          </a:prstGeom>
          <a:solidFill>
            <a:srgbClr val="D8D0B7"/>
          </a:solidFill>
          <a:ln w="9525" cap="rnd" cmpd="sng" algn="ctr">
            <a:noFill/>
            <a:prstDash val="sysDot"/>
            <a:round/>
          </a:ln>
          <a:effectLst/>
        </p:spPr>
        <p:txBody>
          <a:bodyPr rot="0" spcFirstLastPara="0" vertOverflow="overflow" horzOverflow="overflow" vert="horz" wrap="square" lIns="0" tIns="18288"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900" kern="0" dirty="0">
                <a:solidFill>
                  <a:srgbClr val="3C3C3C"/>
                </a:solidFill>
                <a:latin typeface="+mj-lt"/>
                <a:ea typeface="ＭＳ Ｐゴシック"/>
                <a:cs typeface="Sakkal Majalla" panose="02000000000000000000" pitchFamily="2" charset="-78"/>
                <a:sym typeface="Calibri"/>
              </a:rPr>
              <a:t>Brand Management</a:t>
            </a:r>
          </a:p>
        </p:txBody>
      </p:sp>
      <p:sp>
        <p:nvSpPr>
          <p:cNvPr id="41" name="Rectangle 40">
            <a:extLst>
              <a:ext uri="{FF2B5EF4-FFF2-40B4-BE49-F238E27FC236}">
                <a16:creationId xmlns:a16="http://schemas.microsoft.com/office/drawing/2014/main" id="{64E774D6-5669-4AB6-B635-49A8B2C01952}"/>
              </a:ext>
            </a:extLst>
          </p:cNvPr>
          <p:cNvSpPr/>
          <p:nvPr/>
        </p:nvSpPr>
        <p:spPr>
          <a:xfrm>
            <a:off x="5334584" y="4367169"/>
            <a:ext cx="1568791" cy="274320"/>
          </a:xfrm>
          <a:prstGeom prst="rect">
            <a:avLst/>
          </a:prstGeom>
          <a:ln w="3175">
            <a:solidFill>
              <a:schemeClr val="accent4"/>
            </a:solidFill>
            <a:prstDash val="sysDot"/>
          </a:ln>
        </p:spPr>
        <p:txBody>
          <a:bodyPr rot="0" spcFirstLastPara="0" vertOverflow="overflow" horzOverflow="overflow" vert="horz" wrap="square" lIns="0" tIns="18288"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900" kern="0" dirty="0">
                <a:solidFill>
                  <a:srgbClr val="3C3C3C"/>
                </a:solidFill>
                <a:latin typeface="+mj-lt"/>
                <a:ea typeface="ＭＳ Ｐゴシック"/>
                <a:cs typeface="Sakkal Majalla" panose="02000000000000000000" pitchFamily="2" charset="-78"/>
                <a:sym typeface="Calibri"/>
              </a:rPr>
              <a:t>Documentation </a:t>
            </a:r>
          </a:p>
        </p:txBody>
      </p:sp>
      <p:sp>
        <p:nvSpPr>
          <p:cNvPr id="53" name="Rectangle 52">
            <a:extLst>
              <a:ext uri="{FF2B5EF4-FFF2-40B4-BE49-F238E27FC236}">
                <a16:creationId xmlns:a16="http://schemas.microsoft.com/office/drawing/2014/main" id="{61C85AEA-FB2D-4F32-9B89-53287DFDC2F6}"/>
              </a:ext>
            </a:extLst>
          </p:cNvPr>
          <p:cNvSpPr/>
          <p:nvPr/>
        </p:nvSpPr>
        <p:spPr>
          <a:xfrm>
            <a:off x="418385" y="6234629"/>
            <a:ext cx="6759655" cy="237789"/>
          </a:xfrm>
          <a:prstGeom prst="rect">
            <a:avLst/>
          </a:prstGeom>
          <a:no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defTabSz="1828800">
              <a:buClr>
                <a:srgbClr val="826C3A">
                  <a:lumMod val="100000"/>
                </a:srgbClr>
              </a:buClr>
              <a:buSzPct val="100000"/>
            </a:pPr>
            <a:r>
              <a:rPr lang="en-US" sz="800" i="1" kern="0" dirty="0">
                <a:solidFill>
                  <a:srgbClr val="3C3C3C"/>
                </a:solidFill>
                <a:latin typeface="+mj-lt"/>
                <a:ea typeface="ＭＳ Ｐゴシック"/>
                <a:cs typeface="Sakkal Majalla" panose="02000000000000000000" pitchFamily="2" charset="-78"/>
                <a:sym typeface="Calibri"/>
              </a:rPr>
              <a:t>(*) The role of Spokesperson is typically taken by the head of Communications &amp; PR, the CEO or existing RCU employees. </a:t>
            </a:r>
          </a:p>
        </p:txBody>
      </p:sp>
      <p:grpSp>
        <p:nvGrpSpPr>
          <p:cNvPr id="90" name="Group 89">
            <a:extLst>
              <a:ext uri="{FF2B5EF4-FFF2-40B4-BE49-F238E27FC236}">
                <a16:creationId xmlns:a16="http://schemas.microsoft.com/office/drawing/2014/main" id="{9BE8A9BD-C2D5-7D3E-1435-9626984D50E2}"/>
              </a:ext>
            </a:extLst>
          </p:cNvPr>
          <p:cNvGrpSpPr/>
          <p:nvPr/>
        </p:nvGrpSpPr>
        <p:grpSpPr>
          <a:xfrm>
            <a:off x="419100" y="6538768"/>
            <a:ext cx="6275070" cy="217585"/>
            <a:chOff x="419100" y="6531148"/>
            <a:chExt cx="6275070" cy="217585"/>
          </a:xfrm>
        </p:grpSpPr>
        <p:sp>
          <p:nvSpPr>
            <p:cNvPr id="91" name="Rectangle 90">
              <a:extLst>
                <a:ext uri="{FF2B5EF4-FFF2-40B4-BE49-F238E27FC236}">
                  <a16:creationId xmlns:a16="http://schemas.microsoft.com/office/drawing/2014/main" id="{65AC80E6-4F03-5671-4B9B-87B7717D8EF4}"/>
                </a:ext>
              </a:extLst>
            </p:cNvPr>
            <p:cNvSpPr/>
            <p:nvPr/>
          </p:nvSpPr>
          <p:spPr>
            <a:xfrm>
              <a:off x="419100" y="6531153"/>
              <a:ext cx="6275070" cy="217580"/>
            </a:xfrm>
            <a:prstGeom prst="rect">
              <a:avLst/>
            </a:prstGeom>
            <a:ln w="31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endParaRPr lang="en-US" sz="700" kern="0" dirty="0">
                <a:solidFill>
                  <a:schemeClr val="accent6"/>
                </a:solidFill>
                <a:latin typeface="+mj-lt"/>
                <a:cs typeface="Sakkal Majalla" panose="02000000000000000000" pitchFamily="2" charset="-78"/>
                <a:sym typeface="Calibri"/>
              </a:endParaRPr>
            </a:p>
          </p:txBody>
        </p:sp>
        <p:grpSp>
          <p:nvGrpSpPr>
            <p:cNvPr id="92" name="Group 91">
              <a:extLst>
                <a:ext uri="{FF2B5EF4-FFF2-40B4-BE49-F238E27FC236}">
                  <a16:creationId xmlns:a16="http://schemas.microsoft.com/office/drawing/2014/main" id="{FDD233F9-27B8-B0EC-CE42-CE9C9F9E576E}"/>
                </a:ext>
              </a:extLst>
            </p:cNvPr>
            <p:cNvGrpSpPr/>
            <p:nvPr/>
          </p:nvGrpSpPr>
          <p:grpSpPr>
            <a:xfrm>
              <a:off x="480163" y="6531148"/>
              <a:ext cx="608727" cy="217580"/>
              <a:chOff x="480163" y="6531148"/>
              <a:chExt cx="608727" cy="217580"/>
            </a:xfrm>
          </p:grpSpPr>
          <p:sp>
            <p:nvSpPr>
              <p:cNvPr id="115" name="Rectangle 114">
                <a:extLst>
                  <a:ext uri="{FF2B5EF4-FFF2-40B4-BE49-F238E27FC236}">
                    <a16:creationId xmlns:a16="http://schemas.microsoft.com/office/drawing/2014/main" id="{480775CF-66E9-7C23-6228-4A61AE03FE21}"/>
                  </a:ext>
                </a:extLst>
              </p:cNvPr>
              <p:cNvSpPr/>
              <p:nvPr/>
            </p:nvSpPr>
            <p:spPr>
              <a:xfrm>
                <a:off x="480163" y="6568543"/>
                <a:ext cx="193440" cy="142791"/>
              </a:xfrm>
              <a:prstGeom prst="rect">
                <a:avLst/>
              </a:prstGeom>
              <a:solidFill>
                <a:srgbClr val="493D20"/>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defRPr/>
                </a:pPr>
                <a:endParaRPr lang="en-US" sz="900" dirty="0">
                  <a:solidFill>
                    <a:schemeClr val="accent6"/>
                  </a:solidFill>
                  <a:latin typeface="+mj-lt"/>
                  <a:cs typeface="Sakkal Majalla" panose="02000000000000000000" pitchFamily="2" charset="-78"/>
                  <a:sym typeface="Calibri"/>
                </a:endParaRPr>
              </a:p>
            </p:txBody>
          </p:sp>
          <p:sp>
            <p:nvSpPr>
              <p:cNvPr id="116" name="Rectangle 115">
                <a:extLst>
                  <a:ext uri="{FF2B5EF4-FFF2-40B4-BE49-F238E27FC236}">
                    <a16:creationId xmlns:a16="http://schemas.microsoft.com/office/drawing/2014/main" id="{F343ABC9-8621-E935-FED8-BC809BF159D6}"/>
                  </a:ext>
                </a:extLst>
              </p:cNvPr>
              <p:cNvSpPr/>
              <p:nvPr/>
            </p:nvSpPr>
            <p:spPr>
              <a:xfrm>
                <a:off x="701589" y="6531148"/>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N-1</a:t>
                </a:r>
              </a:p>
            </p:txBody>
          </p:sp>
        </p:grpSp>
        <p:grpSp>
          <p:nvGrpSpPr>
            <p:cNvPr id="93" name="Group 92">
              <a:extLst>
                <a:ext uri="{FF2B5EF4-FFF2-40B4-BE49-F238E27FC236}">
                  <a16:creationId xmlns:a16="http://schemas.microsoft.com/office/drawing/2014/main" id="{4BF20D05-5E07-D5F8-DC87-DD2F258BC83D}"/>
                </a:ext>
              </a:extLst>
            </p:cNvPr>
            <p:cNvGrpSpPr/>
            <p:nvPr/>
          </p:nvGrpSpPr>
          <p:grpSpPr>
            <a:xfrm>
              <a:off x="1283358" y="6531153"/>
              <a:ext cx="608727" cy="217580"/>
              <a:chOff x="1299027" y="6531153"/>
              <a:chExt cx="608727" cy="217580"/>
            </a:xfrm>
          </p:grpSpPr>
          <p:sp>
            <p:nvSpPr>
              <p:cNvPr id="113" name="Rectangle 112">
                <a:extLst>
                  <a:ext uri="{FF2B5EF4-FFF2-40B4-BE49-F238E27FC236}">
                    <a16:creationId xmlns:a16="http://schemas.microsoft.com/office/drawing/2014/main" id="{B3ECE30D-2E67-74B5-602E-067217115A4C}"/>
                  </a:ext>
                </a:extLst>
              </p:cNvPr>
              <p:cNvSpPr/>
              <p:nvPr/>
            </p:nvSpPr>
            <p:spPr>
              <a:xfrm>
                <a:off x="1299027" y="6568548"/>
                <a:ext cx="193440" cy="142791"/>
              </a:xfrm>
              <a:prstGeom prst="rect">
                <a:avLst/>
              </a:prstGeom>
              <a:solidFill>
                <a:srgbClr val="826C3A"/>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defRPr/>
                </a:pPr>
                <a:endParaRPr lang="en-US" sz="900" dirty="0">
                  <a:solidFill>
                    <a:schemeClr val="accent6"/>
                  </a:solidFill>
                  <a:latin typeface="+mj-lt"/>
                  <a:cs typeface="Sakkal Majalla" panose="02000000000000000000" pitchFamily="2" charset="-78"/>
                  <a:sym typeface="Calibri"/>
                </a:endParaRPr>
              </a:p>
            </p:txBody>
          </p:sp>
          <p:sp>
            <p:nvSpPr>
              <p:cNvPr id="114" name="Rectangle 113">
                <a:extLst>
                  <a:ext uri="{FF2B5EF4-FFF2-40B4-BE49-F238E27FC236}">
                    <a16:creationId xmlns:a16="http://schemas.microsoft.com/office/drawing/2014/main" id="{6C4566BE-6564-86CA-1C1F-1AE5154D4CA7}"/>
                  </a:ext>
                </a:extLst>
              </p:cNvPr>
              <p:cNvSpPr/>
              <p:nvPr/>
            </p:nvSpPr>
            <p:spPr>
              <a:xfrm>
                <a:off x="1520453"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N-2</a:t>
                </a:r>
              </a:p>
            </p:txBody>
          </p:sp>
        </p:grpSp>
        <p:grpSp>
          <p:nvGrpSpPr>
            <p:cNvPr id="94" name="Group 93">
              <a:extLst>
                <a:ext uri="{FF2B5EF4-FFF2-40B4-BE49-F238E27FC236}">
                  <a16:creationId xmlns:a16="http://schemas.microsoft.com/office/drawing/2014/main" id="{18CE9F4D-302C-E7A6-8611-3E4C1D28B329}"/>
                </a:ext>
              </a:extLst>
            </p:cNvPr>
            <p:cNvGrpSpPr/>
            <p:nvPr/>
          </p:nvGrpSpPr>
          <p:grpSpPr>
            <a:xfrm>
              <a:off x="2086553" y="6531153"/>
              <a:ext cx="608727" cy="217580"/>
              <a:chOff x="2092046" y="6531153"/>
              <a:chExt cx="608727" cy="217580"/>
            </a:xfrm>
          </p:grpSpPr>
          <p:sp>
            <p:nvSpPr>
              <p:cNvPr id="109" name="Rectangle 108">
                <a:extLst>
                  <a:ext uri="{FF2B5EF4-FFF2-40B4-BE49-F238E27FC236}">
                    <a16:creationId xmlns:a16="http://schemas.microsoft.com/office/drawing/2014/main" id="{0DECE44F-B2EA-F8F4-0387-613A74C889BD}"/>
                  </a:ext>
                </a:extLst>
              </p:cNvPr>
              <p:cNvSpPr/>
              <p:nvPr/>
            </p:nvSpPr>
            <p:spPr>
              <a:xfrm>
                <a:off x="2092046" y="6568548"/>
                <a:ext cx="193440" cy="142791"/>
              </a:xfrm>
              <a:prstGeom prst="rect">
                <a:avLst/>
              </a:prstGeom>
              <a:solidFill>
                <a:srgbClr val="D7D0B6"/>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defRPr/>
                </a:pPr>
                <a:endParaRPr lang="en-US" sz="900" dirty="0">
                  <a:solidFill>
                    <a:schemeClr val="accent6"/>
                  </a:solidFill>
                  <a:latin typeface="+mj-lt"/>
                  <a:cs typeface="Sakkal Majalla" panose="02000000000000000000" pitchFamily="2" charset="-78"/>
                  <a:sym typeface="Calibri"/>
                </a:endParaRPr>
              </a:p>
            </p:txBody>
          </p:sp>
          <p:sp>
            <p:nvSpPr>
              <p:cNvPr id="112" name="Rectangle 111">
                <a:extLst>
                  <a:ext uri="{FF2B5EF4-FFF2-40B4-BE49-F238E27FC236}">
                    <a16:creationId xmlns:a16="http://schemas.microsoft.com/office/drawing/2014/main" id="{20A9673C-F4E3-1A81-D91C-12E0574EC511}"/>
                  </a:ext>
                </a:extLst>
              </p:cNvPr>
              <p:cNvSpPr/>
              <p:nvPr/>
            </p:nvSpPr>
            <p:spPr>
              <a:xfrm>
                <a:off x="2313472"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N-3</a:t>
                </a:r>
              </a:p>
            </p:txBody>
          </p:sp>
        </p:grpSp>
        <p:grpSp>
          <p:nvGrpSpPr>
            <p:cNvPr id="95" name="Group 94">
              <a:extLst>
                <a:ext uri="{FF2B5EF4-FFF2-40B4-BE49-F238E27FC236}">
                  <a16:creationId xmlns:a16="http://schemas.microsoft.com/office/drawing/2014/main" id="{1CEC06C9-2958-0D2C-FA41-03DFB20E16A9}"/>
                </a:ext>
              </a:extLst>
            </p:cNvPr>
            <p:cNvGrpSpPr/>
            <p:nvPr/>
          </p:nvGrpSpPr>
          <p:grpSpPr>
            <a:xfrm>
              <a:off x="2889748" y="6531153"/>
              <a:ext cx="608727" cy="217580"/>
              <a:chOff x="2867265" y="6531153"/>
              <a:chExt cx="608727" cy="217580"/>
            </a:xfrm>
          </p:grpSpPr>
          <p:sp>
            <p:nvSpPr>
              <p:cNvPr id="105" name="Rectangle 104">
                <a:extLst>
                  <a:ext uri="{FF2B5EF4-FFF2-40B4-BE49-F238E27FC236}">
                    <a16:creationId xmlns:a16="http://schemas.microsoft.com/office/drawing/2014/main" id="{0920B27D-47DF-CFEF-BBFC-548E32200121}"/>
                  </a:ext>
                </a:extLst>
              </p:cNvPr>
              <p:cNvSpPr/>
              <p:nvPr/>
            </p:nvSpPr>
            <p:spPr>
              <a:xfrm>
                <a:off x="2867265" y="6568548"/>
                <a:ext cx="193440" cy="142791"/>
              </a:xfrm>
              <a:prstGeom prst="rect">
                <a:avLst/>
              </a:prstGeom>
              <a:solidFill>
                <a:srgbClr val="F1ECE0"/>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defRPr/>
                </a:pPr>
                <a:endParaRPr lang="en-US" sz="900" dirty="0">
                  <a:solidFill>
                    <a:schemeClr val="accent6"/>
                  </a:solidFill>
                  <a:latin typeface="+mj-lt"/>
                  <a:cs typeface="Sakkal Majalla" panose="02000000000000000000" pitchFamily="2" charset="-78"/>
                  <a:sym typeface="Calibri"/>
                </a:endParaRPr>
              </a:p>
            </p:txBody>
          </p:sp>
          <p:sp>
            <p:nvSpPr>
              <p:cNvPr id="107" name="Rectangle 106">
                <a:extLst>
                  <a:ext uri="{FF2B5EF4-FFF2-40B4-BE49-F238E27FC236}">
                    <a16:creationId xmlns:a16="http://schemas.microsoft.com/office/drawing/2014/main" id="{B9ED0D4C-8A10-91AD-3245-3160F9AB872A}"/>
                  </a:ext>
                </a:extLst>
              </p:cNvPr>
              <p:cNvSpPr/>
              <p:nvPr/>
            </p:nvSpPr>
            <p:spPr>
              <a:xfrm>
                <a:off x="3088691"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N-4</a:t>
                </a:r>
              </a:p>
            </p:txBody>
          </p:sp>
        </p:grpSp>
        <p:grpSp>
          <p:nvGrpSpPr>
            <p:cNvPr id="96" name="Group 95">
              <a:extLst>
                <a:ext uri="{FF2B5EF4-FFF2-40B4-BE49-F238E27FC236}">
                  <a16:creationId xmlns:a16="http://schemas.microsoft.com/office/drawing/2014/main" id="{3606307D-48C1-805D-98D6-F0E47462DCF2}"/>
                </a:ext>
              </a:extLst>
            </p:cNvPr>
            <p:cNvGrpSpPr/>
            <p:nvPr/>
          </p:nvGrpSpPr>
          <p:grpSpPr>
            <a:xfrm>
              <a:off x="3692943" y="6531153"/>
              <a:ext cx="608727" cy="217580"/>
              <a:chOff x="3710886" y="6531153"/>
              <a:chExt cx="608727" cy="217580"/>
            </a:xfrm>
          </p:grpSpPr>
          <p:sp>
            <p:nvSpPr>
              <p:cNvPr id="103" name="Rectangle 102">
                <a:extLst>
                  <a:ext uri="{FF2B5EF4-FFF2-40B4-BE49-F238E27FC236}">
                    <a16:creationId xmlns:a16="http://schemas.microsoft.com/office/drawing/2014/main" id="{9BFDB163-7B16-587E-A0C5-19EEA96A1D61}"/>
                  </a:ext>
                </a:extLst>
              </p:cNvPr>
              <p:cNvSpPr/>
              <p:nvPr/>
            </p:nvSpPr>
            <p:spPr>
              <a:xfrm>
                <a:off x="3710886" y="6568548"/>
                <a:ext cx="193440" cy="142791"/>
              </a:xfrm>
              <a:prstGeom prst="rect">
                <a:avLst/>
              </a:prstGeom>
              <a:solidFill>
                <a:srgbClr val="D9D9D9"/>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defRPr/>
                </a:pPr>
                <a:endParaRPr lang="en-US" sz="900" dirty="0">
                  <a:solidFill>
                    <a:schemeClr val="accent6"/>
                  </a:solidFill>
                  <a:latin typeface="+mj-lt"/>
                  <a:cs typeface="Sakkal Majalla" panose="02000000000000000000" pitchFamily="2" charset="-78"/>
                  <a:sym typeface="Calibri"/>
                </a:endParaRPr>
              </a:p>
            </p:txBody>
          </p:sp>
          <p:sp>
            <p:nvSpPr>
              <p:cNvPr id="104" name="Rectangle 103">
                <a:extLst>
                  <a:ext uri="{FF2B5EF4-FFF2-40B4-BE49-F238E27FC236}">
                    <a16:creationId xmlns:a16="http://schemas.microsoft.com/office/drawing/2014/main" id="{15160C40-EEAA-ACD3-71D5-2366CA44170B}"/>
                  </a:ext>
                </a:extLst>
              </p:cNvPr>
              <p:cNvSpPr/>
              <p:nvPr/>
            </p:nvSpPr>
            <p:spPr>
              <a:xfrm>
                <a:off x="3932312"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N-5</a:t>
                </a:r>
              </a:p>
            </p:txBody>
          </p:sp>
        </p:grpSp>
        <p:grpSp>
          <p:nvGrpSpPr>
            <p:cNvPr id="97" name="Group 96">
              <a:extLst>
                <a:ext uri="{FF2B5EF4-FFF2-40B4-BE49-F238E27FC236}">
                  <a16:creationId xmlns:a16="http://schemas.microsoft.com/office/drawing/2014/main" id="{69DB6FCE-6075-BCC0-08E3-F821A99823FC}"/>
                </a:ext>
              </a:extLst>
            </p:cNvPr>
            <p:cNvGrpSpPr/>
            <p:nvPr/>
          </p:nvGrpSpPr>
          <p:grpSpPr>
            <a:xfrm>
              <a:off x="4496138" y="6531153"/>
              <a:ext cx="608727" cy="217580"/>
              <a:chOff x="4517948" y="6531153"/>
              <a:chExt cx="608727" cy="217580"/>
            </a:xfrm>
          </p:grpSpPr>
          <p:sp>
            <p:nvSpPr>
              <p:cNvPr id="101" name="Rectangle 100">
                <a:extLst>
                  <a:ext uri="{FF2B5EF4-FFF2-40B4-BE49-F238E27FC236}">
                    <a16:creationId xmlns:a16="http://schemas.microsoft.com/office/drawing/2014/main" id="{5814638D-3035-41E4-2041-EF1354D17EB7}"/>
                  </a:ext>
                </a:extLst>
              </p:cNvPr>
              <p:cNvSpPr/>
              <p:nvPr/>
            </p:nvSpPr>
            <p:spPr>
              <a:xfrm>
                <a:off x="4517948" y="6568548"/>
                <a:ext cx="193440" cy="142791"/>
              </a:xfrm>
              <a:prstGeom prst="rect">
                <a:avLst/>
              </a:prstGeom>
              <a:solidFill>
                <a:schemeClr val="bg1">
                  <a:lumMod val="95000"/>
                </a:schemeClr>
              </a:solid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dirty="0">
                  <a:solidFill>
                    <a:schemeClr val="accent6"/>
                  </a:solidFill>
                  <a:sym typeface="Calibri"/>
                </a:endParaRPr>
              </a:p>
            </p:txBody>
          </p:sp>
          <p:sp>
            <p:nvSpPr>
              <p:cNvPr id="102" name="Rectangle 101">
                <a:extLst>
                  <a:ext uri="{FF2B5EF4-FFF2-40B4-BE49-F238E27FC236}">
                    <a16:creationId xmlns:a16="http://schemas.microsoft.com/office/drawing/2014/main" id="{40527331-3DD9-87FF-66F5-2199BF6A5334}"/>
                  </a:ext>
                </a:extLst>
              </p:cNvPr>
              <p:cNvSpPr/>
              <p:nvPr/>
            </p:nvSpPr>
            <p:spPr>
              <a:xfrm>
                <a:off x="4739374"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N-6</a:t>
                </a:r>
              </a:p>
            </p:txBody>
          </p:sp>
        </p:grpSp>
        <p:grpSp>
          <p:nvGrpSpPr>
            <p:cNvPr id="98" name="Group 97">
              <a:extLst>
                <a:ext uri="{FF2B5EF4-FFF2-40B4-BE49-F238E27FC236}">
                  <a16:creationId xmlns:a16="http://schemas.microsoft.com/office/drawing/2014/main" id="{4A606A57-9970-4105-BCDC-22BB5A0281F7}"/>
                </a:ext>
              </a:extLst>
            </p:cNvPr>
            <p:cNvGrpSpPr/>
            <p:nvPr/>
          </p:nvGrpSpPr>
          <p:grpSpPr>
            <a:xfrm>
              <a:off x="5299335" y="6531153"/>
              <a:ext cx="608727" cy="217580"/>
              <a:chOff x="5299335" y="6531153"/>
              <a:chExt cx="608727" cy="217580"/>
            </a:xfrm>
          </p:grpSpPr>
          <p:sp>
            <p:nvSpPr>
              <p:cNvPr id="99" name="Rectangle 98">
                <a:extLst>
                  <a:ext uri="{FF2B5EF4-FFF2-40B4-BE49-F238E27FC236}">
                    <a16:creationId xmlns:a16="http://schemas.microsoft.com/office/drawing/2014/main" id="{604F9457-6A29-5B24-8314-BD55E63DFB5D}"/>
                  </a:ext>
                </a:extLst>
              </p:cNvPr>
              <p:cNvSpPr/>
              <p:nvPr/>
            </p:nvSpPr>
            <p:spPr>
              <a:xfrm>
                <a:off x="5299335" y="6568548"/>
                <a:ext cx="193440" cy="14279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dirty="0">
                  <a:solidFill>
                    <a:schemeClr val="accent6"/>
                  </a:solidFill>
                  <a:sym typeface="Calibri"/>
                </a:endParaRPr>
              </a:p>
            </p:txBody>
          </p:sp>
          <p:sp>
            <p:nvSpPr>
              <p:cNvPr id="100" name="Rectangle 99">
                <a:extLst>
                  <a:ext uri="{FF2B5EF4-FFF2-40B4-BE49-F238E27FC236}">
                    <a16:creationId xmlns:a16="http://schemas.microsoft.com/office/drawing/2014/main" id="{41918F0F-6E09-4B32-F773-0E8B26390024}"/>
                  </a:ext>
                </a:extLst>
              </p:cNvPr>
              <p:cNvSpPr/>
              <p:nvPr/>
            </p:nvSpPr>
            <p:spPr>
              <a:xfrm>
                <a:off x="5520761"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Individual Contributor</a:t>
                </a:r>
              </a:p>
            </p:txBody>
          </p:sp>
        </p:grpSp>
      </p:grpSp>
      <p:grpSp>
        <p:nvGrpSpPr>
          <p:cNvPr id="49" name="Group 48">
            <a:extLst>
              <a:ext uri="{FF2B5EF4-FFF2-40B4-BE49-F238E27FC236}">
                <a16:creationId xmlns:a16="http://schemas.microsoft.com/office/drawing/2014/main" id="{681F733C-7ED0-F17D-0DC6-3987930EB6E4}"/>
              </a:ext>
            </a:extLst>
          </p:cNvPr>
          <p:cNvGrpSpPr/>
          <p:nvPr/>
        </p:nvGrpSpPr>
        <p:grpSpPr>
          <a:xfrm>
            <a:off x="11586309" y="1067828"/>
            <a:ext cx="548640" cy="548640"/>
            <a:chOff x="11586309" y="1051786"/>
            <a:chExt cx="548640" cy="548640"/>
          </a:xfrm>
        </p:grpSpPr>
        <p:pic>
          <p:nvPicPr>
            <p:cNvPr id="50" name="Graphic 49" descr="Hierarchy">
              <a:hlinkClick r:id="rId3" action="ppaction://hlinksldjump"/>
              <a:extLst>
                <a:ext uri="{FF2B5EF4-FFF2-40B4-BE49-F238E27FC236}">
                  <a16:creationId xmlns:a16="http://schemas.microsoft.com/office/drawing/2014/main" id="{716F38B7-B707-C2DD-B973-20BADBD684EC}"/>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632029" y="1097506"/>
              <a:ext cx="457200" cy="457200"/>
            </a:xfrm>
            <a:prstGeom prst="rect">
              <a:avLst/>
            </a:prstGeom>
          </p:spPr>
        </p:pic>
        <p:sp>
          <p:nvSpPr>
            <p:cNvPr id="51" name="Oval 50">
              <a:extLst>
                <a:ext uri="{FF2B5EF4-FFF2-40B4-BE49-F238E27FC236}">
                  <a16:creationId xmlns:a16="http://schemas.microsoft.com/office/drawing/2014/main" id="{3C666860-72DA-171A-9271-46CD5CB74B4C}"/>
                </a:ext>
              </a:extLst>
            </p:cNvPr>
            <p:cNvSpPr>
              <a:spLocks noChangeAspect="1"/>
            </p:cNvSpPr>
            <p:nvPr/>
          </p:nvSpPr>
          <p:spPr>
            <a:xfrm>
              <a:off x="11586309" y="1051786"/>
              <a:ext cx="548640" cy="548640"/>
            </a:xfrm>
            <a:prstGeom prst="ellipse">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a:solidFill>
                  <a:schemeClr val="bg1"/>
                </a:solidFill>
              </a:endParaRPr>
            </a:p>
          </p:txBody>
        </p:sp>
      </p:grpSp>
    </p:spTree>
    <p:extLst>
      <p:ext uri="{BB962C8B-B14F-4D97-AF65-F5344CB8AC3E}">
        <p14:creationId xmlns:p14="http://schemas.microsoft.com/office/powerpoint/2010/main" val="3880298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438217" y="5003271"/>
            <a:ext cx="1963553" cy="250257"/>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wrap="square" lIns="0" tIns="0" rIns="0" bIns="0" rtlCol="0" anchor="ctr">
            <a:noAutofit/>
          </a:bodyPr>
          <a:lstStyle/>
          <a:p>
            <a:pPr algn="ctr">
              <a:lnSpc>
                <a:spcPct val="90000"/>
              </a:lnSpc>
              <a:spcAft>
                <a:spcPts val="600"/>
              </a:spcAft>
            </a:pPr>
            <a:r>
              <a:rPr lang="en-US" sz="1200" b="1" dirty="0">
                <a:solidFill>
                  <a:schemeClr val="bg1"/>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OD Recommendations</a:t>
            </a:r>
          </a:p>
        </p:txBody>
      </p:sp>
      <p:sp>
        <p:nvSpPr>
          <p:cNvPr id="2" name="Title 1">
            <a:extLst>
              <a:ext uri="{FF2B5EF4-FFF2-40B4-BE49-F238E27FC236}">
                <a16:creationId xmlns:a16="http://schemas.microsoft.com/office/drawing/2014/main" id="{42B7C3C4-BE4F-40A0-9D7F-B0F25EDBDA57}"/>
              </a:ext>
            </a:extLst>
          </p:cNvPr>
          <p:cNvSpPr>
            <a:spLocks noGrp="1"/>
          </p:cNvSpPr>
          <p:nvPr>
            <p:ph type="title"/>
          </p:nvPr>
        </p:nvSpPr>
        <p:spPr/>
        <p:txBody>
          <a:bodyPr/>
          <a:lstStyle/>
          <a:p>
            <a:r>
              <a:rPr lang="en-US" sz="2400" dirty="0">
                <a:solidFill>
                  <a:schemeClr val="accent6"/>
                </a:solidFill>
              </a:rPr>
              <a:t>Communications &amp; PR</a:t>
            </a:r>
            <a:r>
              <a:rPr kumimoji="0" lang="en-US" sz="2400" b="0" i="0" u="none" strike="noStrike" kern="1200" cap="none" spc="0" normalizeH="0" baseline="0" noProof="0" dirty="0">
                <a:ln>
                  <a:noFill/>
                </a:ln>
                <a:solidFill>
                  <a:srgbClr val="43393D"/>
                </a:solidFill>
                <a:effectLst/>
                <a:uLnTx/>
                <a:uFillTx/>
                <a:ea typeface="+mj-ea"/>
                <a:cs typeface="HelveticaNeueLT Arabic 75 Bold" panose="020B0804020202020204" pitchFamily="34" charset="-78"/>
                <a:sym typeface="Arial" panose="020B0604020202020204" pitchFamily="34" charset="0"/>
              </a:rPr>
              <a:t>: </a:t>
            </a:r>
            <a:r>
              <a:rPr lang="en-US" sz="2400" dirty="0"/>
              <a:t>Proposed</a:t>
            </a:r>
            <a:r>
              <a:rPr kumimoji="0" lang="en-US" sz="2400" b="0" i="0" u="none" strike="noStrike" kern="1200" cap="none" spc="0" normalizeH="0" baseline="0" noProof="0" dirty="0">
                <a:ln>
                  <a:noFill/>
                </a:ln>
                <a:solidFill>
                  <a:srgbClr val="43393D"/>
                </a:solidFill>
                <a:effectLst/>
                <a:uLnTx/>
                <a:uFillTx/>
                <a:ea typeface="+mj-ea"/>
                <a:cs typeface="HelveticaNeueLT Arabic 75 Bold" panose="020B0804020202020204" pitchFamily="34" charset="-78"/>
                <a:sym typeface="Arial" panose="020B0604020202020204" pitchFamily="34" charset="0"/>
              </a:rPr>
              <a:t> </a:t>
            </a:r>
            <a:r>
              <a:rPr lang="en-US" sz="2400" dirty="0"/>
              <a:t>N-2/</a:t>
            </a:r>
            <a:r>
              <a:rPr kumimoji="0" lang="en-US" sz="2400" b="0" i="0" u="none" strike="noStrike" kern="1200" cap="none" spc="0" normalizeH="0" baseline="0" noProof="0" dirty="0">
                <a:ln>
                  <a:noFill/>
                </a:ln>
                <a:solidFill>
                  <a:srgbClr val="826C3A"/>
                </a:solidFill>
                <a:effectLst/>
                <a:uLnTx/>
                <a:uFillTx/>
                <a:ea typeface="+mj-ea"/>
                <a:cs typeface="HelveticaNeueLT Arabic 75 Bold" panose="020B0804020202020204" pitchFamily="34" charset="-78"/>
                <a:sym typeface="Arial" panose="020B0604020202020204" pitchFamily="34" charset="0"/>
              </a:rPr>
              <a:t>N-3 Structure</a:t>
            </a:r>
            <a:endParaRPr lang="en-US" dirty="0"/>
          </a:p>
        </p:txBody>
      </p:sp>
      <p:cxnSp>
        <p:nvCxnSpPr>
          <p:cNvPr id="106" name="Straight Connector 105">
            <a:extLst>
              <a:ext uri="{FF2B5EF4-FFF2-40B4-BE49-F238E27FC236}">
                <a16:creationId xmlns:a16="http://schemas.microsoft.com/office/drawing/2014/main" id="{ADE5A4EB-A201-4A09-8CFF-9F1B36C5FD5B}"/>
              </a:ext>
            </a:extLst>
          </p:cNvPr>
          <p:cNvCxnSpPr/>
          <p:nvPr/>
        </p:nvCxnSpPr>
        <p:spPr>
          <a:xfrm>
            <a:off x="409576" y="2975523"/>
            <a:ext cx="11391900" cy="0"/>
          </a:xfrm>
          <a:prstGeom prst="line">
            <a:avLst/>
          </a:prstGeom>
          <a:ln w="9525" cap="rnd">
            <a:solidFill>
              <a:schemeClr val="tx1">
                <a:lumMod val="60000"/>
                <a:lumOff val="40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5F6F1A22-FF62-47A2-B3F2-73C23870D81E}"/>
              </a:ext>
            </a:extLst>
          </p:cNvPr>
          <p:cNvSpPr/>
          <p:nvPr/>
        </p:nvSpPr>
        <p:spPr>
          <a:xfrm>
            <a:off x="5321131" y="1314107"/>
            <a:ext cx="1568791" cy="369852"/>
          </a:xfrm>
          <a:prstGeom prst="rect">
            <a:avLst/>
          </a:prstGeom>
          <a:solidFill>
            <a:srgbClr val="493C20"/>
          </a:solidFill>
          <a:ln w="9525" cap="rnd" cmpd="sng" algn="ctr">
            <a:noFill/>
            <a:prstDash val="sysDot"/>
            <a:roun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1000" dirty="0">
                <a:solidFill>
                  <a:srgbClr val="FFFFFF"/>
                </a:solidFill>
                <a:latin typeface="+mj-lt"/>
                <a:cs typeface="Sakkal Majalla" panose="02000000000000000000" pitchFamily="2" charset="-78"/>
                <a:sym typeface="Calibri"/>
              </a:rPr>
              <a:t>Communications &amp; PR</a:t>
            </a:r>
          </a:p>
        </p:txBody>
      </p:sp>
      <p:cxnSp>
        <p:nvCxnSpPr>
          <p:cNvPr id="86" name="Connector: Elbow 85">
            <a:extLst>
              <a:ext uri="{FF2B5EF4-FFF2-40B4-BE49-F238E27FC236}">
                <a16:creationId xmlns:a16="http://schemas.microsoft.com/office/drawing/2014/main" id="{89F7D8F3-0BB6-49FE-A7AC-AB46EBD92874}"/>
              </a:ext>
            </a:extLst>
          </p:cNvPr>
          <p:cNvCxnSpPr>
            <a:cxnSpLocks/>
            <a:stCxn id="88" idx="2"/>
            <a:endCxn id="108" idx="0"/>
          </p:cNvCxnSpPr>
          <p:nvPr/>
        </p:nvCxnSpPr>
        <p:spPr>
          <a:xfrm rot="5400000">
            <a:off x="4724417" y="860121"/>
            <a:ext cx="557272" cy="2204948"/>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C6CF697A-31C8-443E-A3DC-3A5292934B61}"/>
              </a:ext>
            </a:extLst>
          </p:cNvPr>
          <p:cNvCxnSpPr>
            <a:cxnSpLocks/>
            <a:stCxn id="88" idx="2"/>
            <a:endCxn id="34" idx="0"/>
          </p:cNvCxnSpPr>
          <p:nvPr/>
        </p:nvCxnSpPr>
        <p:spPr>
          <a:xfrm rot="16200000" flipH="1">
            <a:off x="6942818" y="846668"/>
            <a:ext cx="557272" cy="2231854"/>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8A65221A-3B86-4568-9128-C8F89EFD09A6}"/>
              </a:ext>
            </a:extLst>
          </p:cNvPr>
          <p:cNvGrpSpPr/>
          <p:nvPr/>
        </p:nvGrpSpPr>
        <p:grpSpPr>
          <a:xfrm>
            <a:off x="3116183" y="2241231"/>
            <a:ext cx="1568791" cy="1376950"/>
            <a:chOff x="2087477" y="2241231"/>
            <a:chExt cx="1568791" cy="1376950"/>
          </a:xfrm>
        </p:grpSpPr>
        <p:sp>
          <p:nvSpPr>
            <p:cNvPr id="108" name="Rectangle 107">
              <a:extLst>
                <a:ext uri="{FF2B5EF4-FFF2-40B4-BE49-F238E27FC236}">
                  <a16:creationId xmlns:a16="http://schemas.microsoft.com/office/drawing/2014/main" id="{000BF35E-4B88-4104-BB19-2E500CFE5335}"/>
                </a:ext>
              </a:extLst>
            </p:cNvPr>
            <p:cNvSpPr/>
            <p:nvPr/>
          </p:nvSpPr>
          <p:spPr>
            <a:xfrm>
              <a:off x="2087477" y="2241231"/>
              <a:ext cx="1568791" cy="369852"/>
            </a:xfrm>
            <a:prstGeom prst="rect">
              <a:avLst/>
            </a:prstGeom>
            <a:solidFill>
              <a:srgbClr val="816C39"/>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1000" kern="0" dirty="0">
                  <a:solidFill>
                    <a:schemeClr val="bg1"/>
                  </a:solidFill>
                  <a:latin typeface="+mj-lt"/>
                  <a:ea typeface="ＭＳ Ｐゴシック"/>
                  <a:cs typeface="Sakkal Majalla" panose="02000000000000000000" pitchFamily="2" charset="-78"/>
                  <a:sym typeface="Calibri"/>
                </a:rPr>
                <a:t>Sector Communication</a:t>
              </a:r>
            </a:p>
          </p:txBody>
        </p:sp>
        <p:sp>
          <p:nvSpPr>
            <p:cNvPr id="85" name="Rectangle 84">
              <a:extLst>
                <a:ext uri="{FF2B5EF4-FFF2-40B4-BE49-F238E27FC236}">
                  <a16:creationId xmlns:a16="http://schemas.microsoft.com/office/drawing/2014/main" id="{49B52D21-40B5-4CA0-802F-957DB1467DEA}"/>
                </a:ext>
              </a:extLst>
            </p:cNvPr>
            <p:cNvSpPr/>
            <p:nvPr/>
          </p:nvSpPr>
          <p:spPr>
            <a:xfrm>
              <a:off x="2087477" y="3343861"/>
              <a:ext cx="1568791" cy="274320"/>
            </a:xfrm>
            <a:prstGeom prst="rect">
              <a:avLst/>
            </a:prstGeom>
            <a:solidFill>
              <a:srgbClr val="D8D0B7"/>
            </a:solidFill>
            <a:ln w="9525" cap="rnd" cmpd="sng" algn="ctr">
              <a:noFill/>
              <a:prstDash val="sysDot"/>
              <a:round/>
            </a:ln>
            <a:effectLst/>
          </p:spPr>
          <p:txBody>
            <a:bodyPr rot="0" spcFirstLastPara="0" vertOverflow="overflow" horzOverflow="overflow" vert="horz" wrap="square" lIns="0" tIns="18288"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900" kern="0" dirty="0">
                  <a:solidFill>
                    <a:srgbClr val="3C3C3C"/>
                  </a:solidFill>
                  <a:latin typeface="+mj-lt"/>
                  <a:ea typeface="ＭＳ Ｐゴシック"/>
                  <a:cs typeface="Sakkal Majalla" panose="02000000000000000000" pitchFamily="2" charset="-78"/>
                  <a:sym typeface="Calibri"/>
                </a:rPr>
                <a:t>X, Y, Z Sectors</a:t>
              </a:r>
            </a:p>
          </p:txBody>
        </p:sp>
      </p:grpSp>
      <p:grpSp>
        <p:nvGrpSpPr>
          <p:cNvPr id="33" name="Group 32">
            <a:extLst>
              <a:ext uri="{FF2B5EF4-FFF2-40B4-BE49-F238E27FC236}">
                <a16:creationId xmlns:a16="http://schemas.microsoft.com/office/drawing/2014/main" id="{E20B2ACA-7D99-4F64-B5C4-E96FA74F0861}"/>
              </a:ext>
            </a:extLst>
          </p:cNvPr>
          <p:cNvGrpSpPr/>
          <p:nvPr/>
        </p:nvGrpSpPr>
        <p:grpSpPr>
          <a:xfrm>
            <a:off x="11434618" y="6581775"/>
            <a:ext cx="617682" cy="365125"/>
            <a:chOff x="11434618" y="6581775"/>
            <a:chExt cx="617682" cy="365125"/>
          </a:xfrm>
        </p:grpSpPr>
        <p:sp>
          <p:nvSpPr>
            <p:cNvPr id="35" name="Slide Number Placeholder 2">
              <a:extLst>
                <a:ext uri="{FF2B5EF4-FFF2-40B4-BE49-F238E27FC236}">
                  <a16:creationId xmlns:a16="http://schemas.microsoft.com/office/drawing/2014/main" id="{A052B7C9-4CC3-4077-A044-023D272C1F76}"/>
                </a:ext>
              </a:extLst>
            </p:cNvPr>
            <p:cNvSpPr txBox="1">
              <a:spLocks/>
            </p:cNvSpPr>
            <p:nvPr/>
          </p:nvSpPr>
          <p:spPr>
            <a:xfrm>
              <a:off x="11434618" y="6581775"/>
              <a:ext cx="617682" cy="365125"/>
            </a:xfrm>
            <a:prstGeom prst="rect">
              <a:avLst/>
            </a:prstGeom>
          </p:spPr>
          <p:txBody>
            <a:bodyPr tIns="0" anchor="t"/>
            <a:lstStyle>
              <a:defPPr>
                <a:defRPr lang="en-US"/>
              </a:defPPr>
              <a:lvl1pPr marL="0" algn="l" defTabSz="914400" rtl="0" eaLnBrk="1" latinLnBrk="0" hangingPunct="1">
                <a:defRPr sz="10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826C3A"/>
                  </a:solidFill>
                  <a:effectLst/>
                  <a:uLnTx/>
                  <a:uFillTx/>
                  <a:ea typeface="+mn-ea"/>
                  <a:cs typeface="Arial" panose="020B0604020202020204" pitchFamily="34" charset="0"/>
                </a:rPr>
                <a:t> </a:t>
              </a:r>
              <a:fld id="{8D106B86-2C1D-4C37-AAEC-BECB664F03FD}" type="slidenum">
                <a:rPr kumimoji="0" lang="en-US" sz="900" b="0" i="0" u="none" strike="noStrike" kern="1200" cap="none" spc="0" normalizeH="0" baseline="0" noProof="0" smtClean="0">
                  <a:ln>
                    <a:noFill/>
                  </a:ln>
                  <a:solidFill>
                    <a:srgbClr val="826C3A"/>
                  </a:solidFill>
                  <a:effectLst/>
                  <a:uLnTx/>
                  <a:uFillTx/>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900" b="0" i="0" u="none" strike="noStrike" kern="1200" cap="none" spc="0" normalizeH="0" baseline="0" noProof="0" dirty="0">
                <a:ln>
                  <a:noFill/>
                </a:ln>
                <a:solidFill>
                  <a:srgbClr val="826C3A"/>
                </a:solidFill>
                <a:effectLst/>
                <a:uLnTx/>
                <a:uFillTx/>
                <a:ea typeface="+mn-ea"/>
                <a:cs typeface="Arial" panose="020B0604020202020204" pitchFamily="34" charset="0"/>
              </a:endParaRPr>
            </a:p>
          </p:txBody>
        </p:sp>
        <p:sp>
          <p:nvSpPr>
            <p:cNvPr id="36" name="Graphic 3">
              <a:extLst>
                <a:ext uri="{FF2B5EF4-FFF2-40B4-BE49-F238E27FC236}">
                  <a16:creationId xmlns:a16="http://schemas.microsoft.com/office/drawing/2014/main" id="{115372C7-633D-421D-99BD-34AB8EC90F23}"/>
                </a:ext>
              </a:extLst>
            </p:cNvPr>
            <p:cNvSpPr/>
            <p:nvPr/>
          </p:nvSpPr>
          <p:spPr>
            <a:xfrm>
              <a:off x="11637744" y="6581775"/>
              <a:ext cx="49530" cy="274320"/>
            </a:xfrm>
            <a:custGeom>
              <a:avLst/>
              <a:gdLst>
                <a:gd name="connsiteX0" fmla="*/ 49530 w 49530"/>
                <a:gd name="connsiteY0" fmla="*/ 0 h 506730"/>
                <a:gd name="connsiteX1" fmla="*/ 0 w 49530"/>
                <a:gd name="connsiteY1" fmla="*/ 506730 h 506730"/>
              </a:gdLst>
              <a:ahLst/>
              <a:cxnLst>
                <a:cxn ang="0">
                  <a:pos x="connsiteX0" y="connsiteY0"/>
                </a:cxn>
                <a:cxn ang="0">
                  <a:pos x="connsiteX1" y="connsiteY1"/>
                </a:cxn>
              </a:cxnLst>
              <a:rect l="l" t="t" r="r" b="b"/>
              <a:pathLst>
                <a:path w="49530" h="506730">
                  <a:moveTo>
                    <a:pt x="49530" y="0"/>
                  </a:moveTo>
                  <a:lnTo>
                    <a:pt x="0" y="506730"/>
                  </a:lnTo>
                </a:path>
              </a:pathLst>
            </a:custGeom>
            <a:ln w="952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826C3A"/>
                </a:solidFill>
                <a:effectLst/>
                <a:uLnTx/>
                <a:uFillTx/>
                <a:latin typeface="Arial" panose="020B0604020202020204" pitchFamily="34" charset="0"/>
                <a:ea typeface="+mn-ea"/>
                <a:cs typeface="Arial" panose="020B0604020202020204" pitchFamily="34" charset="0"/>
              </a:endParaRPr>
            </a:p>
          </p:txBody>
        </p:sp>
      </p:grpSp>
      <p:sp>
        <p:nvSpPr>
          <p:cNvPr id="38" name="Rectangle 37">
            <a:extLst>
              <a:ext uri="{FF2B5EF4-FFF2-40B4-BE49-F238E27FC236}">
                <a16:creationId xmlns:a16="http://schemas.microsoft.com/office/drawing/2014/main" id="{39DB09F4-6E02-4978-BF4C-2EEC97D06181}"/>
              </a:ext>
            </a:extLst>
          </p:cNvPr>
          <p:cNvSpPr/>
          <p:nvPr/>
        </p:nvSpPr>
        <p:spPr>
          <a:xfrm>
            <a:off x="5334584" y="2241231"/>
            <a:ext cx="1568791" cy="369852"/>
          </a:xfrm>
          <a:prstGeom prst="rect">
            <a:avLst/>
          </a:prstGeom>
          <a:solidFill>
            <a:srgbClr val="816C39"/>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1000" kern="0" dirty="0">
                <a:solidFill>
                  <a:schemeClr val="bg1"/>
                </a:solidFill>
                <a:latin typeface="+mj-lt"/>
                <a:ea typeface="ＭＳ Ｐゴシック"/>
                <a:cs typeface="Sakkal Majalla" panose="02000000000000000000" pitchFamily="2" charset="-78"/>
                <a:sym typeface="Calibri"/>
              </a:rPr>
              <a:t>Media Center</a:t>
            </a:r>
          </a:p>
        </p:txBody>
      </p:sp>
      <p:sp>
        <p:nvSpPr>
          <p:cNvPr id="39" name="Rectangle 38">
            <a:extLst>
              <a:ext uri="{FF2B5EF4-FFF2-40B4-BE49-F238E27FC236}">
                <a16:creationId xmlns:a16="http://schemas.microsoft.com/office/drawing/2014/main" id="{77EF0321-57E2-4848-BFA6-507D290E943E}"/>
              </a:ext>
            </a:extLst>
          </p:cNvPr>
          <p:cNvSpPr/>
          <p:nvPr/>
        </p:nvSpPr>
        <p:spPr>
          <a:xfrm>
            <a:off x="5334584" y="3343861"/>
            <a:ext cx="1568791" cy="274320"/>
          </a:xfrm>
          <a:prstGeom prst="rect">
            <a:avLst/>
          </a:prstGeom>
          <a:solidFill>
            <a:srgbClr val="D8D0B7"/>
          </a:solidFill>
          <a:ln w="9525" cap="rnd" cmpd="sng" algn="ctr">
            <a:noFill/>
            <a:prstDash val="sysDot"/>
            <a:round/>
          </a:ln>
          <a:effectLst/>
        </p:spPr>
        <p:txBody>
          <a:bodyPr rot="0" spcFirstLastPara="0" vertOverflow="overflow" horzOverflow="overflow" vert="horz" wrap="square" lIns="0" tIns="18288"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900" kern="0" dirty="0">
                <a:solidFill>
                  <a:srgbClr val="3C3C3C"/>
                </a:solidFill>
                <a:latin typeface="+mj-lt"/>
                <a:ea typeface="ＭＳ Ｐゴシック"/>
                <a:cs typeface="Sakkal Majalla" panose="02000000000000000000" pitchFamily="2" charset="-78"/>
                <a:sym typeface="Calibri"/>
              </a:rPr>
              <a:t>Media Relations</a:t>
            </a:r>
          </a:p>
        </p:txBody>
      </p:sp>
      <p:sp>
        <p:nvSpPr>
          <p:cNvPr id="40" name="Rectangle 39">
            <a:extLst>
              <a:ext uri="{FF2B5EF4-FFF2-40B4-BE49-F238E27FC236}">
                <a16:creationId xmlns:a16="http://schemas.microsoft.com/office/drawing/2014/main" id="{81A5F7CD-4962-41B7-89CF-5667B7244A1B}"/>
              </a:ext>
            </a:extLst>
          </p:cNvPr>
          <p:cNvSpPr/>
          <p:nvPr/>
        </p:nvSpPr>
        <p:spPr>
          <a:xfrm>
            <a:off x="5334584" y="3685779"/>
            <a:ext cx="1568791" cy="274320"/>
          </a:xfrm>
          <a:prstGeom prst="rect">
            <a:avLst/>
          </a:prstGeom>
          <a:solidFill>
            <a:srgbClr val="D8D0B7"/>
          </a:solidFill>
          <a:ln w="9525" cap="rnd" cmpd="sng" algn="ctr">
            <a:noFill/>
            <a:prstDash val="sysDot"/>
            <a:round/>
          </a:ln>
          <a:effectLst/>
        </p:spPr>
        <p:txBody>
          <a:bodyPr rot="0" spcFirstLastPara="0" vertOverflow="overflow" horzOverflow="overflow" vert="horz" wrap="square" lIns="0" tIns="18288"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900" kern="0" dirty="0">
                <a:solidFill>
                  <a:srgbClr val="3C3C3C"/>
                </a:solidFill>
                <a:latin typeface="+mj-lt"/>
                <a:ea typeface="ＭＳ Ｐゴシック"/>
                <a:cs typeface="Sakkal Majalla" panose="02000000000000000000" pitchFamily="2" charset="-78"/>
                <a:sym typeface="Calibri"/>
              </a:rPr>
              <a:t>Press Editing</a:t>
            </a:r>
          </a:p>
        </p:txBody>
      </p:sp>
      <p:sp>
        <p:nvSpPr>
          <p:cNvPr id="47" name="Rectangle 46">
            <a:extLst>
              <a:ext uri="{FF2B5EF4-FFF2-40B4-BE49-F238E27FC236}">
                <a16:creationId xmlns:a16="http://schemas.microsoft.com/office/drawing/2014/main" id="{C2CA8F9E-D575-4828-BCCF-394D5EBF58E6}"/>
              </a:ext>
            </a:extLst>
          </p:cNvPr>
          <p:cNvSpPr/>
          <p:nvPr/>
        </p:nvSpPr>
        <p:spPr>
          <a:xfrm>
            <a:off x="5334584" y="4027697"/>
            <a:ext cx="1568791" cy="274320"/>
          </a:xfrm>
          <a:prstGeom prst="rect">
            <a:avLst/>
          </a:prstGeom>
          <a:solidFill>
            <a:srgbClr val="D8D0B7"/>
          </a:solidFill>
          <a:ln w="9525" cap="rnd" cmpd="sng" algn="ctr">
            <a:noFill/>
            <a:prstDash val="sysDot"/>
            <a:round/>
          </a:ln>
          <a:effectLst/>
        </p:spPr>
        <p:txBody>
          <a:bodyPr rot="0" spcFirstLastPara="0" vertOverflow="overflow" horzOverflow="overflow" vert="horz" wrap="square" lIns="0" tIns="18288" rIns="0" bIns="0" numCol="1" spcCol="0" rtlCol="0" fromWordArt="0" anchor="ctr" anchorCtr="0" forceAA="0" compatLnSpc="1">
            <a:prstTxWarp prst="textNoShape">
              <a:avLst/>
            </a:prstTxWarp>
            <a:noAutofit/>
          </a:bodyPr>
          <a:lstStyle/>
          <a:p>
            <a:pPr marL="0" lvl="1" algn="ctr" defTabSz="1828800">
              <a:lnSpc>
                <a:spcPct val="90000"/>
              </a:lnSpc>
              <a:buClr>
                <a:srgbClr val="826C3A">
                  <a:lumMod val="100000"/>
                </a:srgbClr>
              </a:buClr>
              <a:buSzPct val="100000"/>
            </a:pPr>
            <a:r>
              <a:rPr lang="en-US" sz="900" kern="0" dirty="0">
                <a:solidFill>
                  <a:srgbClr val="3C3C3C"/>
                </a:solidFill>
                <a:latin typeface="+mj-lt"/>
                <a:ea typeface="ＭＳ Ｐゴシック"/>
                <a:cs typeface="Sakkal Majalla" panose="02000000000000000000" pitchFamily="2" charset="-78"/>
                <a:sym typeface="Calibri"/>
              </a:rPr>
              <a:t>Radio Station Management</a:t>
            </a:r>
          </a:p>
        </p:txBody>
      </p:sp>
      <p:cxnSp>
        <p:nvCxnSpPr>
          <p:cNvPr id="43" name="Connector: Elbow 42">
            <a:extLst>
              <a:ext uri="{FF2B5EF4-FFF2-40B4-BE49-F238E27FC236}">
                <a16:creationId xmlns:a16="http://schemas.microsoft.com/office/drawing/2014/main" id="{8783227F-E8BF-455F-8D88-1BE824F083BD}"/>
              </a:ext>
            </a:extLst>
          </p:cNvPr>
          <p:cNvCxnSpPr>
            <a:cxnSpLocks/>
            <a:stCxn id="88" idx="2"/>
            <a:endCxn id="38" idx="0"/>
          </p:cNvCxnSpPr>
          <p:nvPr/>
        </p:nvCxnSpPr>
        <p:spPr>
          <a:xfrm rot="16200000" flipH="1">
            <a:off x="5833617" y="1955868"/>
            <a:ext cx="557272" cy="13453"/>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52D67DE-DBF8-4E03-B9E6-BC94F4BC4A8E}"/>
              </a:ext>
            </a:extLst>
          </p:cNvPr>
          <p:cNvSpPr/>
          <p:nvPr/>
        </p:nvSpPr>
        <p:spPr>
          <a:xfrm>
            <a:off x="7552985" y="2241231"/>
            <a:ext cx="1568791" cy="369852"/>
          </a:xfrm>
          <a:prstGeom prst="rect">
            <a:avLst/>
          </a:prstGeom>
          <a:solidFill>
            <a:srgbClr val="816C39"/>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1000" kern="0" dirty="0">
                <a:solidFill>
                  <a:schemeClr val="bg1"/>
                </a:solidFill>
                <a:latin typeface="+mj-lt"/>
                <a:ea typeface="ＭＳ Ｐゴシック"/>
                <a:cs typeface="Sakkal Majalla" panose="02000000000000000000" pitchFamily="2" charset="-78"/>
                <a:sym typeface="Calibri"/>
              </a:rPr>
              <a:t>Marketing Communication</a:t>
            </a:r>
          </a:p>
        </p:txBody>
      </p:sp>
      <p:sp>
        <p:nvSpPr>
          <p:cNvPr id="111" name="Rectangle 110">
            <a:extLst>
              <a:ext uri="{FF2B5EF4-FFF2-40B4-BE49-F238E27FC236}">
                <a16:creationId xmlns:a16="http://schemas.microsoft.com/office/drawing/2014/main" id="{7033101A-8D80-4DB0-94A9-80AA8D99A035}"/>
              </a:ext>
            </a:extLst>
          </p:cNvPr>
          <p:cNvSpPr/>
          <p:nvPr/>
        </p:nvSpPr>
        <p:spPr>
          <a:xfrm>
            <a:off x="7552985" y="3343861"/>
            <a:ext cx="1568791" cy="274320"/>
          </a:xfrm>
          <a:prstGeom prst="rect">
            <a:avLst/>
          </a:prstGeom>
          <a:solidFill>
            <a:srgbClr val="D8D0B7"/>
          </a:solidFill>
          <a:ln w="9525" cap="rnd" cmpd="sng" algn="ctr">
            <a:noFill/>
            <a:prstDash val="sysDot"/>
            <a:round/>
          </a:ln>
          <a:effectLst/>
        </p:spPr>
        <p:txBody>
          <a:bodyPr rot="0" spcFirstLastPara="0" vertOverflow="overflow" horzOverflow="overflow" vert="horz" wrap="square" lIns="0" tIns="18288"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900" kern="0" dirty="0">
                <a:solidFill>
                  <a:srgbClr val="3C3C3C"/>
                </a:solidFill>
                <a:latin typeface="+mj-lt"/>
                <a:ea typeface="ＭＳ Ｐゴシック"/>
                <a:cs typeface="Sakkal Majalla" panose="02000000000000000000" pitchFamily="2" charset="-78"/>
                <a:sym typeface="Calibri"/>
              </a:rPr>
              <a:t>Digital Media</a:t>
            </a:r>
          </a:p>
        </p:txBody>
      </p:sp>
      <p:sp>
        <p:nvSpPr>
          <p:cNvPr id="110" name="Rectangle 109">
            <a:extLst>
              <a:ext uri="{FF2B5EF4-FFF2-40B4-BE49-F238E27FC236}">
                <a16:creationId xmlns:a16="http://schemas.microsoft.com/office/drawing/2014/main" id="{BED718A4-38ED-4092-9EC2-664BC502C186}"/>
              </a:ext>
            </a:extLst>
          </p:cNvPr>
          <p:cNvSpPr/>
          <p:nvPr/>
        </p:nvSpPr>
        <p:spPr>
          <a:xfrm>
            <a:off x="7552985" y="3685779"/>
            <a:ext cx="1568791" cy="274320"/>
          </a:xfrm>
          <a:prstGeom prst="rect">
            <a:avLst/>
          </a:prstGeom>
          <a:solidFill>
            <a:srgbClr val="D8D0B7"/>
          </a:solidFill>
          <a:ln w="9525" cap="rnd" cmpd="sng" algn="ctr">
            <a:noFill/>
            <a:prstDash val="sysDot"/>
            <a:round/>
          </a:ln>
          <a:effectLst/>
        </p:spPr>
        <p:txBody>
          <a:bodyPr rot="0" spcFirstLastPara="0" vertOverflow="overflow" horzOverflow="overflow" vert="horz" wrap="square" lIns="0" tIns="18288"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900" kern="0" dirty="0">
                <a:solidFill>
                  <a:srgbClr val="3C3C3C"/>
                </a:solidFill>
                <a:latin typeface="+mj-lt"/>
                <a:ea typeface="ＭＳ Ｐゴシック"/>
                <a:cs typeface="Sakkal Majalla" panose="02000000000000000000" pitchFamily="2" charset="-78"/>
                <a:sym typeface="Calibri"/>
              </a:rPr>
              <a:t>Campaign Management</a:t>
            </a:r>
          </a:p>
        </p:txBody>
      </p:sp>
      <p:sp>
        <p:nvSpPr>
          <p:cNvPr id="44" name="Rectangle 43">
            <a:extLst>
              <a:ext uri="{FF2B5EF4-FFF2-40B4-BE49-F238E27FC236}">
                <a16:creationId xmlns:a16="http://schemas.microsoft.com/office/drawing/2014/main" id="{6BE6E8BD-BCA8-481D-9D22-342173D61474}"/>
              </a:ext>
            </a:extLst>
          </p:cNvPr>
          <p:cNvSpPr/>
          <p:nvPr/>
        </p:nvSpPr>
        <p:spPr>
          <a:xfrm>
            <a:off x="7552985" y="4027697"/>
            <a:ext cx="1568791" cy="274320"/>
          </a:xfrm>
          <a:prstGeom prst="rect">
            <a:avLst/>
          </a:prstGeom>
          <a:solidFill>
            <a:srgbClr val="D8D0B7"/>
          </a:solidFill>
          <a:ln w="9525" cap="rnd" cmpd="sng" algn="ctr">
            <a:noFill/>
            <a:prstDash val="sysDot"/>
            <a:round/>
          </a:ln>
          <a:effectLst/>
        </p:spPr>
        <p:txBody>
          <a:bodyPr rot="0" spcFirstLastPara="0" vertOverflow="overflow" horzOverflow="overflow" vert="horz" wrap="square" lIns="0" tIns="18288"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900" kern="0" dirty="0">
                <a:solidFill>
                  <a:srgbClr val="3C3C3C"/>
                </a:solidFill>
                <a:latin typeface="+mj-lt"/>
                <a:ea typeface="ＭＳ Ｐゴシック"/>
                <a:cs typeface="Sakkal Majalla" panose="02000000000000000000" pitchFamily="2" charset="-78"/>
                <a:sym typeface="Calibri"/>
              </a:rPr>
              <a:t>Events Management</a:t>
            </a:r>
          </a:p>
        </p:txBody>
      </p:sp>
      <p:sp>
        <p:nvSpPr>
          <p:cNvPr id="45" name="Rectangle 44">
            <a:extLst>
              <a:ext uri="{FF2B5EF4-FFF2-40B4-BE49-F238E27FC236}">
                <a16:creationId xmlns:a16="http://schemas.microsoft.com/office/drawing/2014/main" id="{C170BD04-597A-4C91-8276-C00856B9AF45}"/>
              </a:ext>
            </a:extLst>
          </p:cNvPr>
          <p:cNvSpPr/>
          <p:nvPr/>
        </p:nvSpPr>
        <p:spPr>
          <a:xfrm>
            <a:off x="7552985" y="4367169"/>
            <a:ext cx="1568791" cy="274320"/>
          </a:xfrm>
          <a:prstGeom prst="rect">
            <a:avLst/>
          </a:prstGeom>
          <a:solidFill>
            <a:srgbClr val="D8D0B7"/>
          </a:solidFill>
          <a:ln w="9525" cap="rnd" cmpd="sng" algn="ctr">
            <a:noFill/>
            <a:prstDash val="sysDot"/>
            <a:round/>
          </a:ln>
          <a:effectLst/>
        </p:spPr>
        <p:txBody>
          <a:bodyPr rot="0" spcFirstLastPara="0" vertOverflow="overflow" horzOverflow="overflow" vert="horz" wrap="square" lIns="0" tIns="18288"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900" kern="0" dirty="0">
                <a:solidFill>
                  <a:srgbClr val="3C3C3C"/>
                </a:solidFill>
                <a:latin typeface="+mj-lt"/>
                <a:ea typeface="ＭＳ Ｐゴシック"/>
                <a:cs typeface="Sakkal Majalla" panose="02000000000000000000" pitchFamily="2" charset="-78"/>
                <a:sym typeface="Calibri"/>
              </a:rPr>
              <a:t>Content Management</a:t>
            </a:r>
          </a:p>
        </p:txBody>
      </p:sp>
      <p:sp>
        <p:nvSpPr>
          <p:cNvPr id="46" name="Rectangle 45">
            <a:extLst>
              <a:ext uri="{FF2B5EF4-FFF2-40B4-BE49-F238E27FC236}">
                <a16:creationId xmlns:a16="http://schemas.microsoft.com/office/drawing/2014/main" id="{82FB3A00-4435-4F6F-A1B6-54F04D587D1F}"/>
              </a:ext>
            </a:extLst>
          </p:cNvPr>
          <p:cNvSpPr/>
          <p:nvPr/>
        </p:nvSpPr>
        <p:spPr>
          <a:xfrm>
            <a:off x="7552985" y="4706641"/>
            <a:ext cx="1568791" cy="274320"/>
          </a:xfrm>
          <a:prstGeom prst="rect">
            <a:avLst/>
          </a:prstGeom>
          <a:solidFill>
            <a:srgbClr val="D8D0B7"/>
          </a:solidFill>
          <a:ln w="9525" cap="rnd" cmpd="sng" algn="ctr">
            <a:noFill/>
            <a:prstDash val="sysDot"/>
            <a:round/>
          </a:ln>
          <a:effectLst/>
        </p:spPr>
        <p:txBody>
          <a:bodyPr rot="0" spcFirstLastPara="0" vertOverflow="overflow" horzOverflow="overflow" vert="horz" wrap="square" lIns="0" tIns="18288"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900" kern="0" dirty="0">
                <a:solidFill>
                  <a:srgbClr val="3C3C3C"/>
                </a:solidFill>
                <a:latin typeface="+mj-lt"/>
                <a:ea typeface="ＭＳ Ｐゴシック"/>
                <a:cs typeface="Sakkal Majalla" panose="02000000000000000000" pitchFamily="2" charset="-78"/>
                <a:sym typeface="Calibri"/>
              </a:rPr>
              <a:t>Brand Management</a:t>
            </a:r>
          </a:p>
        </p:txBody>
      </p:sp>
      <p:sp>
        <p:nvSpPr>
          <p:cNvPr id="41" name="Rectangle 40">
            <a:extLst>
              <a:ext uri="{FF2B5EF4-FFF2-40B4-BE49-F238E27FC236}">
                <a16:creationId xmlns:a16="http://schemas.microsoft.com/office/drawing/2014/main" id="{64E774D6-5669-4AB6-B635-49A8B2C01952}"/>
              </a:ext>
            </a:extLst>
          </p:cNvPr>
          <p:cNvSpPr/>
          <p:nvPr/>
        </p:nvSpPr>
        <p:spPr>
          <a:xfrm>
            <a:off x="5334584" y="4367169"/>
            <a:ext cx="1568791" cy="274320"/>
          </a:xfrm>
          <a:prstGeom prst="rect">
            <a:avLst/>
          </a:prstGeom>
          <a:ln w="3175">
            <a:solidFill>
              <a:schemeClr val="accent4"/>
            </a:solidFill>
            <a:prstDash val="sysDot"/>
          </a:ln>
        </p:spPr>
        <p:txBody>
          <a:bodyPr rot="0" spcFirstLastPara="0" vertOverflow="overflow" horzOverflow="overflow" vert="horz" wrap="square" lIns="0" tIns="18288"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900" kern="0" dirty="0">
                <a:solidFill>
                  <a:srgbClr val="3C3C3C"/>
                </a:solidFill>
                <a:latin typeface="+mj-lt"/>
                <a:ea typeface="ＭＳ Ｐゴシック"/>
                <a:cs typeface="Sakkal Majalla" panose="02000000000000000000" pitchFamily="2" charset="-78"/>
                <a:sym typeface="Calibri"/>
              </a:rPr>
              <a:t>Documentation </a:t>
            </a:r>
          </a:p>
        </p:txBody>
      </p:sp>
      <p:sp>
        <p:nvSpPr>
          <p:cNvPr id="53" name="Rectangle 52">
            <a:extLst>
              <a:ext uri="{FF2B5EF4-FFF2-40B4-BE49-F238E27FC236}">
                <a16:creationId xmlns:a16="http://schemas.microsoft.com/office/drawing/2014/main" id="{61C85AEA-FB2D-4F32-9B89-53287DFDC2F6}"/>
              </a:ext>
            </a:extLst>
          </p:cNvPr>
          <p:cNvSpPr/>
          <p:nvPr/>
        </p:nvSpPr>
        <p:spPr>
          <a:xfrm>
            <a:off x="418385" y="6234629"/>
            <a:ext cx="6759655" cy="237789"/>
          </a:xfrm>
          <a:prstGeom prst="rect">
            <a:avLst/>
          </a:prstGeom>
          <a:no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defTabSz="1828800">
              <a:buClr>
                <a:srgbClr val="826C3A">
                  <a:lumMod val="100000"/>
                </a:srgbClr>
              </a:buClr>
              <a:buSzPct val="100000"/>
            </a:pPr>
            <a:r>
              <a:rPr lang="en-US" sz="800" i="1" kern="0" dirty="0">
                <a:solidFill>
                  <a:srgbClr val="3C3C3C"/>
                </a:solidFill>
                <a:latin typeface="+mj-lt"/>
                <a:ea typeface="ＭＳ Ｐゴシック"/>
                <a:cs typeface="Sakkal Majalla" panose="02000000000000000000" pitchFamily="2" charset="-78"/>
                <a:sym typeface="Calibri"/>
              </a:rPr>
              <a:t>(*) The role of Spokesperson is typically taken by the head of Communications &amp; PR, the CEO or existing RCU employees. </a:t>
            </a:r>
          </a:p>
        </p:txBody>
      </p:sp>
      <p:grpSp>
        <p:nvGrpSpPr>
          <p:cNvPr id="90" name="Group 89">
            <a:extLst>
              <a:ext uri="{FF2B5EF4-FFF2-40B4-BE49-F238E27FC236}">
                <a16:creationId xmlns:a16="http://schemas.microsoft.com/office/drawing/2014/main" id="{9BE8A9BD-C2D5-7D3E-1435-9626984D50E2}"/>
              </a:ext>
            </a:extLst>
          </p:cNvPr>
          <p:cNvGrpSpPr/>
          <p:nvPr/>
        </p:nvGrpSpPr>
        <p:grpSpPr>
          <a:xfrm>
            <a:off x="419100" y="6538768"/>
            <a:ext cx="6275070" cy="217585"/>
            <a:chOff x="419100" y="6531148"/>
            <a:chExt cx="6275070" cy="217585"/>
          </a:xfrm>
        </p:grpSpPr>
        <p:sp>
          <p:nvSpPr>
            <p:cNvPr id="91" name="Rectangle 90">
              <a:extLst>
                <a:ext uri="{FF2B5EF4-FFF2-40B4-BE49-F238E27FC236}">
                  <a16:creationId xmlns:a16="http://schemas.microsoft.com/office/drawing/2014/main" id="{65AC80E6-4F03-5671-4B9B-87B7717D8EF4}"/>
                </a:ext>
              </a:extLst>
            </p:cNvPr>
            <p:cNvSpPr/>
            <p:nvPr/>
          </p:nvSpPr>
          <p:spPr>
            <a:xfrm>
              <a:off x="419100" y="6531153"/>
              <a:ext cx="6275070" cy="217580"/>
            </a:xfrm>
            <a:prstGeom prst="rect">
              <a:avLst/>
            </a:prstGeom>
            <a:ln w="31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endParaRPr lang="en-US" sz="700" kern="0" dirty="0">
                <a:solidFill>
                  <a:schemeClr val="accent6"/>
                </a:solidFill>
                <a:latin typeface="+mj-lt"/>
                <a:cs typeface="Sakkal Majalla" panose="02000000000000000000" pitchFamily="2" charset="-78"/>
                <a:sym typeface="Calibri"/>
              </a:endParaRPr>
            </a:p>
          </p:txBody>
        </p:sp>
        <p:grpSp>
          <p:nvGrpSpPr>
            <p:cNvPr id="92" name="Group 91">
              <a:extLst>
                <a:ext uri="{FF2B5EF4-FFF2-40B4-BE49-F238E27FC236}">
                  <a16:creationId xmlns:a16="http://schemas.microsoft.com/office/drawing/2014/main" id="{FDD233F9-27B8-B0EC-CE42-CE9C9F9E576E}"/>
                </a:ext>
              </a:extLst>
            </p:cNvPr>
            <p:cNvGrpSpPr/>
            <p:nvPr/>
          </p:nvGrpSpPr>
          <p:grpSpPr>
            <a:xfrm>
              <a:off x="480163" y="6531148"/>
              <a:ext cx="608727" cy="217580"/>
              <a:chOff x="480163" y="6531148"/>
              <a:chExt cx="608727" cy="217580"/>
            </a:xfrm>
          </p:grpSpPr>
          <p:sp>
            <p:nvSpPr>
              <p:cNvPr id="115" name="Rectangle 114">
                <a:extLst>
                  <a:ext uri="{FF2B5EF4-FFF2-40B4-BE49-F238E27FC236}">
                    <a16:creationId xmlns:a16="http://schemas.microsoft.com/office/drawing/2014/main" id="{480775CF-66E9-7C23-6228-4A61AE03FE21}"/>
                  </a:ext>
                </a:extLst>
              </p:cNvPr>
              <p:cNvSpPr/>
              <p:nvPr/>
            </p:nvSpPr>
            <p:spPr>
              <a:xfrm>
                <a:off x="480163" y="6568543"/>
                <a:ext cx="193440" cy="142791"/>
              </a:xfrm>
              <a:prstGeom prst="rect">
                <a:avLst/>
              </a:prstGeom>
              <a:solidFill>
                <a:srgbClr val="493D20"/>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defRPr/>
                </a:pPr>
                <a:endParaRPr lang="en-US" sz="900" dirty="0">
                  <a:solidFill>
                    <a:schemeClr val="accent6"/>
                  </a:solidFill>
                  <a:latin typeface="+mj-lt"/>
                  <a:cs typeface="Sakkal Majalla" panose="02000000000000000000" pitchFamily="2" charset="-78"/>
                  <a:sym typeface="Calibri"/>
                </a:endParaRPr>
              </a:p>
            </p:txBody>
          </p:sp>
          <p:sp>
            <p:nvSpPr>
              <p:cNvPr id="116" name="Rectangle 115">
                <a:extLst>
                  <a:ext uri="{FF2B5EF4-FFF2-40B4-BE49-F238E27FC236}">
                    <a16:creationId xmlns:a16="http://schemas.microsoft.com/office/drawing/2014/main" id="{F343ABC9-8621-E935-FED8-BC809BF159D6}"/>
                  </a:ext>
                </a:extLst>
              </p:cNvPr>
              <p:cNvSpPr/>
              <p:nvPr/>
            </p:nvSpPr>
            <p:spPr>
              <a:xfrm>
                <a:off x="701589" y="6531148"/>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N-1</a:t>
                </a:r>
              </a:p>
            </p:txBody>
          </p:sp>
        </p:grpSp>
        <p:grpSp>
          <p:nvGrpSpPr>
            <p:cNvPr id="93" name="Group 92">
              <a:extLst>
                <a:ext uri="{FF2B5EF4-FFF2-40B4-BE49-F238E27FC236}">
                  <a16:creationId xmlns:a16="http://schemas.microsoft.com/office/drawing/2014/main" id="{4BF20D05-5E07-D5F8-DC87-DD2F258BC83D}"/>
                </a:ext>
              </a:extLst>
            </p:cNvPr>
            <p:cNvGrpSpPr/>
            <p:nvPr/>
          </p:nvGrpSpPr>
          <p:grpSpPr>
            <a:xfrm>
              <a:off x="1283358" y="6531153"/>
              <a:ext cx="608727" cy="217580"/>
              <a:chOff x="1299027" y="6531153"/>
              <a:chExt cx="608727" cy="217580"/>
            </a:xfrm>
          </p:grpSpPr>
          <p:sp>
            <p:nvSpPr>
              <p:cNvPr id="113" name="Rectangle 112">
                <a:extLst>
                  <a:ext uri="{FF2B5EF4-FFF2-40B4-BE49-F238E27FC236}">
                    <a16:creationId xmlns:a16="http://schemas.microsoft.com/office/drawing/2014/main" id="{B3ECE30D-2E67-74B5-602E-067217115A4C}"/>
                  </a:ext>
                </a:extLst>
              </p:cNvPr>
              <p:cNvSpPr/>
              <p:nvPr/>
            </p:nvSpPr>
            <p:spPr>
              <a:xfrm>
                <a:off x="1299027" y="6568548"/>
                <a:ext cx="193440" cy="142791"/>
              </a:xfrm>
              <a:prstGeom prst="rect">
                <a:avLst/>
              </a:prstGeom>
              <a:solidFill>
                <a:srgbClr val="826C3A"/>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defRPr/>
                </a:pPr>
                <a:endParaRPr lang="en-US" sz="900" dirty="0">
                  <a:solidFill>
                    <a:schemeClr val="accent6"/>
                  </a:solidFill>
                  <a:latin typeface="+mj-lt"/>
                  <a:cs typeface="Sakkal Majalla" panose="02000000000000000000" pitchFamily="2" charset="-78"/>
                  <a:sym typeface="Calibri"/>
                </a:endParaRPr>
              </a:p>
            </p:txBody>
          </p:sp>
          <p:sp>
            <p:nvSpPr>
              <p:cNvPr id="114" name="Rectangle 113">
                <a:extLst>
                  <a:ext uri="{FF2B5EF4-FFF2-40B4-BE49-F238E27FC236}">
                    <a16:creationId xmlns:a16="http://schemas.microsoft.com/office/drawing/2014/main" id="{6C4566BE-6564-86CA-1C1F-1AE5154D4CA7}"/>
                  </a:ext>
                </a:extLst>
              </p:cNvPr>
              <p:cNvSpPr/>
              <p:nvPr/>
            </p:nvSpPr>
            <p:spPr>
              <a:xfrm>
                <a:off x="1520453"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N-2</a:t>
                </a:r>
              </a:p>
            </p:txBody>
          </p:sp>
        </p:grpSp>
        <p:grpSp>
          <p:nvGrpSpPr>
            <p:cNvPr id="94" name="Group 93">
              <a:extLst>
                <a:ext uri="{FF2B5EF4-FFF2-40B4-BE49-F238E27FC236}">
                  <a16:creationId xmlns:a16="http://schemas.microsoft.com/office/drawing/2014/main" id="{18CE9F4D-302C-E7A6-8611-3E4C1D28B329}"/>
                </a:ext>
              </a:extLst>
            </p:cNvPr>
            <p:cNvGrpSpPr/>
            <p:nvPr/>
          </p:nvGrpSpPr>
          <p:grpSpPr>
            <a:xfrm>
              <a:off x="2086553" y="6531153"/>
              <a:ext cx="608727" cy="217580"/>
              <a:chOff x="2092046" y="6531153"/>
              <a:chExt cx="608727" cy="217580"/>
            </a:xfrm>
          </p:grpSpPr>
          <p:sp>
            <p:nvSpPr>
              <p:cNvPr id="109" name="Rectangle 108">
                <a:extLst>
                  <a:ext uri="{FF2B5EF4-FFF2-40B4-BE49-F238E27FC236}">
                    <a16:creationId xmlns:a16="http://schemas.microsoft.com/office/drawing/2014/main" id="{0DECE44F-B2EA-F8F4-0387-613A74C889BD}"/>
                  </a:ext>
                </a:extLst>
              </p:cNvPr>
              <p:cNvSpPr/>
              <p:nvPr/>
            </p:nvSpPr>
            <p:spPr>
              <a:xfrm>
                <a:off x="2092046" y="6568548"/>
                <a:ext cx="193440" cy="142791"/>
              </a:xfrm>
              <a:prstGeom prst="rect">
                <a:avLst/>
              </a:prstGeom>
              <a:solidFill>
                <a:srgbClr val="D7D0B6"/>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defRPr/>
                </a:pPr>
                <a:endParaRPr lang="en-US" sz="900" dirty="0">
                  <a:solidFill>
                    <a:schemeClr val="accent6"/>
                  </a:solidFill>
                  <a:latin typeface="+mj-lt"/>
                  <a:cs typeface="Sakkal Majalla" panose="02000000000000000000" pitchFamily="2" charset="-78"/>
                  <a:sym typeface="Calibri"/>
                </a:endParaRPr>
              </a:p>
            </p:txBody>
          </p:sp>
          <p:sp>
            <p:nvSpPr>
              <p:cNvPr id="112" name="Rectangle 111">
                <a:extLst>
                  <a:ext uri="{FF2B5EF4-FFF2-40B4-BE49-F238E27FC236}">
                    <a16:creationId xmlns:a16="http://schemas.microsoft.com/office/drawing/2014/main" id="{20A9673C-F4E3-1A81-D91C-12E0574EC511}"/>
                  </a:ext>
                </a:extLst>
              </p:cNvPr>
              <p:cNvSpPr/>
              <p:nvPr/>
            </p:nvSpPr>
            <p:spPr>
              <a:xfrm>
                <a:off x="2313472"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N-3</a:t>
                </a:r>
              </a:p>
            </p:txBody>
          </p:sp>
        </p:grpSp>
        <p:grpSp>
          <p:nvGrpSpPr>
            <p:cNvPr id="95" name="Group 94">
              <a:extLst>
                <a:ext uri="{FF2B5EF4-FFF2-40B4-BE49-F238E27FC236}">
                  <a16:creationId xmlns:a16="http://schemas.microsoft.com/office/drawing/2014/main" id="{1CEC06C9-2958-0D2C-FA41-03DFB20E16A9}"/>
                </a:ext>
              </a:extLst>
            </p:cNvPr>
            <p:cNvGrpSpPr/>
            <p:nvPr/>
          </p:nvGrpSpPr>
          <p:grpSpPr>
            <a:xfrm>
              <a:off x="2889748" y="6531153"/>
              <a:ext cx="608727" cy="217580"/>
              <a:chOff x="2867265" y="6531153"/>
              <a:chExt cx="608727" cy="217580"/>
            </a:xfrm>
          </p:grpSpPr>
          <p:sp>
            <p:nvSpPr>
              <p:cNvPr id="105" name="Rectangle 104">
                <a:extLst>
                  <a:ext uri="{FF2B5EF4-FFF2-40B4-BE49-F238E27FC236}">
                    <a16:creationId xmlns:a16="http://schemas.microsoft.com/office/drawing/2014/main" id="{0920B27D-47DF-CFEF-BBFC-548E32200121}"/>
                  </a:ext>
                </a:extLst>
              </p:cNvPr>
              <p:cNvSpPr/>
              <p:nvPr/>
            </p:nvSpPr>
            <p:spPr>
              <a:xfrm>
                <a:off x="2867265" y="6568548"/>
                <a:ext cx="193440" cy="142791"/>
              </a:xfrm>
              <a:prstGeom prst="rect">
                <a:avLst/>
              </a:prstGeom>
              <a:solidFill>
                <a:srgbClr val="F1ECE0"/>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defRPr/>
                </a:pPr>
                <a:endParaRPr lang="en-US" sz="900" dirty="0">
                  <a:solidFill>
                    <a:schemeClr val="accent6"/>
                  </a:solidFill>
                  <a:latin typeface="+mj-lt"/>
                  <a:cs typeface="Sakkal Majalla" panose="02000000000000000000" pitchFamily="2" charset="-78"/>
                  <a:sym typeface="Calibri"/>
                </a:endParaRPr>
              </a:p>
            </p:txBody>
          </p:sp>
          <p:sp>
            <p:nvSpPr>
              <p:cNvPr id="107" name="Rectangle 106">
                <a:extLst>
                  <a:ext uri="{FF2B5EF4-FFF2-40B4-BE49-F238E27FC236}">
                    <a16:creationId xmlns:a16="http://schemas.microsoft.com/office/drawing/2014/main" id="{B9ED0D4C-8A10-91AD-3245-3160F9AB872A}"/>
                  </a:ext>
                </a:extLst>
              </p:cNvPr>
              <p:cNvSpPr/>
              <p:nvPr/>
            </p:nvSpPr>
            <p:spPr>
              <a:xfrm>
                <a:off x="3088691"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N-4</a:t>
                </a:r>
              </a:p>
            </p:txBody>
          </p:sp>
        </p:grpSp>
        <p:grpSp>
          <p:nvGrpSpPr>
            <p:cNvPr id="96" name="Group 95">
              <a:extLst>
                <a:ext uri="{FF2B5EF4-FFF2-40B4-BE49-F238E27FC236}">
                  <a16:creationId xmlns:a16="http://schemas.microsoft.com/office/drawing/2014/main" id="{3606307D-48C1-805D-98D6-F0E47462DCF2}"/>
                </a:ext>
              </a:extLst>
            </p:cNvPr>
            <p:cNvGrpSpPr/>
            <p:nvPr/>
          </p:nvGrpSpPr>
          <p:grpSpPr>
            <a:xfrm>
              <a:off x="3692943" y="6531153"/>
              <a:ext cx="608727" cy="217580"/>
              <a:chOff x="3710886" y="6531153"/>
              <a:chExt cx="608727" cy="217580"/>
            </a:xfrm>
          </p:grpSpPr>
          <p:sp>
            <p:nvSpPr>
              <p:cNvPr id="103" name="Rectangle 102">
                <a:extLst>
                  <a:ext uri="{FF2B5EF4-FFF2-40B4-BE49-F238E27FC236}">
                    <a16:creationId xmlns:a16="http://schemas.microsoft.com/office/drawing/2014/main" id="{9BFDB163-7B16-587E-A0C5-19EEA96A1D61}"/>
                  </a:ext>
                </a:extLst>
              </p:cNvPr>
              <p:cNvSpPr/>
              <p:nvPr/>
            </p:nvSpPr>
            <p:spPr>
              <a:xfrm>
                <a:off x="3710886" y="6568548"/>
                <a:ext cx="193440" cy="142791"/>
              </a:xfrm>
              <a:prstGeom prst="rect">
                <a:avLst/>
              </a:prstGeom>
              <a:solidFill>
                <a:srgbClr val="D9D9D9"/>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defRPr/>
                </a:pPr>
                <a:endParaRPr lang="en-US" sz="900" dirty="0">
                  <a:solidFill>
                    <a:schemeClr val="accent6"/>
                  </a:solidFill>
                  <a:latin typeface="+mj-lt"/>
                  <a:cs typeface="Sakkal Majalla" panose="02000000000000000000" pitchFamily="2" charset="-78"/>
                  <a:sym typeface="Calibri"/>
                </a:endParaRPr>
              </a:p>
            </p:txBody>
          </p:sp>
          <p:sp>
            <p:nvSpPr>
              <p:cNvPr id="104" name="Rectangle 103">
                <a:extLst>
                  <a:ext uri="{FF2B5EF4-FFF2-40B4-BE49-F238E27FC236}">
                    <a16:creationId xmlns:a16="http://schemas.microsoft.com/office/drawing/2014/main" id="{15160C40-EEAA-ACD3-71D5-2366CA44170B}"/>
                  </a:ext>
                </a:extLst>
              </p:cNvPr>
              <p:cNvSpPr/>
              <p:nvPr/>
            </p:nvSpPr>
            <p:spPr>
              <a:xfrm>
                <a:off x="3932312"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N-5</a:t>
                </a:r>
              </a:p>
            </p:txBody>
          </p:sp>
        </p:grpSp>
        <p:grpSp>
          <p:nvGrpSpPr>
            <p:cNvPr id="97" name="Group 96">
              <a:extLst>
                <a:ext uri="{FF2B5EF4-FFF2-40B4-BE49-F238E27FC236}">
                  <a16:creationId xmlns:a16="http://schemas.microsoft.com/office/drawing/2014/main" id="{69DB6FCE-6075-BCC0-08E3-F821A99823FC}"/>
                </a:ext>
              </a:extLst>
            </p:cNvPr>
            <p:cNvGrpSpPr/>
            <p:nvPr/>
          </p:nvGrpSpPr>
          <p:grpSpPr>
            <a:xfrm>
              <a:off x="4496138" y="6531153"/>
              <a:ext cx="608727" cy="217580"/>
              <a:chOff x="4517948" y="6531153"/>
              <a:chExt cx="608727" cy="217580"/>
            </a:xfrm>
          </p:grpSpPr>
          <p:sp>
            <p:nvSpPr>
              <p:cNvPr id="101" name="Rectangle 100">
                <a:extLst>
                  <a:ext uri="{FF2B5EF4-FFF2-40B4-BE49-F238E27FC236}">
                    <a16:creationId xmlns:a16="http://schemas.microsoft.com/office/drawing/2014/main" id="{5814638D-3035-41E4-2041-EF1354D17EB7}"/>
                  </a:ext>
                </a:extLst>
              </p:cNvPr>
              <p:cNvSpPr/>
              <p:nvPr/>
            </p:nvSpPr>
            <p:spPr>
              <a:xfrm>
                <a:off x="4517948" y="6568548"/>
                <a:ext cx="193440" cy="142791"/>
              </a:xfrm>
              <a:prstGeom prst="rect">
                <a:avLst/>
              </a:prstGeom>
              <a:solidFill>
                <a:schemeClr val="bg1">
                  <a:lumMod val="95000"/>
                </a:schemeClr>
              </a:solid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dirty="0">
                  <a:solidFill>
                    <a:schemeClr val="accent6"/>
                  </a:solidFill>
                  <a:sym typeface="Calibri"/>
                </a:endParaRPr>
              </a:p>
            </p:txBody>
          </p:sp>
          <p:sp>
            <p:nvSpPr>
              <p:cNvPr id="102" name="Rectangle 101">
                <a:extLst>
                  <a:ext uri="{FF2B5EF4-FFF2-40B4-BE49-F238E27FC236}">
                    <a16:creationId xmlns:a16="http://schemas.microsoft.com/office/drawing/2014/main" id="{40527331-3DD9-87FF-66F5-2199BF6A5334}"/>
                  </a:ext>
                </a:extLst>
              </p:cNvPr>
              <p:cNvSpPr/>
              <p:nvPr/>
            </p:nvSpPr>
            <p:spPr>
              <a:xfrm>
                <a:off x="4739374"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N-6</a:t>
                </a:r>
              </a:p>
            </p:txBody>
          </p:sp>
        </p:grpSp>
        <p:grpSp>
          <p:nvGrpSpPr>
            <p:cNvPr id="98" name="Group 97">
              <a:extLst>
                <a:ext uri="{FF2B5EF4-FFF2-40B4-BE49-F238E27FC236}">
                  <a16:creationId xmlns:a16="http://schemas.microsoft.com/office/drawing/2014/main" id="{4A606A57-9970-4105-BCDC-22BB5A0281F7}"/>
                </a:ext>
              </a:extLst>
            </p:cNvPr>
            <p:cNvGrpSpPr/>
            <p:nvPr/>
          </p:nvGrpSpPr>
          <p:grpSpPr>
            <a:xfrm>
              <a:off x="5299335" y="6531153"/>
              <a:ext cx="608727" cy="217580"/>
              <a:chOff x="5299335" y="6531153"/>
              <a:chExt cx="608727" cy="217580"/>
            </a:xfrm>
          </p:grpSpPr>
          <p:sp>
            <p:nvSpPr>
              <p:cNvPr id="99" name="Rectangle 98">
                <a:extLst>
                  <a:ext uri="{FF2B5EF4-FFF2-40B4-BE49-F238E27FC236}">
                    <a16:creationId xmlns:a16="http://schemas.microsoft.com/office/drawing/2014/main" id="{604F9457-6A29-5B24-8314-BD55E63DFB5D}"/>
                  </a:ext>
                </a:extLst>
              </p:cNvPr>
              <p:cNvSpPr/>
              <p:nvPr/>
            </p:nvSpPr>
            <p:spPr>
              <a:xfrm>
                <a:off x="5299335" y="6568548"/>
                <a:ext cx="193440" cy="142791"/>
              </a:xfrm>
              <a:prstGeom prst="rect">
                <a:avLst/>
              </a:prstGeom>
              <a:noFill/>
              <a:ln w="3175" cap="rnd" cmpd="sng" algn="ctr">
                <a:solidFill>
                  <a:schemeClr val="accent4"/>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dirty="0">
                  <a:solidFill>
                    <a:schemeClr val="accent6"/>
                  </a:solidFill>
                  <a:sym typeface="Calibri"/>
                </a:endParaRPr>
              </a:p>
            </p:txBody>
          </p:sp>
          <p:sp>
            <p:nvSpPr>
              <p:cNvPr id="100" name="Rectangle 99">
                <a:extLst>
                  <a:ext uri="{FF2B5EF4-FFF2-40B4-BE49-F238E27FC236}">
                    <a16:creationId xmlns:a16="http://schemas.microsoft.com/office/drawing/2014/main" id="{41918F0F-6E09-4B32-F773-0E8B26390024}"/>
                  </a:ext>
                </a:extLst>
              </p:cNvPr>
              <p:cNvSpPr/>
              <p:nvPr/>
            </p:nvSpPr>
            <p:spPr>
              <a:xfrm>
                <a:off x="5520761" y="6531153"/>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Individual Contributor</a:t>
                </a:r>
              </a:p>
            </p:txBody>
          </p:sp>
        </p:grpSp>
      </p:grpSp>
      <p:grpSp>
        <p:nvGrpSpPr>
          <p:cNvPr id="49" name="Group 48">
            <a:extLst>
              <a:ext uri="{FF2B5EF4-FFF2-40B4-BE49-F238E27FC236}">
                <a16:creationId xmlns:a16="http://schemas.microsoft.com/office/drawing/2014/main" id="{681F733C-7ED0-F17D-0DC6-3987930EB6E4}"/>
              </a:ext>
            </a:extLst>
          </p:cNvPr>
          <p:cNvGrpSpPr/>
          <p:nvPr/>
        </p:nvGrpSpPr>
        <p:grpSpPr>
          <a:xfrm>
            <a:off x="11586309" y="1067828"/>
            <a:ext cx="548640" cy="548640"/>
            <a:chOff x="11586309" y="1051786"/>
            <a:chExt cx="548640" cy="548640"/>
          </a:xfrm>
        </p:grpSpPr>
        <p:pic>
          <p:nvPicPr>
            <p:cNvPr id="50" name="Graphic 49" descr="Hierarchy">
              <a:hlinkClick r:id="rId3" action="ppaction://hlinksldjump"/>
              <a:extLst>
                <a:ext uri="{FF2B5EF4-FFF2-40B4-BE49-F238E27FC236}">
                  <a16:creationId xmlns:a16="http://schemas.microsoft.com/office/drawing/2014/main" id="{716F38B7-B707-C2DD-B973-20BADBD684EC}"/>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632029" y="1097506"/>
              <a:ext cx="457200" cy="457200"/>
            </a:xfrm>
            <a:prstGeom prst="rect">
              <a:avLst/>
            </a:prstGeom>
          </p:spPr>
        </p:pic>
        <p:sp>
          <p:nvSpPr>
            <p:cNvPr id="51" name="Oval 50">
              <a:extLst>
                <a:ext uri="{FF2B5EF4-FFF2-40B4-BE49-F238E27FC236}">
                  <a16:creationId xmlns:a16="http://schemas.microsoft.com/office/drawing/2014/main" id="{3C666860-72DA-171A-9271-46CD5CB74B4C}"/>
                </a:ext>
              </a:extLst>
            </p:cNvPr>
            <p:cNvSpPr>
              <a:spLocks noChangeAspect="1"/>
            </p:cNvSpPr>
            <p:nvPr/>
          </p:nvSpPr>
          <p:spPr>
            <a:xfrm>
              <a:off x="11586309" y="1051786"/>
              <a:ext cx="548640" cy="548640"/>
            </a:xfrm>
            <a:prstGeom prst="ellipse">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a:solidFill>
                  <a:schemeClr val="bg1"/>
                </a:solidFill>
              </a:endParaRPr>
            </a:p>
          </p:txBody>
        </p:sp>
      </p:grpSp>
      <p:sp>
        <p:nvSpPr>
          <p:cNvPr id="78" name="Rectangle 77">
            <a:extLst>
              <a:ext uri="{FF2B5EF4-FFF2-40B4-BE49-F238E27FC236}">
                <a16:creationId xmlns:a16="http://schemas.microsoft.com/office/drawing/2014/main" id="{82FB3A00-4435-4F6F-A1B6-54F04D587D1F}"/>
              </a:ext>
            </a:extLst>
          </p:cNvPr>
          <p:cNvSpPr/>
          <p:nvPr/>
        </p:nvSpPr>
        <p:spPr>
          <a:xfrm>
            <a:off x="7552985" y="5081011"/>
            <a:ext cx="1568791" cy="274320"/>
          </a:xfrm>
          <a:prstGeom prst="rect">
            <a:avLst/>
          </a:prstGeom>
          <a:solidFill>
            <a:srgbClr val="D8D0B7"/>
          </a:solidFill>
          <a:ln w="9525" cap="rnd" cmpd="sng" algn="ctr">
            <a:noFill/>
            <a:prstDash val="sysDot"/>
            <a:round/>
          </a:ln>
          <a:effectLst/>
        </p:spPr>
        <p:txBody>
          <a:bodyPr rot="0" spcFirstLastPara="0" vertOverflow="overflow" horzOverflow="overflow" vert="horz" wrap="square" lIns="0" tIns="18288" rIns="0" bIns="0" numCol="1" spcCol="0" rtlCol="0" fromWordArt="0" anchor="ctr" anchorCtr="0" forceAA="0" compatLnSpc="1">
            <a:prstTxWarp prst="textNoShape">
              <a:avLst/>
            </a:prstTxWarp>
            <a:noAutofit/>
          </a:bodyPr>
          <a:lstStyle/>
          <a:p>
            <a:pPr marL="0" lvl="1" algn="ctr" defTabSz="1828800">
              <a:lnSpc>
                <a:spcPct val="80000"/>
              </a:lnSpc>
              <a:buClr>
                <a:srgbClr val="826C3A">
                  <a:lumMod val="100000"/>
                </a:srgbClr>
              </a:buClr>
              <a:buSzPct val="100000"/>
            </a:pPr>
            <a:r>
              <a:rPr lang="en-US" sz="900" kern="0" dirty="0">
                <a:solidFill>
                  <a:srgbClr val="3C3C3C"/>
                </a:solidFill>
                <a:ea typeface="ＭＳ Ｐゴシック"/>
                <a:cs typeface="Sakkal Majalla" panose="02000000000000000000" pitchFamily="2" charset="-78"/>
                <a:sym typeface="Calibri"/>
              </a:rPr>
              <a:t>Production Operations</a:t>
            </a:r>
            <a:endParaRPr lang="en-US" sz="900" kern="0" dirty="0">
              <a:solidFill>
                <a:srgbClr val="FF0000"/>
              </a:solidFill>
              <a:ea typeface="ＭＳ Ｐゴシック"/>
              <a:cs typeface="Sakkal Majalla" panose="02000000000000000000" pitchFamily="2" charset="-78"/>
              <a:sym typeface="Calibri"/>
            </a:endParaRPr>
          </a:p>
        </p:txBody>
      </p:sp>
      <p:sp>
        <p:nvSpPr>
          <p:cNvPr id="56" name="TextBox 55"/>
          <p:cNvSpPr txBox="1"/>
          <p:nvPr/>
        </p:nvSpPr>
        <p:spPr>
          <a:xfrm>
            <a:off x="409576" y="5510819"/>
            <a:ext cx="10730331" cy="1347181"/>
          </a:xfrm>
          <a:prstGeom prst="rect">
            <a:avLst/>
          </a:prstGeom>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wrap="square" lIns="0" tIns="0" rIns="0" bIns="0" rtlCol="0" anchor="ctr">
            <a:noAutofit/>
          </a:bodyPr>
          <a:lstStyle/>
          <a:p>
            <a:pPr>
              <a:lnSpc>
                <a:spcPct val="90000"/>
              </a:lnSpc>
              <a:spcAft>
                <a:spcPts val="600"/>
              </a:spcAft>
            </a:pPr>
            <a:r>
              <a:rPr lang="en-US" sz="1200" i="1"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Pros (+):</a:t>
            </a:r>
          </a:p>
          <a:p>
            <a:pPr marL="171450" indent="-171450">
              <a:lnSpc>
                <a:spcPct val="90000"/>
              </a:lnSpc>
              <a:spcAft>
                <a:spcPts val="600"/>
              </a:spcAft>
              <a:buFont typeface="Arial" panose="020B0604020202020204" pitchFamily="34" charset="0"/>
              <a:buChar char="•"/>
            </a:pPr>
            <a:endParaRPr lang="en-US" sz="1200"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endParaRPr>
          </a:p>
          <a:p>
            <a:pPr>
              <a:lnSpc>
                <a:spcPct val="90000"/>
              </a:lnSpc>
              <a:spcAft>
                <a:spcPts val="600"/>
              </a:spcAft>
            </a:pPr>
            <a:r>
              <a:rPr lang="en-US" sz="1200" i="1"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Cons (-):</a:t>
            </a:r>
          </a:p>
          <a:p>
            <a:pPr marL="171450" indent="-171450">
              <a:lnSpc>
                <a:spcPct val="90000"/>
              </a:lnSpc>
              <a:spcAft>
                <a:spcPts val="600"/>
              </a:spcAft>
              <a:buFont typeface="Arial" panose="020B0604020202020204" pitchFamily="34" charset="0"/>
              <a:buChar char="•"/>
            </a:pPr>
            <a:r>
              <a:rPr lang="en-US" sz="1200"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rPr>
              <a:t>Gap between top and bottom functions increases </a:t>
            </a:r>
          </a:p>
          <a:p>
            <a:pPr marL="171450" indent="-171450">
              <a:lnSpc>
                <a:spcPct val="90000"/>
              </a:lnSpc>
              <a:spcAft>
                <a:spcPts val="600"/>
              </a:spcAft>
              <a:buFont typeface="Arial" panose="020B0604020202020204" pitchFamily="34" charset="0"/>
              <a:buChar char="•"/>
            </a:pPr>
            <a:endParaRPr lang="en-US" sz="1200" dirty="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endParaRPr>
          </a:p>
        </p:txBody>
      </p:sp>
      <p:sp>
        <p:nvSpPr>
          <p:cNvPr id="6" name="Rectangle 5">
            <a:extLst>
              <a:ext uri="{FF2B5EF4-FFF2-40B4-BE49-F238E27FC236}">
                <a16:creationId xmlns:a16="http://schemas.microsoft.com/office/drawing/2014/main" id="{1333A209-5782-F8A1-0137-F78F12ECE582}"/>
              </a:ext>
            </a:extLst>
          </p:cNvPr>
          <p:cNvSpPr/>
          <p:nvPr/>
        </p:nvSpPr>
        <p:spPr>
          <a:xfrm>
            <a:off x="9299503" y="1873759"/>
            <a:ext cx="3776788" cy="3733153"/>
          </a:xfrm>
          <a:prstGeom prst="rect">
            <a:avLst/>
          </a:prstGeom>
          <a:solidFill>
            <a:srgbClr val="FFFF00"/>
          </a:solidFill>
          <a:ln w="9525" cap="rnd">
            <a:solidFill>
              <a:srgbClr val="FF0000"/>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just">
              <a:lnSpc>
                <a:spcPct val="105000"/>
              </a:lnSpc>
            </a:pPr>
            <a:r>
              <a:rPr lang="en-GB" sz="1200" dirty="0">
                <a:solidFill>
                  <a:schemeClr val="accent1"/>
                </a:solidFill>
                <a:effectLst/>
                <a:latin typeface="Calibri" panose="020F0502020204030204" pitchFamily="34" charset="0"/>
                <a:ea typeface="Times New Roman" panose="02020603050405020304" pitchFamily="18" charset="0"/>
              </a:rPr>
              <a:t>No issues, seems fine to me, although the number of N-3s for Marketing Communication is a bit overloaded</a:t>
            </a:r>
            <a:endParaRPr lang="en-GB" sz="1200" dirty="0">
              <a:solidFill>
                <a:schemeClr val="accent1"/>
              </a:solidFill>
              <a:effectLst/>
              <a:latin typeface="Calibri" panose="020F0502020204030204" pitchFamily="34" charset="0"/>
              <a:ea typeface="Calibri" panose="020F0502020204030204" pitchFamily="34" charset="0"/>
            </a:endParaRPr>
          </a:p>
          <a:p>
            <a:pPr lvl="0" algn="just">
              <a:lnSpc>
                <a:spcPct val="105000"/>
              </a:lnSpc>
            </a:pPr>
            <a:endParaRPr lang="en-GB" sz="1200" dirty="0">
              <a:solidFill>
                <a:schemeClr val="accent1"/>
              </a:solidFill>
              <a:effectLst/>
              <a:latin typeface="Calibri" panose="020F0502020204030204" pitchFamily="34" charset="0"/>
              <a:ea typeface="Times New Roman" panose="02020603050405020304" pitchFamily="18" charset="0"/>
            </a:endParaRPr>
          </a:p>
          <a:p>
            <a:pPr lvl="0" algn="just">
              <a:lnSpc>
                <a:spcPct val="105000"/>
              </a:lnSpc>
            </a:pPr>
            <a:r>
              <a:rPr lang="en-GB" sz="1200" dirty="0">
                <a:solidFill>
                  <a:schemeClr val="accent1"/>
                </a:solidFill>
                <a:effectLst/>
                <a:latin typeface="Calibri" panose="020F0502020204030204" pitchFamily="34" charset="0"/>
                <a:ea typeface="Times New Roman" panose="02020603050405020304" pitchFamily="18" charset="0"/>
              </a:rPr>
              <a:t>I agree that </a:t>
            </a:r>
            <a:r>
              <a:rPr lang="en-GB" sz="1200" i="1" dirty="0">
                <a:solidFill>
                  <a:schemeClr val="accent1"/>
                </a:solidFill>
                <a:effectLst/>
                <a:latin typeface="Calibri" panose="020F0502020204030204" pitchFamily="34" charset="0"/>
                <a:ea typeface="Times New Roman" panose="02020603050405020304" pitchFamily="18" charset="0"/>
              </a:rPr>
              <a:t>Production Operations</a:t>
            </a:r>
            <a:r>
              <a:rPr lang="en-GB" sz="1200" dirty="0">
                <a:solidFill>
                  <a:schemeClr val="accent1"/>
                </a:solidFill>
                <a:effectLst/>
                <a:latin typeface="Calibri" panose="020F0502020204030204" pitchFamily="34" charset="0"/>
                <a:ea typeface="Times New Roman" panose="02020603050405020304" pitchFamily="18" charset="0"/>
              </a:rPr>
              <a:t> could be added, as it can be implied as per the N-2 Functional Descriptor for </a:t>
            </a:r>
            <a:r>
              <a:rPr lang="en-GB" sz="1200" b="1" dirty="0">
                <a:solidFill>
                  <a:schemeClr val="accent1"/>
                </a:solidFill>
                <a:effectLst/>
                <a:latin typeface="Calibri" panose="020F0502020204030204" pitchFamily="34" charset="0"/>
                <a:ea typeface="Times New Roman" panose="02020603050405020304" pitchFamily="18" charset="0"/>
              </a:rPr>
              <a:t>Marketing Communication</a:t>
            </a:r>
            <a:r>
              <a:rPr lang="en-GB" sz="1200" dirty="0">
                <a:solidFill>
                  <a:schemeClr val="accent1"/>
                </a:solidFill>
                <a:effectLst/>
                <a:latin typeface="Calibri" panose="020F0502020204030204" pitchFamily="34" charset="0"/>
                <a:ea typeface="Times New Roman" panose="02020603050405020304" pitchFamily="18" charset="0"/>
              </a:rPr>
              <a:t>:</a:t>
            </a:r>
            <a:endParaRPr lang="en-GB" sz="1200" dirty="0">
              <a:solidFill>
                <a:schemeClr val="accent1"/>
              </a:solidFill>
              <a:latin typeface="Calibri" panose="020F0502020204030204" pitchFamily="34" charset="0"/>
              <a:ea typeface="Times New Roman" panose="02020603050405020304" pitchFamily="18" charset="0"/>
            </a:endParaRPr>
          </a:p>
          <a:p>
            <a:pPr lvl="0" algn="just">
              <a:lnSpc>
                <a:spcPct val="105000"/>
              </a:lnSpc>
            </a:pPr>
            <a:endParaRPr lang="en-GB" sz="1200" dirty="0">
              <a:solidFill>
                <a:schemeClr val="accent1"/>
              </a:solidFill>
              <a:effectLst/>
              <a:latin typeface="Calibri" panose="020F0502020204030204" pitchFamily="34" charset="0"/>
              <a:ea typeface="Calibri" panose="020F0502020204030204" pitchFamily="34" charset="0"/>
            </a:endParaRPr>
          </a:p>
          <a:p>
            <a:pPr lvl="0" algn="just">
              <a:lnSpc>
                <a:spcPct val="105000"/>
              </a:lnSpc>
            </a:pPr>
            <a:r>
              <a:rPr lang="en-US" sz="1200" dirty="0">
                <a:solidFill>
                  <a:schemeClr val="accent1"/>
                </a:solidFill>
                <a:effectLst/>
                <a:latin typeface="Calibri" panose="020F0502020204030204" pitchFamily="34" charset="0"/>
                <a:ea typeface="Calibri" panose="020F0502020204030204" pitchFamily="34" charset="0"/>
              </a:rPr>
              <a:t>“The focus of this department is to</a:t>
            </a:r>
            <a:r>
              <a:rPr lang="en-US" sz="1200" b="1" dirty="0">
                <a:solidFill>
                  <a:schemeClr val="accent1"/>
                </a:solidFill>
                <a:effectLst/>
                <a:latin typeface="Calibri" panose="020F0502020204030204" pitchFamily="34" charset="0"/>
                <a:ea typeface="Calibri" panose="020F0502020204030204" pitchFamily="34" charset="0"/>
              </a:rPr>
              <a:t> manage RCU events and campaigns</a:t>
            </a:r>
            <a:r>
              <a:rPr lang="en-US" sz="1200" dirty="0">
                <a:solidFill>
                  <a:schemeClr val="accent1"/>
                </a:solidFill>
                <a:effectLst/>
                <a:latin typeface="Calibri" panose="020F0502020204030204" pitchFamily="34" charset="0"/>
                <a:ea typeface="Calibri" panose="020F0502020204030204" pitchFamily="34" charset="0"/>
              </a:rPr>
              <a:t> and develop RCU branding and media content as well as set Digital and Social Media plans to communicate with targeted audience while utilizing RCU digital media platforms, in alignment with Communications&amp; PR strategy”</a:t>
            </a:r>
            <a:endParaRPr lang="en-GB" sz="1200" dirty="0">
              <a:solidFill>
                <a:schemeClr val="accent1"/>
              </a:solidFill>
              <a:effectLst/>
              <a:latin typeface="Calibri" panose="020F0502020204030204" pitchFamily="34" charset="0"/>
              <a:ea typeface="Calibri" panose="020F0502020204030204" pitchFamily="34" charset="0"/>
            </a:endParaRPr>
          </a:p>
          <a:p>
            <a:pPr marL="457200" algn="just">
              <a:lnSpc>
                <a:spcPct val="105000"/>
              </a:lnSpc>
            </a:pPr>
            <a:r>
              <a:rPr lang="en-GB" sz="1200" dirty="0">
                <a:solidFill>
                  <a:schemeClr val="accent1"/>
                </a:solidFill>
                <a:effectLst/>
                <a:latin typeface="Calibri" panose="020F0502020204030204" pitchFamily="34" charset="0"/>
                <a:ea typeface="Calibri" panose="020F0502020204030204" pitchFamily="34" charset="0"/>
              </a:rPr>
              <a:t> </a:t>
            </a:r>
          </a:p>
          <a:p>
            <a:pPr lvl="0" algn="just">
              <a:lnSpc>
                <a:spcPct val="105000"/>
              </a:lnSpc>
              <a:spcAft>
                <a:spcPts val="800"/>
              </a:spcAft>
            </a:pPr>
            <a:r>
              <a:rPr lang="en-GB" sz="1200" dirty="0">
                <a:solidFill>
                  <a:schemeClr val="accent1"/>
                </a:solidFill>
                <a:effectLst/>
                <a:latin typeface="Calibri" panose="020F0502020204030204" pitchFamily="34" charset="0"/>
                <a:ea typeface="Times New Roman" panose="02020603050405020304" pitchFamily="18" charset="0"/>
              </a:rPr>
              <a:t>It can also be implied from the other N-3s under </a:t>
            </a:r>
            <a:r>
              <a:rPr lang="en-GB" sz="1200" b="1" dirty="0">
                <a:solidFill>
                  <a:schemeClr val="accent1"/>
                </a:solidFill>
                <a:effectLst/>
                <a:latin typeface="Calibri" panose="020F0502020204030204" pitchFamily="34" charset="0"/>
                <a:ea typeface="Times New Roman" panose="02020603050405020304" pitchFamily="18" charset="0"/>
              </a:rPr>
              <a:t>Marketing Communication</a:t>
            </a:r>
            <a:r>
              <a:rPr lang="en-GB" sz="1200" dirty="0">
                <a:solidFill>
                  <a:schemeClr val="accent1"/>
                </a:solidFill>
                <a:effectLst/>
                <a:latin typeface="Calibri" panose="020F0502020204030204" pitchFamily="34" charset="0"/>
                <a:ea typeface="Times New Roman" panose="02020603050405020304" pitchFamily="18" charset="0"/>
              </a:rPr>
              <a:t>, as </a:t>
            </a:r>
            <a:r>
              <a:rPr lang="en-GB" sz="1200" b="1" i="1" dirty="0">
                <a:solidFill>
                  <a:schemeClr val="accent1"/>
                </a:solidFill>
                <a:effectLst/>
                <a:latin typeface="Calibri" panose="020F0502020204030204" pitchFamily="34" charset="0"/>
                <a:ea typeface="Times New Roman" panose="02020603050405020304" pitchFamily="18" charset="0"/>
              </a:rPr>
              <a:t>Digital Media</a:t>
            </a:r>
            <a:r>
              <a:rPr lang="en-GB" sz="1200" dirty="0">
                <a:solidFill>
                  <a:schemeClr val="accent1"/>
                </a:solidFill>
                <a:effectLst/>
                <a:latin typeface="Calibri" panose="020F0502020204030204" pitchFamily="34" charset="0"/>
                <a:ea typeface="Times New Roman" panose="02020603050405020304" pitchFamily="18" charset="0"/>
              </a:rPr>
              <a:t>, </a:t>
            </a:r>
            <a:r>
              <a:rPr lang="en-GB" sz="1200" b="1" i="1" dirty="0">
                <a:solidFill>
                  <a:schemeClr val="accent1"/>
                </a:solidFill>
                <a:effectLst/>
                <a:latin typeface="Calibri" panose="020F0502020204030204" pitchFamily="34" charset="0"/>
                <a:ea typeface="Times New Roman" panose="02020603050405020304" pitchFamily="18" charset="0"/>
              </a:rPr>
              <a:t>Events</a:t>
            </a:r>
            <a:r>
              <a:rPr lang="en-GB" sz="1200" dirty="0">
                <a:solidFill>
                  <a:schemeClr val="accent1"/>
                </a:solidFill>
                <a:effectLst/>
                <a:latin typeface="Calibri" panose="020F0502020204030204" pitchFamily="34" charset="0"/>
                <a:ea typeface="Times New Roman" panose="02020603050405020304" pitchFamily="18" charset="0"/>
              </a:rPr>
              <a:t>, </a:t>
            </a:r>
            <a:r>
              <a:rPr lang="en-GB" sz="1200" b="1" i="1" dirty="0">
                <a:solidFill>
                  <a:schemeClr val="accent1"/>
                </a:solidFill>
                <a:effectLst/>
                <a:latin typeface="Calibri" panose="020F0502020204030204" pitchFamily="34" charset="0"/>
                <a:ea typeface="Times New Roman" panose="02020603050405020304" pitchFamily="18" charset="0"/>
              </a:rPr>
              <a:t>Content</a:t>
            </a:r>
            <a:r>
              <a:rPr lang="en-GB" sz="1200" dirty="0">
                <a:solidFill>
                  <a:schemeClr val="accent1"/>
                </a:solidFill>
                <a:effectLst/>
                <a:latin typeface="Calibri" panose="020F0502020204030204" pitchFamily="34" charset="0"/>
                <a:ea typeface="Times New Roman" panose="02020603050405020304" pitchFamily="18" charset="0"/>
              </a:rPr>
              <a:t>, etc. all may involve </a:t>
            </a:r>
            <a:r>
              <a:rPr lang="en-GB" sz="1200" b="1" i="1" dirty="0">
                <a:solidFill>
                  <a:schemeClr val="accent1"/>
                </a:solidFill>
                <a:effectLst/>
                <a:latin typeface="Calibri" panose="020F0502020204030204" pitchFamily="34" charset="0"/>
                <a:ea typeface="Times New Roman" panose="02020603050405020304" pitchFamily="18" charset="0"/>
              </a:rPr>
              <a:t>Production</a:t>
            </a:r>
            <a:r>
              <a:rPr lang="en-GB" sz="1200" dirty="0">
                <a:solidFill>
                  <a:schemeClr val="accent1"/>
                </a:solidFill>
                <a:effectLst/>
                <a:latin typeface="Calibri" panose="020F0502020204030204" pitchFamily="34" charset="0"/>
                <a:ea typeface="Times New Roman" panose="02020603050405020304" pitchFamily="18" charset="0"/>
              </a:rPr>
              <a:t> activities</a:t>
            </a:r>
            <a:endParaRPr lang="en-GB" sz="1200" dirty="0">
              <a:solidFill>
                <a:schemeClr val="accent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673180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553F7B-9D20-4125-970E-4C4035C8D5DF}"/>
              </a:ext>
            </a:extLst>
          </p:cNvPr>
          <p:cNvSpPr>
            <a:spLocks noGrp="1"/>
          </p:cNvSpPr>
          <p:nvPr>
            <p:ph type="title"/>
          </p:nvPr>
        </p:nvSpPr>
        <p:spPr/>
        <p:txBody>
          <a:bodyPr/>
          <a:lstStyle/>
          <a:p>
            <a:r>
              <a:rPr lang="en-US" dirty="0"/>
              <a:t>Communications &amp; PR</a:t>
            </a:r>
            <a:br>
              <a:rPr lang="en-US" dirty="0"/>
            </a:br>
            <a:r>
              <a:rPr lang="en-US" dirty="0"/>
              <a:t>functional descriptors</a:t>
            </a:r>
          </a:p>
        </p:txBody>
      </p:sp>
    </p:spTree>
    <p:extLst>
      <p:ext uri="{BB962C8B-B14F-4D97-AF65-F5344CB8AC3E}">
        <p14:creationId xmlns:p14="http://schemas.microsoft.com/office/powerpoint/2010/main" val="24084644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C3C4-BE4F-40A0-9D7F-B0F25EDBDA57}"/>
              </a:ext>
            </a:extLst>
          </p:cNvPr>
          <p:cNvSpPr>
            <a:spLocks noGrp="1"/>
          </p:cNvSpPr>
          <p:nvPr>
            <p:ph type="title"/>
          </p:nvPr>
        </p:nvSpPr>
        <p:spPr/>
        <p:txBody>
          <a:bodyPr/>
          <a:lstStyle/>
          <a:p>
            <a:pPr rtl="0"/>
            <a:r>
              <a:rPr lang="en-US" sz="2400" dirty="0">
                <a:solidFill>
                  <a:schemeClr val="accent6"/>
                </a:solidFill>
              </a:rPr>
              <a:t>Communications &amp; PR: </a:t>
            </a:r>
            <a:r>
              <a:rPr lang="en-US" sz="2400" dirty="0"/>
              <a:t>N-2 functional descriptors </a:t>
            </a:r>
          </a:p>
        </p:txBody>
      </p:sp>
      <p:sp>
        <p:nvSpPr>
          <p:cNvPr id="66" name="Rectangle 65">
            <a:extLst>
              <a:ext uri="{FF2B5EF4-FFF2-40B4-BE49-F238E27FC236}">
                <a16:creationId xmlns:a16="http://schemas.microsoft.com/office/drawing/2014/main" id="{80D3A3A3-586E-41CE-AB8D-6AC7600D9F6C}"/>
              </a:ext>
            </a:extLst>
          </p:cNvPr>
          <p:cNvSpPr/>
          <p:nvPr/>
        </p:nvSpPr>
        <p:spPr>
          <a:xfrm>
            <a:off x="5321131" y="1314107"/>
            <a:ext cx="1568791" cy="369852"/>
          </a:xfrm>
          <a:prstGeom prst="rect">
            <a:avLst/>
          </a:prstGeom>
          <a:solidFill>
            <a:srgbClr val="493C20"/>
          </a:solidFill>
          <a:ln w="9525" cap="rnd" cmpd="sng" algn="ctr">
            <a:noFill/>
            <a:prstDash val="sysDot"/>
            <a:roun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1000" dirty="0">
                <a:solidFill>
                  <a:srgbClr val="FFFFFF"/>
                </a:solidFill>
                <a:latin typeface="+mj-lt"/>
                <a:cs typeface="Sakkal Majalla" panose="02000000000000000000" pitchFamily="2" charset="-78"/>
                <a:sym typeface="Calibri"/>
              </a:rPr>
              <a:t>Communications &amp; PR</a:t>
            </a:r>
          </a:p>
        </p:txBody>
      </p:sp>
      <p:sp>
        <p:nvSpPr>
          <p:cNvPr id="28" name="Rectangle 27">
            <a:extLst>
              <a:ext uri="{FF2B5EF4-FFF2-40B4-BE49-F238E27FC236}">
                <a16:creationId xmlns:a16="http://schemas.microsoft.com/office/drawing/2014/main" id="{37EFDD40-4038-4398-BAEC-8B865BB36FDF}"/>
              </a:ext>
            </a:extLst>
          </p:cNvPr>
          <p:cNvSpPr/>
          <p:nvPr/>
        </p:nvSpPr>
        <p:spPr>
          <a:xfrm>
            <a:off x="419100" y="2511481"/>
            <a:ext cx="11391898" cy="638380"/>
          </a:xfrm>
          <a:prstGeom prst="rect">
            <a:avLst/>
          </a:prstGeom>
          <a:noFill/>
          <a:ln w="3175" cap="rnd">
            <a:solidFill>
              <a:srgbClr val="AD8A19"/>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spcAft>
                <a:spcPts val="600"/>
              </a:spcAft>
              <a:defRPr/>
            </a:pPr>
            <a:r>
              <a:rPr lang="en-US" sz="1000" dirty="0">
                <a:solidFill>
                  <a:srgbClr val="292212"/>
                </a:solidFill>
                <a:sym typeface="Calibri"/>
              </a:rPr>
              <a:t>The focus of this department is to manage and coordinate the Sectors’ communication plan as per the Communications &amp; PR strategy and according to appropriate communication channels, including business communication and operations.</a:t>
            </a:r>
          </a:p>
        </p:txBody>
      </p:sp>
      <p:sp>
        <p:nvSpPr>
          <p:cNvPr id="29" name="Rectangle 28">
            <a:extLst>
              <a:ext uri="{FF2B5EF4-FFF2-40B4-BE49-F238E27FC236}">
                <a16:creationId xmlns:a16="http://schemas.microsoft.com/office/drawing/2014/main" id="{EA212A8A-A77F-45CE-85B8-8D96C39F4AD1}"/>
              </a:ext>
            </a:extLst>
          </p:cNvPr>
          <p:cNvSpPr/>
          <p:nvPr/>
        </p:nvSpPr>
        <p:spPr>
          <a:xfrm>
            <a:off x="419100" y="2476659"/>
            <a:ext cx="2578736" cy="40345"/>
          </a:xfrm>
          <a:prstGeom prst="rect">
            <a:avLst/>
          </a:prstGeom>
          <a:solidFill>
            <a:srgbClr val="AD8A19"/>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1000"/>
              </a:spcAft>
              <a:buClrTx/>
              <a:buSzTx/>
              <a:buFontTx/>
              <a:buNone/>
              <a:tabLst/>
              <a:defRPr/>
            </a:pPr>
            <a:endParaRPr kumimoji="0" lang="en-US" sz="1200" b="0" i="0" u="none" strike="noStrike" kern="1200" cap="none" spc="0" normalizeH="0" baseline="0" noProof="0" dirty="0">
              <a:ln>
                <a:noFill/>
              </a:ln>
              <a:solidFill>
                <a:srgbClr val="FFFFFF"/>
              </a:solidFill>
              <a:effectLst/>
              <a:uLnTx/>
              <a:uFillTx/>
              <a:ea typeface="+mn-ea"/>
              <a:cs typeface="+mn-cs"/>
            </a:endParaRPr>
          </a:p>
        </p:txBody>
      </p:sp>
      <p:sp>
        <p:nvSpPr>
          <p:cNvPr id="30" name="Rectangle 29">
            <a:extLst>
              <a:ext uri="{FF2B5EF4-FFF2-40B4-BE49-F238E27FC236}">
                <a16:creationId xmlns:a16="http://schemas.microsoft.com/office/drawing/2014/main" id="{44743FC9-6EDD-4A49-B3B9-70529E26279C}"/>
              </a:ext>
            </a:extLst>
          </p:cNvPr>
          <p:cNvSpPr/>
          <p:nvPr/>
        </p:nvSpPr>
        <p:spPr>
          <a:xfrm>
            <a:off x="419100" y="3467102"/>
            <a:ext cx="11391898" cy="2971797"/>
          </a:xfrm>
          <a:prstGeom prst="rect">
            <a:avLst/>
          </a:prstGeom>
          <a:solidFill>
            <a:schemeClr val="bg1">
              <a:lumMod val="95000"/>
            </a:schemeClr>
          </a:solidFill>
          <a:ln w="3175" cap="rnd">
            <a:solidFill>
              <a:srgbClr val="AD8A19"/>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292212"/>
                </a:solidFill>
                <a:effectLst/>
                <a:uLnTx/>
                <a:uFillTx/>
                <a:latin typeface="+mj-lt"/>
                <a:ea typeface="+mn-ea"/>
                <a:cs typeface="+mn-cs"/>
              </a:rPr>
              <a:t>Follow RCU’s Communication &amp; PR</a:t>
            </a:r>
            <a:r>
              <a:rPr lang="en-US" sz="1000" dirty="0">
                <a:solidFill>
                  <a:srgbClr val="292212"/>
                </a:solidFill>
                <a:latin typeface="+mj-lt"/>
              </a:rPr>
              <a:t> strategy to manage</a:t>
            </a:r>
            <a:r>
              <a:rPr kumimoji="0" lang="en-US" sz="1000" b="0" i="0" u="none" strike="noStrike" kern="1200" cap="none" spc="0" normalizeH="0" baseline="0" noProof="0" dirty="0">
                <a:ln>
                  <a:noFill/>
                </a:ln>
                <a:solidFill>
                  <a:srgbClr val="292212"/>
                </a:solidFill>
                <a:effectLst/>
                <a:uLnTx/>
                <a:uFillTx/>
                <a:latin typeface="+mj-lt"/>
                <a:ea typeface="+mn-ea"/>
                <a:cs typeface="+mn-cs"/>
              </a:rPr>
              <a:t> and coordinate the Sectors’ communication plans with the aim to integrate consistent communication methods, initiatives and activities across different sectors and departments.</a:t>
            </a:r>
          </a:p>
          <a:p>
            <a:pPr marL="171450" indent="-171450">
              <a:spcAft>
                <a:spcPts val="600"/>
              </a:spcAft>
              <a:buFont typeface="Arial" panose="020B0604020202020204" pitchFamily="34" charset="0"/>
              <a:buChar char="•"/>
              <a:defRPr/>
            </a:pPr>
            <a:r>
              <a:rPr lang="en-US" sz="1000" dirty="0">
                <a:solidFill>
                  <a:srgbClr val="292212"/>
                </a:solidFill>
              </a:rPr>
              <a:t>Contribute to developing, promoting, enhancing and maintaining RCU’s positive public image and reputation.</a:t>
            </a:r>
            <a:endParaRPr kumimoji="0" lang="en-US" sz="1000" b="0" i="0" u="none" strike="noStrike" kern="1200" cap="none" spc="0" normalizeH="0" baseline="0" noProof="0" dirty="0">
              <a:ln>
                <a:noFill/>
              </a:ln>
              <a:solidFill>
                <a:srgbClr val="292212"/>
              </a:solidFill>
              <a:effectLst/>
              <a:uLnTx/>
              <a:uFillTx/>
              <a:latin typeface="+mj-lt"/>
              <a:ea typeface="+mn-ea"/>
              <a:cs typeface="+mn-cs"/>
            </a:endParaRP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00" dirty="0">
                <a:solidFill>
                  <a:srgbClr val="292212"/>
                </a:solidFill>
                <a:latin typeface="+mj-lt"/>
              </a:rPr>
              <a:t>Develop and </a:t>
            </a:r>
            <a:r>
              <a:rPr lang="en-US" sz="1000" dirty="0">
                <a:solidFill>
                  <a:srgbClr val="FF0000"/>
                </a:solidFill>
                <a:latin typeface="+mj-lt"/>
              </a:rPr>
              <a:t>update communication policies and procedures and ensure proper </a:t>
            </a:r>
            <a:r>
              <a:rPr lang="en-US" sz="1000" dirty="0">
                <a:solidFill>
                  <a:srgbClr val="292212"/>
                </a:solidFill>
                <a:latin typeface="+mj-lt"/>
              </a:rPr>
              <a:t>compliance across the different sectors and departments.</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292212"/>
                </a:solidFill>
                <a:effectLst/>
                <a:uLnTx/>
                <a:uFillTx/>
                <a:latin typeface="+mj-lt"/>
                <a:ea typeface="+mn-ea"/>
                <a:cs typeface="+mn-cs"/>
              </a:rPr>
              <a:t>Develop and maintain communication related projects, while setting expectations, appropriate budgets, securing approvals and implementing project performance indicators for proper evaluation.</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292212"/>
                </a:solidFill>
                <a:effectLst/>
                <a:uLnTx/>
                <a:uFillTx/>
                <a:latin typeface="+mj-lt"/>
                <a:ea typeface="+mn-ea"/>
                <a:cs typeface="+mn-cs"/>
              </a:rPr>
              <a:t>Develop and execute business communications with RCU employees and in coordination with concerned departments to share corporate information, decisions and recommendations.</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00" dirty="0">
                <a:solidFill>
                  <a:srgbClr val="292212"/>
                </a:solidFill>
                <a:latin typeface="+mj-lt"/>
              </a:rPr>
              <a:t>Implement different and varied communication systems and methodologies to deliver relevant messages and information and provide guidelines to different departments on approved communication channels.</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292212"/>
                </a:solidFill>
                <a:effectLst/>
                <a:uLnTx/>
                <a:uFillTx/>
                <a:latin typeface="+mj-lt"/>
                <a:ea typeface="+mn-ea"/>
                <a:cs typeface="+mn-cs"/>
              </a:rPr>
              <a:t>Provide communication protocols and acceptable communication methods for upward, downward and lateral organizational and departmental communication activities and initiatives as well as for external communication with the public and different stakeholders.</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00" dirty="0">
                <a:solidFill>
                  <a:srgbClr val="292212"/>
                </a:solidFill>
                <a:latin typeface="+mj-lt"/>
              </a:rPr>
              <a:t>Plan and maintain crisis communication plans to properly deliver the organizational response to any occurrences and prepare different sectors and departments on the way forward.</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292212"/>
                </a:solidFill>
                <a:effectLst/>
                <a:uLnTx/>
                <a:uFillTx/>
                <a:latin typeface="+mj-lt"/>
                <a:ea typeface="+mn-ea"/>
                <a:cs typeface="+mn-cs"/>
              </a:rPr>
              <a:t>Create media and social media calendars, develop sector media coverage reports and arrange production with media center, marketing communication team and relevant departments.</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srgbClr val="292212"/>
              </a:solidFill>
              <a:effectLst/>
              <a:uLnTx/>
              <a:uFillTx/>
              <a:latin typeface="+mj-lt"/>
              <a:ea typeface="+mn-ea"/>
              <a:cs typeface="+mn-cs"/>
            </a:endParaRP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kumimoji="0" lang="en-GB" sz="1000" b="0" i="0" u="none" strike="noStrike" kern="1200" cap="none" spc="0" normalizeH="0" baseline="0" noProof="0" dirty="0">
              <a:ln>
                <a:noFill/>
              </a:ln>
              <a:solidFill>
                <a:prstClr val="black"/>
              </a:solidFill>
              <a:effectLst/>
              <a:uLnTx/>
              <a:uFillTx/>
              <a:latin typeface="HelveticaNeueLT Arabic 55 Roman" panose="020B0604020202020204"/>
              <a:ea typeface="+mn-ea"/>
              <a:cs typeface="+mn-cs"/>
            </a:endParaRPr>
          </a:p>
        </p:txBody>
      </p:sp>
      <p:sp>
        <p:nvSpPr>
          <p:cNvPr id="31" name="Rectangle: Single Corner Snipped 30">
            <a:extLst>
              <a:ext uri="{FF2B5EF4-FFF2-40B4-BE49-F238E27FC236}">
                <a16:creationId xmlns:a16="http://schemas.microsoft.com/office/drawing/2014/main" id="{083F1AF9-DC79-42E8-9B5E-0AA6CA1641C1}"/>
              </a:ext>
            </a:extLst>
          </p:cNvPr>
          <p:cNvSpPr/>
          <p:nvPr/>
        </p:nvSpPr>
        <p:spPr>
          <a:xfrm>
            <a:off x="419100" y="3149861"/>
            <a:ext cx="3541842" cy="317241"/>
          </a:xfrm>
          <a:prstGeom prst="snip1Rect">
            <a:avLst>
              <a:gd name="adj" fmla="val 50000"/>
            </a:avLst>
          </a:prstGeom>
          <a:noFill/>
          <a:ln w="12700" cap="rnd">
            <a:noFill/>
            <a:prstDash val="sysDash"/>
            <a:round/>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1000"/>
              </a:spcAft>
              <a:buClrTx/>
              <a:buSzTx/>
              <a:buFontTx/>
              <a:buNone/>
              <a:tabLst/>
              <a:defRPr/>
            </a:pPr>
            <a:r>
              <a:rPr kumimoji="0" lang="en-US" sz="1100" b="0" i="1" u="none" strike="noStrike" kern="1200" cap="none" spc="0" normalizeH="0" baseline="0" noProof="0" dirty="0">
                <a:ln>
                  <a:noFill/>
                </a:ln>
                <a:solidFill>
                  <a:srgbClr val="F8F7F2">
                    <a:lumMod val="10000"/>
                  </a:srgbClr>
                </a:solidFill>
                <a:effectLst/>
                <a:uLnTx/>
                <a:uFillTx/>
                <a:ea typeface="+mn-ea"/>
                <a:cs typeface="+mn-cs"/>
              </a:rPr>
              <a:t>Functional Descriptors</a:t>
            </a:r>
          </a:p>
        </p:txBody>
      </p:sp>
      <p:sp>
        <p:nvSpPr>
          <p:cNvPr id="32" name="Rectangle 31">
            <a:extLst>
              <a:ext uri="{FF2B5EF4-FFF2-40B4-BE49-F238E27FC236}">
                <a16:creationId xmlns:a16="http://schemas.microsoft.com/office/drawing/2014/main" id="{9AEC4013-262E-41B7-A630-D660FA6C9331}"/>
              </a:ext>
            </a:extLst>
          </p:cNvPr>
          <p:cNvSpPr/>
          <p:nvPr/>
        </p:nvSpPr>
        <p:spPr>
          <a:xfrm>
            <a:off x="419100" y="3432281"/>
            <a:ext cx="2578736" cy="40345"/>
          </a:xfrm>
          <a:prstGeom prst="rect">
            <a:avLst/>
          </a:prstGeom>
          <a:solidFill>
            <a:srgbClr val="AD8A19"/>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1000"/>
              </a:spcAft>
              <a:buClrTx/>
              <a:buSzTx/>
              <a:buFontTx/>
              <a:buNone/>
              <a:tabLst/>
              <a:defRPr/>
            </a:pPr>
            <a:endParaRPr kumimoji="0" lang="en-US" sz="1200" b="0" i="0" u="none" strike="noStrike" kern="1200" cap="none" spc="0" normalizeH="0" baseline="0" noProof="0" dirty="0">
              <a:ln>
                <a:noFill/>
              </a:ln>
              <a:solidFill>
                <a:srgbClr val="FFFFFF"/>
              </a:solidFill>
              <a:effectLst/>
              <a:uLnTx/>
              <a:uFillTx/>
              <a:ea typeface="+mn-ea"/>
              <a:cs typeface="+mn-cs"/>
            </a:endParaRPr>
          </a:p>
        </p:txBody>
      </p:sp>
      <p:sp>
        <p:nvSpPr>
          <p:cNvPr id="25" name="Rectangle: Single Corner Snipped 24">
            <a:extLst>
              <a:ext uri="{FF2B5EF4-FFF2-40B4-BE49-F238E27FC236}">
                <a16:creationId xmlns:a16="http://schemas.microsoft.com/office/drawing/2014/main" id="{504E57E9-5E35-4FFF-AF7F-17FD2A53A285}"/>
              </a:ext>
            </a:extLst>
          </p:cNvPr>
          <p:cNvSpPr/>
          <p:nvPr/>
        </p:nvSpPr>
        <p:spPr>
          <a:xfrm>
            <a:off x="419100" y="2194239"/>
            <a:ext cx="3541842" cy="317241"/>
          </a:xfrm>
          <a:prstGeom prst="snip1Rect">
            <a:avLst>
              <a:gd name="adj" fmla="val 50000"/>
            </a:avLst>
          </a:prstGeom>
          <a:noFill/>
          <a:ln w="12700" cap="rnd">
            <a:noFill/>
            <a:prstDash val="sysDash"/>
            <a:round/>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1000"/>
              </a:spcAft>
              <a:buClrTx/>
              <a:buSzTx/>
              <a:buFontTx/>
              <a:buNone/>
              <a:tabLst/>
              <a:defRPr/>
            </a:pPr>
            <a:r>
              <a:rPr kumimoji="0" lang="en-US" sz="1100" b="0" i="1" u="none" strike="noStrike" kern="1200" cap="none" spc="0" normalizeH="0" baseline="0" noProof="0" dirty="0">
                <a:ln>
                  <a:noFill/>
                </a:ln>
                <a:solidFill>
                  <a:srgbClr val="F8F7F2">
                    <a:lumMod val="10000"/>
                  </a:srgbClr>
                </a:solidFill>
                <a:effectLst/>
                <a:uLnTx/>
                <a:uFillTx/>
                <a:ea typeface="+mn-ea"/>
                <a:cs typeface="+mn-cs"/>
              </a:rPr>
              <a:t>Mandate</a:t>
            </a:r>
          </a:p>
        </p:txBody>
      </p:sp>
      <p:cxnSp>
        <p:nvCxnSpPr>
          <p:cNvPr id="26" name="Connector: Elbow 25">
            <a:extLst>
              <a:ext uri="{FF2B5EF4-FFF2-40B4-BE49-F238E27FC236}">
                <a16:creationId xmlns:a16="http://schemas.microsoft.com/office/drawing/2014/main" id="{9BBFD2E6-3235-410B-8294-25538266F1C8}"/>
              </a:ext>
            </a:extLst>
          </p:cNvPr>
          <p:cNvCxnSpPr>
            <a:cxnSpLocks/>
          </p:cNvCxnSpPr>
          <p:nvPr/>
        </p:nvCxnSpPr>
        <p:spPr>
          <a:xfrm rot="16200000" flipH="1">
            <a:off x="8463758" y="-674272"/>
            <a:ext cx="204616" cy="4921078"/>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BEEDE10D-76FA-4CC3-8406-BADEBB74AC97}"/>
              </a:ext>
            </a:extLst>
          </p:cNvPr>
          <p:cNvCxnSpPr>
            <a:cxnSpLocks/>
          </p:cNvCxnSpPr>
          <p:nvPr/>
        </p:nvCxnSpPr>
        <p:spPr>
          <a:xfrm rot="5400000">
            <a:off x="3552204" y="-664748"/>
            <a:ext cx="204616" cy="4902031"/>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0E9A7FD0-B00C-4865-ACC7-1C168881A2D1}"/>
              </a:ext>
            </a:extLst>
          </p:cNvPr>
          <p:cNvSpPr/>
          <p:nvPr/>
        </p:nvSpPr>
        <p:spPr>
          <a:xfrm>
            <a:off x="419100" y="1888575"/>
            <a:ext cx="1568791" cy="369852"/>
          </a:xfrm>
          <a:prstGeom prst="rect">
            <a:avLst/>
          </a:prstGeom>
          <a:solidFill>
            <a:srgbClr val="816C39"/>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1000" kern="0" dirty="0">
                <a:solidFill>
                  <a:schemeClr val="bg1"/>
                </a:solidFill>
                <a:latin typeface="+mj-lt"/>
                <a:ea typeface="ＭＳ Ｐゴシック"/>
                <a:cs typeface="Sakkal Majalla" panose="02000000000000000000" pitchFamily="2" charset="-78"/>
                <a:sym typeface="Calibri"/>
              </a:rPr>
              <a:t>Sector Communication</a:t>
            </a:r>
          </a:p>
        </p:txBody>
      </p:sp>
      <p:sp>
        <p:nvSpPr>
          <p:cNvPr id="34" name="Rectangle 33">
            <a:extLst>
              <a:ext uri="{FF2B5EF4-FFF2-40B4-BE49-F238E27FC236}">
                <a16:creationId xmlns:a16="http://schemas.microsoft.com/office/drawing/2014/main" id="{67985409-78D1-41AC-B411-AF93DF681DA6}"/>
              </a:ext>
            </a:extLst>
          </p:cNvPr>
          <p:cNvSpPr/>
          <p:nvPr/>
        </p:nvSpPr>
        <p:spPr>
          <a:xfrm>
            <a:off x="10242209" y="1888575"/>
            <a:ext cx="1568791" cy="369852"/>
          </a:xfrm>
          <a:prstGeom prst="rect">
            <a:avLst/>
          </a:prstGeom>
          <a:solidFill>
            <a:schemeClr val="bg1">
              <a:lumMod val="95000"/>
            </a:schemeClr>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defRPr/>
            </a:pPr>
            <a:r>
              <a:rPr lang="en-US" sz="1000" kern="0" dirty="0">
                <a:solidFill>
                  <a:srgbClr val="FFFFFF">
                    <a:lumMod val="65000"/>
                  </a:srgbClr>
                </a:solidFill>
                <a:latin typeface="+mj-lt"/>
                <a:ea typeface="ＭＳ Ｐゴシック"/>
                <a:cs typeface="Sakkal Majalla" panose="02000000000000000000" pitchFamily="2" charset="-78"/>
                <a:sym typeface="Calibri"/>
              </a:rPr>
              <a:t>Marketing Communication</a:t>
            </a:r>
          </a:p>
        </p:txBody>
      </p:sp>
      <p:grpSp>
        <p:nvGrpSpPr>
          <p:cNvPr id="35" name="Group 34">
            <a:extLst>
              <a:ext uri="{FF2B5EF4-FFF2-40B4-BE49-F238E27FC236}">
                <a16:creationId xmlns:a16="http://schemas.microsoft.com/office/drawing/2014/main" id="{EAD32C41-5787-4260-84E6-3EE39F4CBA0D}"/>
              </a:ext>
            </a:extLst>
          </p:cNvPr>
          <p:cNvGrpSpPr/>
          <p:nvPr/>
        </p:nvGrpSpPr>
        <p:grpSpPr>
          <a:xfrm>
            <a:off x="11434618" y="6581775"/>
            <a:ext cx="617682" cy="365125"/>
            <a:chOff x="11434618" y="6581775"/>
            <a:chExt cx="617682" cy="365125"/>
          </a:xfrm>
        </p:grpSpPr>
        <p:sp>
          <p:nvSpPr>
            <p:cNvPr id="36" name="Slide Number Placeholder 2">
              <a:extLst>
                <a:ext uri="{FF2B5EF4-FFF2-40B4-BE49-F238E27FC236}">
                  <a16:creationId xmlns:a16="http://schemas.microsoft.com/office/drawing/2014/main" id="{A5F6456D-DFCE-40CC-89F6-DE6128703EFD}"/>
                </a:ext>
              </a:extLst>
            </p:cNvPr>
            <p:cNvSpPr txBox="1">
              <a:spLocks/>
            </p:cNvSpPr>
            <p:nvPr/>
          </p:nvSpPr>
          <p:spPr>
            <a:xfrm>
              <a:off x="11434618" y="6581775"/>
              <a:ext cx="617682" cy="365125"/>
            </a:xfrm>
            <a:prstGeom prst="rect">
              <a:avLst/>
            </a:prstGeom>
          </p:spPr>
          <p:txBody>
            <a:bodyPr tIns="0" anchor="t"/>
            <a:lstStyle>
              <a:defPPr>
                <a:defRPr lang="en-US"/>
              </a:defPPr>
              <a:lvl1pPr marL="0" algn="l" defTabSz="914400" rtl="0" eaLnBrk="1" latinLnBrk="0" hangingPunct="1">
                <a:defRPr sz="10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826C3A"/>
                  </a:solidFill>
                  <a:effectLst/>
                  <a:uLnTx/>
                  <a:uFillTx/>
                  <a:ea typeface="+mn-ea"/>
                  <a:cs typeface="Arial" panose="020B0604020202020204" pitchFamily="34" charset="0"/>
                </a:rPr>
                <a:t> </a:t>
              </a:r>
              <a:fld id="{8D106B86-2C1D-4C37-AAEC-BECB664F03FD}" type="slidenum">
                <a:rPr kumimoji="0" lang="en-US" sz="900" b="0" i="0" u="none" strike="noStrike" kern="1200" cap="none" spc="0" normalizeH="0" baseline="0" noProof="0" smtClean="0">
                  <a:ln>
                    <a:noFill/>
                  </a:ln>
                  <a:solidFill>
                    <a:srgbClr val="826C3A"/>
                  </a:solidFill>
                  <a:effectLst/>
                  <a:uLnTx/>
                  <a:uFillTx/>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900" b="0" i="0" u="none" strike="noStrike" kern="1200" cap="none" spc="0" normalizeH="0" baseline="0" noProof="0" dirty="0">
                <a:ln>
                  <a:noFill/>
                </a:ln>
                <a:solidFill>
                  <a:srgbClr val="826C3A"/>
                </a:solidFill>
                <a:effectLst/>
                <a:uLnTx/>
                <a:uFillTx/>
                <a:ea typeface="+mn-ea"/>
                <a:cs typeface="Arial" panose="020B0604020202020204" pitchFamily="34" charset="0"/>
              </a:endParaRPr>
            </a:p>
          </p:txBody>
        </p:sp>
        <p:sp>
          <p:nvSpPr>
            <p:cNvPr id="37" name="Graphic 3">
              <a:extLst>
                <a:ext uri="{FF2B5EF4-FFF2-40B4-BE49-F238E27FC236}">
                  <a16:creationId xmlns:a16="http://schemas.microsoft.com/office/drawing/2014/main" id="{924F8733-8264-43BB-9F83-C4D13FC66481}"/>
                </a:ext>
              </a:extLst>
            </p:cNvPr>
            <p:cNvSpPr/>
            <p:nvPr/>
          </p:nvSpPr>
          <p:spPr>
            <a:xfrm>
              <a:off x="11637744" y="6581775"/>
              <a:ext cx="49530" cy="274320"/>
            </a:xfrm>
            <a:custGeom>
              <a:avLst/>
              <a:gdLst>
                <a:gd name="connsiteX0" fmla="*/ 49530 w 49530"/>
                <a:gd name="connsiteY0" fmla="*/ 0 h 506730"/>
                <a:gd name="connsiteX1" fmla="*/ 0 w 49530"/>
                <a:gd name="connsiteY1" fmla="*/ 506730 h 506730"/>
              </a:gdLst>
              <a:ahLst/>
              <a:cxnLst>
                <a:cxn ang="0">
                  <a:pos x="connsiteX0" y="connsiteY0"/>
                </a:cxn>
                <a:cxn ang="0">
                  <a:pos x="connsiteX1" y="connsiteY1"/>
                </a:cxn>
              </a:cxnLst>
              <a:rect l="l" t="t" r="r" b="b"/>
              <a:pathLst>
                <a:path w="49530" h="506730">
                  <a:moveTo>
                    <a:pt x="49530" y="0"/>
                  </a:moveTo>
                  <a:lnTo>
                    <a:pt x="0" y="506730"/>
                  </a:lnTo>
                </a:path>
              </a:pathLst>
            </a:custGeom>
            <a:ln w="952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826C3A"/>
                </a:solidFill>
                <a:effectLst/>
                <a:uLnTx/>
                <a:uFillTx/>
                <a:latin typeface="Arial" panose="020B0604020202020204" pitchFamily="34" charset="0"/>
                <a:ea typeface="+mn-ea"/>
                <a:cs typeface="Arial" panose="020B0604020202020204" pitchFamily="34" charset="0"/>
              </a:endParaRPr>
            </a:p>
          </p:txBody>
        </p:sp>
      </p:grpSp>
      <p:sp>
        <p:nvSpPr>
          <p:cNvPr id="39" name="Rectangle 38">
            <a:extLst>
              <a:ext uri="{FF2B5EF4-FFF2-40B4-BE49-F238E27FC236}">
                <a16:creationId xmlns:a16="http://schemas.microsoft.com/office/drawing/2014/main" id="{625741A5-3E33-A746-B675-37C81B5F7A73}"/>
              </a:ext>
            </a:extLst>
          </p:cNvPr>
          <p:cNvSpPr/>
          <p:nvPr/>
        </p:nvSpPr>
        <p:spPr>
          <a:xfrm>
            <a:off x="5321130" y="1888575"/>
            <a:ext cx="1568791" cy="369852"/>
          </a:xfrm>
          <a:prstGeom prst="rect">
            <a:avLst/>
          </a:prstGeom>
          <a:solidFill>
            <a:schemeClr val="bg1">
              <a:lumMod val="95000"/>
            </a:schemeClr>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defRPr/>
            </a:pPr>
            <a:r>
              <a:rPr lang="en-US" sz="1000" kern="0" dirty="0">
                <a:solidFill>
                  <a:srgbClr val="FFFFFF">
                    <a:lumMod val="65000"/>
                  </a:srgbClr>
                </a:solidFill>
                <a:latin typeface="+mj-lt"/>
                <a:ea typeface="ＭＳ Ｐゴシック"/>
                <a:cs typeface="Sakkal Majalla" panose="02000000000000000000" pitchFamily="2" charset="-78"/>
                <a:sym typeface="Calibri"/>
              </a:rPr>
              <a:t>Media Center</a:t>
            </a:r>
          </a:p>
        </p:txBody>
      </p:sp>
      <p:cxnSp>
        <p:nvCxnSpPr>
          <p:cNvPr id="47" name="Connector: Elbow 26">
            <a:extLst>
              <a:ext uri="{FF2B5EF4-FFF2-40B4-BE49-F238E27FC236}">
                <a16:creationId xmlns:a16="http://schemas.microsoft.com/office/drawing/2014/main" id="{46F61C74-1D2F-F448-85EA-FB61C8EEB86B}"/>
              </a:ext>
            </a:extLst>
          </p:cNvPr>
          <p:cNvCxnSpPr>
            <a:cxnSpLocks/>
          </p:cNvCxnSpPr>
          <p:nvPr/>
        </p:nvCxnSpPr>
        <p:spPr>
          <a:xfrm rot="16200000" flipH="1">
            <a:off x="6051264" y="1803678"/>
            <a:ext cx="108527" cy="2"/>
          </a:xfrm>
          <a:prstGeom prst="bentConnector3">
            <a:avLst>
              <a:gd name="adj1" fmla="val 12573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C5A3F4E6-E4F8-479B-74F4-A6200697A802}"/>
              </a:ext>
            </a:extLst>
          </p:cNvPr>
          <p:cNvGrpSpPr/>
          <p:nvPr/>
        </p:nvGrpSpPr>
        <p:grpSpPr>
          <a:xfrm>
            <a:off x="419101" y="6538560"/>
            <a:ext cx="1270604" cy="217580"/>
            <a:chOff x="419101" y="6538560"/>
            <a:chExt cx="1270604" cy="217580"/>
          </a:xfrm>
        </p:grpSpPr>
        <p:sp>
          <p:nvSpPr>
            <p:cNvPr id="48" name="Rectangle 47">
              <a:extLst>
                <a:ext uri="{FF2B5EF4-FFF2-40B4-BE49-F238E27FC236}">
                  <a16:creationId xmlns:a16="http://schemas.microsoft.com/office/drawing/2014/main" id="{7B339A39-7F73-D380-9379-95B63841EBBC}"/>
                </a:ext>
              </a:extLst>
            </p:cNvPr>
            <p:cNvSpPr/>
            <p:nvPr/>
          </p:nvSpPr>
          <p:spPr>
            <a:xfrm>
              <a:off x="464963" y="6575955"/>
              <a:ext cx="193440" cy="142791"/>
            </a:xfrm>
            <a:prstGeom prst="rect">
              <a:avLst/>
            </a:prstGeom>
            <a:solidFill>
              <a:srgbClr val="493D20"/>
            </a:solidFill>
            <a:ln w="9525" cap="rnd" cmpd="sng" algn="ctr">
              <a:noFill/>
              <a:prstDash val="sysDot"/>
              <a:roun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endParaRPr lang="en-US" dirty="0">
                <a:sym typeface="Calibri"/>
              </a:endParaRPr>
            </a:p>
          </p:txBody>
        </p:sp>
        <p:sp>
          <p:nvSpPr>
            <p:cNvPr id="49" name="Rectangle 48">
              <a:extLst>
                <a:ext uri="{FF2B5EF4-FFF2-40B4-BE49-F238E27FC236}">
                  <a16:creationId xmlns:a16="http://schemas.microsoft.com/office/drawing/2014/main" id="{B98AD599-19EC-E612-0797-90DD7F21C2A2}"/>
                </a:ext>
              </a:extLst>
            </p:cNvPr>
            <p:cNvSpPr/>
            <p:nvPr/>
          </p:nvSpPr>
          <p:spPr>
            <a:xfrm>
              <a:off x="686389" y="6538560"/>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marL="0" marR="0" lvl="0" indent="0" algn="l" defTabSz="914377" rtl="0" eaLnBrk="1" fontAlgn="auto" latinLnBrk="0" hangingPunct="1">
                <a:lnSpc>
                  <a:spcPct val="100000"/>
                </a:lnSpc>
                <a:spcBef>
                  <a:spcPts val="0"/>
                </a:spcBef>
                <a:spcAft>
                  <a:spcPts val="500"/>
                </a:spcAft>
                <a:buClrTx/>
                <a:buSzTx/>
                <a:buFontTx/>
                <a:buNone/>
                <a:tabLst/>
                <a:defRPr/>
              </a:pPr>
              <a:r>
                <a:rPr kumimoji="0" lang="en-US" sz="900" b="0" i="0" u="none" strike="noStrike" kern="1200" cap="none" spc="0" normalizeH="0" baseline="0" noProof="0" dirty="0">
                  <a:ln>
                    <a:noFill/>
                  </a:ln>
                  <a:solidFill>
                    <a:srgbClr val="826C3D"/>
                  </a:solidFill>
                  <a:effectLst/>
                  <a:uLnTx/>
                  <a:uFillTx/>
                  <a:latin typeface="+mj-lt"/>
                  <a:ea typeface="+mn-ea"/>
                  <a:cs typeface="Sakkal Majalla" panose="02000000000000000000" pitchFamily="2" charset="-78"/>
                  <a:sym typeface="Calibri"/>
                </a:rPr>
                <a:t>N-1</a:t>
              </a:r>
            </a:p>
          </p:txBody>
        </p:sp>
        <p:grpSp>
          <p:nvGrpSpPr>
            <p:cNvPr id="50" name="Group 49">
              <a:extLst>
                <a:ext uri="{FF2B5EF4-FFF2-40B4-BE49-F238E27FC236}">
                  <a16:creationId xmlns:a16="http://schemas.microsoft.com/office/drawing/2014/main" id="{9F3C34B1-91CC-3906-5B2D-365DA2110010}"/>
                </a:ext>
              </a:extLst>
            </p:cNvPr>
            <p:cNvGrpSpPr/>
            <p:nvPr/>
          </p:nvGrpSpPr>
          <p:grpSpPr>
            <a:xfrm>
              <a:off x="1073690" y="6538560"/>
              <a:ext cx="616015" cy="217580"/>
              <a:chOff x="4071342" y="6538560"/>
              <a:chExt cx="616015" cy="217580"/>
            </a:xfrm>
          </p:grpSpPr>
          <p:sp>
            <p:nvSpPr>
              <p:cNvPr id="52" name="Rectangle 51">
                <a:extLst>
                  <a:ext uri="{FF2B5EF4-FFF2-40B4-BE49-F238E27FC236}">
                    <a16:creationId xmlns:a16="http://schemas.microsoft.com/office/drawing/2014/main" id="{49DA2788-DCD1-1444-9924-71FCC72AA977}"/>
                  </a:ext>
                </a:extLst>
              </p:cNvPr>
              <p:cNvSpPr/>
              <p:nvPr/>
            </p:nvSpPr>
            <p:spPr>
              <a:xfrm>
                <a:off x="4071342" y="6575955"/>
                <a:ext cx="193440" cy="142791"/>
              </a:xfrm>
              <a:prstGeom prst="rect">
                <a:avLst/>
              </a:prstGeom>
              <a:solidFill>
                <a:srgbClr val="826C3A"/>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pPr>
                <a:endParaRPr lang="en-US" sz="900" dirty="0">
                  <a:solidFill>
                    <a:srgbClr val="FFFFFF"/>
                  </a:solidFill>
                  <a:latin typeface="+mj-lt"/>
                  <a:cs typeface="Sakkal Majalla" panose="02000000000000000000" pitchFamily="2" charset="-78"/>
                  <a:sym typeface="Calibri"/>
                </a:endParaRPr>
              </a:p>
            </p:txBody>
          </p:sp>
          <p:sp>
            <p:nvSpPr>
              <p:cNvPr id="53" name="Rectangle 52">
                <a:extLst>
                  <a:ext uri="{FF2B5EF4-FFF2-40B4-BE49-F238E27FC236}">
                    <a16:creationId xmlns:a16="http://schemas.microsoft.com/office/drawing/2014/main" id="{E2896A32-8E6F-90F2-CA7E-9862991E1CB4}"/>
                  </a:ext>
                </a:extLst>
              </p:cNvPr>
              <p:cNvSpPr/>
              <p:nvPr/>
            </p:nvSpPr>
            <p:spPr>
              <a:xfrm>
                <a:off x="4305380" y="6538560"/>
                <a:ext cx="381977"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marL="0" marR="0" lvl="0" indent="0" algn="l" defTabSz="914377" rtl="0" eaLnBrk="1" fontAlgn="auto" latinLnBrk="0" hangingPunct="1">
                  <a:lnSpc>
                    <a:spcPct val="100000"/>
                  </a:lnSpc>
                  <a:spcBef>
                    <a:spcPts val="0"/>
                  </a:spcBef>
                  <a:spcAft>
                    <a:spcPts val="500"/>
                  </a:spcAft>
                  <a:buClrTx/>
                  <a:buSzTx/>
                  <a:buFontTx/>
                  <a:buNone/>
                  <a:tabLst/>
                  <a:defRPr/>
                </a:pPr>
                <a:r>
                  <a:rPr kumimoji="0" lang="en-US" sz="900" b="0" i="0" u="none" strike="noStrike" kern="1200" cap="none" spc="0" normalizeH="0" baseline="0" noProof="0" dirty="0">
                    <a:ln>
                      <a:noFill/>
                    </a:ln>
                    <a:solidFill>
                      <a:srgbClr val="826C3D"/>
                    </a:solidFill>
                    <a:effectLst/>
                    <a:uLnTx/>
                    <a:uFillTx/>
                    <a:latin typeface="+mj-lt"/>
                    <a:ea typeface="+mn-ea"/>
                    <a:cs typeface="Sakkal Majalla" panose="02000000000000000000" pitchFamily="2" charset="-78"/>
                    <a:sym typeface="Calibri"/>
                  </a:rPr>
                  <a:t>N-2</a:t>
                </a:r>
              </a:p>
            </p:txBody>
          </p:sp>
        </p:grpSp>
        <p:sp>
          <p:nvSpPr>
            <p:cNvPr id="51" name="Rectangle 50">
              <a:extLst>
                <a:ext uri="{FF2B5EF4-FFF2-40B4-BE49-F238E27FC236}">
                  <a16:creationId xmlns:a16="http://schemas.microsoft.com/office/drawing/2014/main" id="{18121041-718E-7730-08A2-B909923A0EB7}"/>
                </a:ext>
              </a:extLst>
            </p:cNvPr>
            <p:cNvSpPr/>
            <p:nvPr/>
          </p:nvSpPr>
          <p:spPr>
            <a:xfrm>
              <a:off x="419101" y="6538560"/>
              <a:ext cx="1270604" cy="217580"/>
            </a:xfrm>
            <a:prstGeom prst="rect">
              <a:avLst/>
            </a:prstGeom>
            <a:ln w="31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1" indent="0" algn="ctr" defTabSz="1828754" rtl="0" eaLnBrk="1" fontAlgn="auto" latinLnBrk="0" hangingPunct="1">
                <a:lnSpc>
                  <a:spcPct val="100000"/>
                </a:lnSpc>
                <a:spcBef>
                  <a:spcPts val="0"/>
                </a:spcBef>
                <a:spcAft>
                  <a:spcPts val="0"/>
                </a:spcAft>
                <a:buClr>
                  <a:srgbClr val="826C3A">
                    <a:lumMod val="100000"/>
                  </a:srgbClr>
                </a:buClr>
                <a:buSzPct val="100000"/>
                <a:buFontTx/>
                <a:buNone/>
                <a:tabLst/>
                <a:defRPr/>
              </a:pPr>
              <a:endParaRPr kumimoji="0" lang="en-US" sz="700" b="0" i="0" u="none" strike="noStrike" kern="0" cap="none" spc="0" normalizeH="0" baseline="0" noProof="0" dirty="0">
                <a:ln>
                  <a:noFill/>
                </a:ln>
                <a:solidFill>
                  <a:srgbClr val="3C3C3C"/>
                </a:solidFill>
                <a:effectLst/>
                <a:uLnTx/>
                <a:uFillTx/>
                <a:latin typeface="+mj-lt"/>
                <a:ea typeface="+mn-ea"/>
                <a:cs typeface="Sakkal Majalla" panose="02000000000000000000" pitchFamily="2" charset="-78"/>
                <a:sym typeface="Calibri"/>
              </a:endParaRPr>
            </a:p>
          </p:txBody>
        </p:sp>
      </p:grpSp>
    </p:spTree>
    <p:extLst>
      <p:ext uri="{BB962C8B-B14F-4D97-AF65-F5344CB8AC3E}">
        <p14:creationId xmlns:p14="http://schemas.microsoft.com/office/powerpoint/2010/main" val="1095809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C3C4-BE4F-40A0-9D7F-B0F25EDBDA57}"/>
              </a:ext>
            </a:extLst>
          </p:cNvPr>
          <p:cNvSpPr>
            <a:spLocks noGrp="1"/>
          </p:cNvSpPr>
          <p:nvPr>
            <p:ph type="title"/>
          </p:nvPr>
        </p:nvSpPr>
        <p:spPr/>
        <p:txBody>
          <a:bodyPr/>
          <a:lstStyle/>
          <a:p>
            <a:pPr rtl="0"/>
            <a:r>
              <a:rPr lang="en-US" sz="2400" dirty="0">
                <a:solidFill>
                  <a:schemeClr val="accent6"/>
                </a:solidFill>
              </a:rPr>
              <a:t>Communications &amp; PR: </a:t>
            </a:r>
            <a:r>
              <a:rPr lang="en-US" sz="2400" dirty="0"/>
              <a:t>N-2 functional descriptors </a:t>
            </a:r>
          </a:p>
        </p:txBody>
      </p:sp>
      <p:sp>
        <p:nvSpPr>
          <p:cNvPr id="30" name="Rectangle 29">
            <a:extLst>
              <a:ext uri="{FF2B5EF4-FFF2-40B4-BE49-F238E27FC236}">
                <a16:creationId xmlns:a16="http://schemas.microsoft.com/office/drawing/2014/main" id="{44743FC9-6EDD-4A49-B3B9-70529E26279C}"/>
              </a:ext>
            </a:extLst>
          </p:cNvPr>
          <p:cNvSpPr/>
          <p:nvPr/>
        </p:nvSpPr>
        <p:spPr>
          <a:xfrm>
            <a:off x="419100" y="3467102"/>
            <a:ext cx="11391898" cy="2971797"/>
          </a:xfrm>
          <a:prstGeom prst="rect">
            <a:avLst/>
          </a:prstGeom>
          <a:solidFill>
            <a:schemeClr val="bg1">
              <a:lumMod val="95000"/>
            </a:schemeClr>
          </a:solidFill>
          <a:ln w="3175" cap="rnd">
            <a:solidFill>
              <a:srgbClr val="AD8A19"/>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71450" indent="-171450">
              <a:spcAft>
                <a:spcPts val="600"/>
              </a:spcAft>
              <a:buFont typeface="Arial" panose="020B0604020202020204" pitchFamily="34" charset="0"/>
              <a:buChar char="•"/>
              <a:defRPr/>
            </a:pPr>
            <a:r>
              <a:rPr lang="en-US" sz="1000" dirty="0">
                <a:solidFill>
                  <a:srgbClr val="292212"/>
                </a:solidFill>
              </a:rPr>
              <a:t>Develop media strategies and plans and coordinate proper implementation of media programs according to approved budget and objectives with the aim to promote a consistent image of RCU to the public.</a:t>
            </a:r>
          </a:p>
          <a:p>
            <a:pPr marL="171450" indent="-171450">
              <a:spcAft>
                <a:spcPts val="600"/>
              </a:spcAft>
              <a:buFont typeface="Arial" panose="020B0604020202020204" pitchFamily="34" charset="0"/>
              <a:buChar char="•"/>
              <a:defRPr/>
            </a:pPr>
            <a:r>
              <a:rPr lang="en-US" sz="1000" dirty="0">
                <a:solidFill>
                  <a:srgbClr val="292212"/>
                </a:solidFill>
              </a:rPr>
              <a:t>Liaise with different media outlets and build and maintain strong media relationships across different channels to achieve RCU’s media representation objectives.</a:t>
            </a:r>
          </a:p>
          <a:p>
            <a:pPr marL="171450" indent="-171450">
              <a:spcAft>
                <a:spcPts val="600"/>
              </a:spcAft>
              <a:buFont typeface="Arial" panose="020B0604020202020204" pitchFamily="34" charset="0"/>
              <a:buChar char="•"/>
              <a:defRPr/>
            </a:pPr>
            <a:r>
              <a:rPr kumimoji="0" lang="en-US" sz="1000" b="0" i="0" u="none" strike="noStrike" kern="1200" cap="none" spc="0" normalizeH="0" baseline="0" noProof="0" dirty="0">
                <a:ln>
                  <a:noFill/>
                </a:ln>
                <a:solidFill>
                  <a:srgbClr val="292212"/>
                </a:solidFill>
                <a:effectLst/>
                <a:uLnTx/>
                <a:uFillTx/>
                <a:latin typeface="+mj-lt"/>
                <a:ea typeface="+mn-ea"/>
                <a:cs typeface="+mn-cs"/>
              </a:rPr>
              <a:t>Manage and enhance media coverage for RCU while scheduling programming, planning targeted content and organizing media coverage visits.</a:t>
            </a:r>
          </a:p>
          <a:p>
            <a:pPr marL="171450" indent="-171450">
              <a:spcAft>
                <a:spcPts val="600"/>
              </a:spcAft>
              <a:buFont typeface="Arial" panose="020B0604020202020204" pitchFamily="34" charset="0"/>
              <a:buChar char="•"/>
              <a:defRPr/>
            </a:pPr>
            <a:r>
              <a:rPr lang="en-US" sz="1000" dirty="0">
                <a:solidFill>
                  <a:srgbClr val="292212"/>
                </a:solidFill>
                <a:latin typeface="+mj-lt"/>
              </a:rPr>
              <a:t>Manage all information and material presented to the public and ensure approval before being shared and released.</a:t>
            </a:r>
          </a:p>
          <a:p>
            <a:pPr marL="171450" indent="-171450">
              <a:spcAft>
                <a:spcPts val="600"/>
              </a:spcAft>
              <a:buFont typeface="Arial" panose="020B0604020202020204" pitchFamily="34" charset="0"/>
              <a:buChar char="•"/>
              <a:defRPr/>
            </a:pPr>
            <a:r>
              <a:rPr lang="en-US" sz="1000" dirty="0">
                <a:solidFill>
                  <a:srgbClr val="292212"/>
                </a:solidFill>
                <a:latin typeface="+mj-lt"/>
              </a:rPr>
              <a:t>Receive media inquiries and requests and direct them towards the appropriate channels while ensuring that all questions and queries are attended to in a timely, correct and appropriate manner.</a:t>
            </a:r>
          </a:p>
          <a:p>
            <a:pPr marL="171450" indent="-171450">
              <a:spcAft>
                <a:spcPts val="600"/>
              </a:spcAft>
              <a:buFont typeface="Arial" panose="020B0604020202020204" pitchFamily="34" charset="0"/>
              <a:buChar char="•"/>
              <a:defRPr/>
            </a:pPr>
            <a:r>
              <a:rPr lang="en-US" sz="1000" dirty="0">
                <a:solidFill>
                  <a:srgbClr val="292212"/>
                </a:solidFill>
                <a:latin typeface="+mj-lt"/>
              </a:rPr>
              <a:t>Develop and manage media content related to interviews, broadcast and press releases and deliver content as per approved standards, protocols and guidelines.</a:t>
            </a:r>
          </a:p>
          <a:p>
            <a:pPr marL="171450" indent="-171450">
              <a:spcAft>
                <a:spcPts val="600"/>
              </a:spcAft>
              <a:buFont typeface="Arial" panose="020B0604020202020204" pitchFamily="34" charset="0"/>
              <a:buChar char="•"/>
              <a:defRPr/>
            </a:pPr>
            <a:r>
              <a:rPr lang="en-US" sz="1000" dirty="0">
                <a:solidFill>
                  <a:srgbClr val="292212"/>
                </a:solidFill>
                <a:latin typeface="+mj-lt"/>
              </a:rPr>
              <a:t>Manage the documentation of all RCU events, media coverage and meetings and </a:t>
            </a:r>
            <a:r>
              <a:rPr lang="en-US" sz="1000" dirty="0">
                <a:solidFill>
                  <a:srgbClr val="292212"/>
                </a:solidFill>
              </a:rPr>
              <a:t>management events and ensure proper archiving according to approved regulations.</a:t>
            </a:r>
          </a:p>
          <a:p>
            <a:pPr marL="171450" indent="-171450">
              <a:spcAft>
                <a:spcPts val="600"/>
              </a:spcAft>
              <a:buFont typeface="Arial" panose="020B0604020202020204" pitchFamily="34" charset="0"/>
              <a:buChar char="•"/>
              <a:defRPr/>
            </a:pPr>
            <a:r>
              <a:rPr lang="en-US" sz="1000" dirty="0">
                <a:solidFill>
                  <a:srgbClr val="292212"/>
                </a:solidFill>
              </a:rPr>
              <a:t>Manage the radio station in terms of programming, timing, content sharing, audience targeting and guest speaker invitations, while ensuring qualitative and informative content being released.</a:t>
            </a:r>
          </a:p>
          <a:p>
            <a:pPr marL="171450" indent="-171450">
              <a:spcAft>
                <a:spcPts val="600"/>
              </a:spcAft>
              <a:buFont typeface="Arial" panose="020B0604020202020204" pitchFamily="34" charset="0"/>
              <a:buChar char="•"/>
              <a:defRPr/>
            </a:pPr>
            <a:r>
              <a:rPr lang="en-US" sz="1000" dirty="0">
                <a:solidFill>
                  <a:srgbClr val="292212"/>
                </a:solidFill>
              </a:rPr>
              <a:t>Monitor and review the Media Center’s performance based on public interaction, internal and external feedbacks, public ratings and other key indicators.</a:t>
            </a:r>
          </a:p>
          <a:p>
            <a:pPr marL="171450" indent="-171450">
              <a:spcAft>
                <a:spcPts val="600"/>
              </a:spcAft>
              <a:buFont typeface="Arial" panose="020B0604020202020204" pitchFamily="34" charset="0"/>
              <a:buChar char="•"/>
              <a:defRPr/>
            </a:pPr>
            <a:r>
              <a:rPr lang="en-US" sz="1000" dirty="0">
                <a:solidFill>
                  <a:srgbClr val="292212"/>
                </a:solidFill>
              </a:rPr>
              <a:t>Improve the management, documentation and delivery of media content based on performance reviews and evolving objectives and plans.</a:t>
            </a:r>
          </a:p>
          <a:p>
            <a:pPr marL="171450" indent="-171450">
              <a:spcAft>
                <a:spcPts val="600"/>
              </a:spcAft>
              <a:buFont typeface="Arial" panose="020B0604020202020204" pitchFamily="34" charset="0"/>
              <a:buChar char="•"/>
              <a:defRPr/>
            </a:pPr>
            <a:r>
              <a:rPr lang="en-US" sz="1000" dirty="0">
                <a:solidFill>
                  <a:srgbClr val="292212"/>
                </a:solidFill>
                <a:latin typeface="+mj-lt"/>
              </a:rPr>
              <a:t>Lead new initiatives and ideas related to the operations of the Media Center while seeking expert opinions and looking at market trends and needs without deviating from RCU’s communications’ strategy. </a:t>
            </a:r>
          </a:p>
          <a:p>
            <a:pPr marL="171450" indent="-171450">
              <a:spcAft>
                <a:spcPts val="600"/>
              </a:spcAft>
              <a:buFont typeface="Arial" panose="020B0604020202020204" pitchFamily="34" charset="0"/>
              <a:buChar char="•"/>
              <a:defRPr/>
            </a:pPr>
            <a:endParaRPr kumimoji="0" lang="en-US" sz="1000" b="0" i="0" u="none" strike="noStrike" kern="1200" cap="none" spc="0" normalizeH="0" baseline="0" noProof="0" dirty="0">
              <a:ln>
                <a:noFill/>
              </a:ln>
              <a:solidFill>
                <a:schemeClr val="accent6"/>
              </a:solidFill>
              <a:effectLst/>
              <a:uLnTx/>
              <a:uFillTx/>
              <a:latin typeface="+mj-lt"/>
              <a:ea typeface="+mn-ea"/>
              <a:cs typeface="+mn-cs"/>
            </a:endParaRPr>
          </a:p>
        </p:txBody>
      </p:sp>
      <p:sp>
        <p:nvSpPr>
          <p:cNvPr id="31" name="Rectangle: Single Corner Snipped 30">
            <a:extLst>
              <a:ext uri="{FF2B5EF4-FFF2-40B4-BE49-F238E27FC236}">
                <a16:creationId xmlns:a16="http://schemas.microsoft.com/office/drawing/2014/main" id="{083F1AF9-DC79-42E8-9B5E-0AA6CA1641C1}"/>
              </a:ext>
            </a:extLst>
          </p:cNvPr>
          <p:cNvSpPr/>
          <p:nvPr/>
        </p:nvSpPr>
        <p:spPr>
          <a:xfrm>
            <a:off x="419100" y="3149861"/>
            <a:ext cx="3541842" cy="317241"/>
          </a:xfrm>
          <a:prstGeom prst="snip1Rect">
            <a:avLst>
              <a:gd name="adj" fmla="val 50000"/>
            </a:avLst>
          </a:prstGeom>
          <a:noFill/>
          <a:ln w="12700" cap="rnd">
            <a:noFill/>
            <a:prstDash val="sysDash"/>
            <a:round/>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1000"/>
              </a:spcAft>
              <a:buClrTx/>
              <a:buSzTx/>
              <a:buFontTx/>
              <a:buNone/>
              <a:tabLst/>
              <a:defRPr/>
            </a:pPr>
            <a:r>
              <a:rPr kumimoji="0" lang="en-US" sz="1100" b="0" i="1" u="none" strike="noStrike" kern="1200" cap="none" spc="0" normalizeH="0" baseline="0" noProof="0" dirty="0">
                <a:ln>
                  <a:noFill/>
                </a:ln>
                <a:solidFill>
                  <a:srgbClr val="F8F7F2">
                    <a:lumMod val="10000"/>
                  </a:srgbClr>
                </a:solidFill>
                <a:effectLst/>
                <a:uLnTx/>
                <a:uFillTx/>
                <a:ea typeface="+mn-ea"/>
                <a:cs typeface="+mn-cs"/>
              </a:rPr>
              <a:t>Functional Descriptors</a:t>
            </a:r>
          </a:p>
        </p:txBody>
      </p:sp>
      <p:sp>
        <p:nvSpPr>
          <p:cNvPr id="32" name="Rectangle 31">
            <a:extLst>
              <a:ext uri="{FF2B5EF4-FFF2-40B4-BE49-F238E27FC236}">
                <a16:creationId xmlns:a16="http://schemas.microsoft.com/office/drawing/2014/main" id="{9AEC4013-262E-41B7-A630-D660FA6C9331}"/>
              </a:ext>
            </a:extLst>
          </p:cNvPr>
          <p:cNvSpPr/>
          <p:nvPr/>
        </p:nvSpPr>
        <p:spPr>
          <a:xfrm>
            <a:off x="419100" y="3432281"/>
            <a:ext cx="2578736" cy="40345"/>
          </a:xfrm>
          <a:prstGeom prst="rect">
            <a:avLst/>
          </a:prstGeom>
          <a:solidFill>
            <a:srgbClr val="AD8A19"/>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1000"/>
              </a:spcAft>
              <a:buClrTx/>
              <a:buSzTx/>
              <a:buFontTx/>
              <a:buNone/>
              <a:tabLst/>
              <a:defRPr/>
            </a:pPr>
            <a:endParaRPr kumimoji="0" lang="en-US" sz="1200" b="0" i="0" u="none" strike="noStrike" kern="1200" cap="none" spc="0" normalizeH="0" baseline="0" noProof="0" dirty="0">
              <a:ln>
                <a:noFill/>
              </a:ln>
              <a:solidFill>
                <a:srgbClr val="FFFFFF"/>
              </a:solidFill>
              <a:effectLst/>
              <a:uLnTx/>
              <a:uFillTx/>
              <a:ea typeface="+mn-ea"/>
              <a:cs typeface="+mn-cs"/>
            </a:endParaRPr>
          </a:p>
        </p:txBody>
      </p:sp>
      <p:grpSp>
        <p:nvGrpSpPr>
          <p:cNvPr id="35" name="Group 34">
            <a:extLst>
              <a:ext uri="{FF2B5EF4-FFF2-40B4-BE49-F238E27FC236}">
                <a16:creationId xmlns:a16="http://schemas.microsoft.com/office/drawing/2014/main" id="{C778B4D8-61B1-4661-B4F9-111C684A8C7E}"/>
              </a:ext>
            </a:extLst>
          </p:cNvPr>
          <p:cNvGrpSpPr/>
          <p:nvPr/>
        </p:nvGrpSpPr>
        <p:grpSpPr>
          <a:xfrm>
            <a:off x="11434618" y="6581775"/>
            <a:ext cx="617682" cy="365125"/>
            <a:chOff x="11434618" y="6581775"/>
            <a:chExt cx="617682" cy="365125"/>
          </a:xfrm>
        </p:grpSpPr>
        <p:sp>
          <p:nvSpPr>
            <p:cNvPr id="36" name="Slide Number Placeholder 2">
              <a:extLst>
                <a:ext uri="{FF2B5EF4-FFF2-40B4-BE49-F238E27FC236}">
                  <a16:creationId xmlns:a16="http://schemas.microsoft.com/office/drawing/2014/main" id="{FF8D3E98-36F4-4DA4-B795-D01AC2ACC240}"/>
                </a:ext>
              </a:extLst>
            </p:cNvPr>
            <p:cNvSpPr txBox="1">
              <a:spLocks/>
            </p:cNvSpPr>
            <p:nvPr/>
          </p:nvSpPr>
          <p:spPr>
            <a:xfrm>
              <a:off x="11434618" y="6581775"/>
              <a:ext cx="617682" cy="365125"/>
            </a:xfrm>
            <a:prstGeom prst="rect">
              <a:avLst/>
            </a:prstGeom>
          </p:spPr>
          <p:txBody>
            <a:bodyPr tIns="0" anchor="t"/>
            <a:lstStyle>
              <a:defPPr>
                <a:defRPr lang="en-US"/>
              </a:defPPr>
              <a:lvl1pPr marL="0" algn="l" defTabSz="914400" rtl="0" eaLnBrk="1" latinLnBrk="0" hangingPunct="1">
                <a:defRPr sz="10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826C3A"/>
                  </a:solidFill>
                  <a:effectLst/>
                  <a:uLnTx/>
                  <a:uFillTx/>
                  <a:ea typeface="+mn-ea"/>
                  <a:cs typeface="Arial" panose="020B0604020202020204" pitchFamily="34" charset="0"/>
                </a:rPr>
                <a:t> </a:t>
              </a:r>
              <a:fld id="{8D106B86-2C1D-4C37-AAEC-BECB664F03FD}" type="slidenum">
                <a:rPr kumimoji="0" lang="en-US" sz="900" b="0" i="0" u="none" strike="noStrike" kern="1200" cap="none" spc="0" normalizeH="0" baseline="0" noProof="0" smtClean="0">
                  <a:ln>
                    <a:noFill/>
                  </a:ln>
                  <a:solidFill>
                    <a:srgbClr val="826C3A"/>
                  </a:solidFill>
                  <a:effectLst/>
                  <a:uLnTx/>
                  <a:uFillTx/>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900" b="0" i="0" u="none" strike="noStrike" kern="1200" cap="none" spc="0" normalizeH="0" baseline="0" noProof="0" dirty="0">
                <a:ln>
                  <a:noFill/>
                </a:ln>
                <a:solidFill>
                  <a:srgbClr val="826C3A"/>
                </a:solidFill>
                <a:effectLst/>
                <a:uLnTx/>
                <a:uFillTx/>
                <a:ea typeface="+mn-ea"/>
                <a:cs typeface="Arial" panose="020B0604020202020204" pitchFamily="34" charset="0"/>
              </a:endParaRPr>
            </a:p>
          </p:txBody>
        </p:sp>
        <p:sp>
          <p:nvSpPr>
            <p:cNvPr id="37" name="Graphic 3">
              <a:extLst>
                <a:ext uri="{FF2B5EF4-FFF2-40B4-BE49-F238E27FC236}">
                  <a16:creationId xmlns:a16="http://schemas.microsoft.com/office/drawing/2014/main" id="{DBB0797D-E6B0-499F-BC09-3B50DDB619B2}"/>
                </a:ext>
              </a:extLst>
            </p:cNvPr>
            <p:cNvSpPr/>
            <p:nvPr/>
          </p:nvSpPr>
          <p:spPr>
            <a:xfrm>
              <a:off x="11637744" y="6581775"/>
              <a:ext cx="49530" cy="274320"/>
            </a:xfrm>
            <a:custGeom>
              <a:avLst/>
              <a:gdLst>
                <a:gd name="connsiteX0" fmla="*/ 49530 w 49530"/>
                <a:gd name="connsiteY0" fmla="*/ 0 h 506730"/>
                <a:gd name="connsiteX1" fmla="*/ 0 w 49530"/>
                <a:gd name="connsiteY1" fmla="*/ 506730 h 506730"/>
              </a:gdLst>
              <a:ahLst/>
              <a:cxnLst>
                <a:cxn ang="0">
                  <a:pos x="connsiteX0" y="connsiteY0"/>
                </a:cxn>
                <a:cxn ang="0">
                  <a:pos x="connsiteX1" y="connsiteY1"/>
                </a:cxn>
              </a:cxnLst>
              <a:rect l="l" t="t" r="r" b="b"/>
              <a:pathLst>
                <a:path w="49530" h="506730">
                  <a:moveTo>
                    <a:pt x="49530" y="0"/>
                  </a:moveTo>
                  <a:lnTo>
                    <a:pt x="0" y="506730"/>
                  </a:lnTo>
                </a:path>
              </a:pathLst>
            </a:custGeom>
            <a:ln w="952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826C3A"/>
                </a:solidFill>
                <a:effectLst/>
                <a:uLnTx/>
                <a:uFillTx/>
                <a:latin typeface="Arial" panose="020B0604020202020204" pitchFamily="34" charset="0"/>
                <a:ea typeface="+mn-ea"/>
                <a:cs typeface="Arial" panose="020B0604020202020204" pitchFamily="34" charset="0"/>
              </a:endParaRPr>
            </a:p>
          </p:txBody>
        </p:sp>
      </p:grpSp>
      <p:sp>
        <p:nvSpPr>
          <p:cNvPr id="44" name="Rectangle 43">
            <a:extLst>
              <a:ext uri="{FF2B5EF4-FFF2-40B4-BE49-F238E27FC236}">
                <a16:creationId xmlns:a16="http://schemas.microsoft.com/office/drawing/2014/main" id="{05F97066-973C-3941-BB30-A6F3F16ECE8B}"/>
              </a:ext>
            </a:extLst>
          </p:cNvPr>
          <p:cNvSpPr/>
          <p:nvPr/>
        </p:nvSpPr>
        <p:spPr>
          <a:xfrm>
            <a:off x="5321131" y="1314107"/>
            <a:ext cx="1568791" cy="369852"/>
          </a:xfrm>
          <a:prstGeom prst="rect">
            <a:avLst/>
          </a:prstGeom>
          <a:solidFill>
            <a:srgbClr val="493C20"/>
          </a:solidFill>
          <a:ln w="9525" cap="rnd" cmpd="sng" algn="ctr">
            <a:noFill/>
            <a:prstDash val="sysDot"/>
            <a:roun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1000" dirty="0">
                <a:solidFill>
                  <a:srgbClr val="FFFFFF"/>
                </a:solidFill>
                <a:latin typeface="+mj-lt"/>
                <a:cs typeface="Sakkal Majalla" panose="02000000000000000000" pitchFamily="2" charset="-78"/>
                <a:sym typeface="Calibri"/>
              </a:rPr>
              <a:t>Communications &amp; PR</a:t>
            </a:r>
          </a:p>
        </p:txBody>
      </p:sp>
      <p:cxnSp>
        <p:nvCxnSpPr>
          <p:cNvPr id="45" name="Connector: Elbow 25">
            <a:extLst>
              <a:ext uri="{FF2B5EF4-FFF2-40B4-BE49-F238E27FC236}">
                <a16:creationId xmlns:a16="http://schemas.microsoft.com/office/drawing/2014/main" id="{EF9D66C3-060A-334B-80E0-FFEF26095943}"/>
              </a:ext>
            </a:extLst>
          </p:cNvPr>
          <p:cNvCxnSpPr>
            <a:cxnSpLocks/>
          </p:cNvCxnSpPr>
          <p:nvPr/>
        </p:nvCxnSpPr>
        <p:spPr>
          <a:xfrm rot="16200000" flipH="1">
            <a:off x="8463758" y="-674272"/>
            <a:ext cx="204616" cy="4921078"/>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7" name="Connector: Elbow 26">
            <a:extLst>
              <a:ext uri="{FF2B5EF4-FFF2-40B4-BE49-F238E27FC236}">
                <a16:creationId xmlns:a16="http://schemas.microsoft.com/office/drawing/2014/main" id="{59FC7F19-8B8E-444D-BCB6-C1C30205BD94}"/>
              </a:ext>
            </a:extLst>
          </p:cNvPr>
          <p:cNvCxnSpPr>
            <a:cxnSpLocks/>
          </p:cNvCxnSpPr>
          <p:nvPr/>
        </p:nvCxnSpPr>
        <p:spPr>
          <a:xfrm rot="5400000">
            <a:off x="3552204" y="-664748"/>
            <a:ext cx="204616" cy="4902031"/>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8B0D4BC2-5ACF-D849-BBE8-FA17D427294D}"/>
              </a:ext>
            </a:extLst>
          </p:cNvPr>
          <p:cNvSpPr/>
          <p:nvPr/>
        </p:nvSpPr>
        <p:spPr>
          <a:xfrm>
            <a:off x="5330653" y="1888575"/>
            <a:ext cx="1568791" cy="369852"/>
          </a:xfrm>
          <a:prstGeom prst="rect">
            <a:avLst/>
          </a:prstGeom>
          <a:solidFill>
            <a:srgbClr val="816C39"/>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1000" kern="0" dirty="0">
                <a:solidFill>
                  <a:schemeClr val="bg1"/>
                </a:solidFill>
                <a:latin typeface="+mj-lt"/>
                <a:ea typeface="ＭＳ Ｐゴシック"/>
                <a:cs typeface="Sakkal Majalla" panose="02000000000000000000" pitchFamily="2" charset="-78"/>
                <a:sym typeface="Calibri"/>
              </a:rPr>
              <a:t>Media Center</a:t>
            </a:r>
          </a:p>
        </p:txBody>
      </p:sp>
      <p:sp>
        <p:nvSpPr>
          <p:cNvPr id="49" name="Rectangle 48">
            <a:extLst>
              <a:ext uri="{FF2B5EF4-FFF2-40B4-BE49-F238E27FC236}">
                <a16:creationId xmlns:a16="http://schemas.microsoft.com/office/drawing/2014/main" id="{7712A64E-61DE-3B43-BF75-B8D048657162}"/>
              </a:ext>
            </a:extLst>
          </p:cNvPr>
          <p:cNvSpPr/>
          <p:nvPr/>
        </p:nvSpPr>
        <p:spPr>
          <a:xfrm>
            <a:off x="10242209" y="1888575"/>
            <a:ext cx="1568791" cy="369852"/>
          </a:xfrm>
          <a:prstGeom prst="rect">
            <a:avLst/>
          </a:prstGeom>
          <a:solidFill>
            <a:schemeClr val="bg1">
              <a:lumMod val="95000"/>
            </a:schemeClr>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defRPr/>
            </a:pPr>
            <a:r>
              <a:rPr lang="en-US" sz="1000" kern="0" dirty="0">
                <a:solidFill>
                  <a:srgbClr val="FFFFFF">
                    <a:lumMod val="65000"/>
                  </a:srgbClr>
                </a:solidFill>
                <a:latin typeface="+mj-lt"/>
                <a:ea typeface="ＭＳ Ｐゴシック"/>
                <a:cs typeface="Sakkal Majalla" panose="02000000000000000000" pitchFamily="2" charset="-78"/>
                <a:sym typeface="Calibri"/>
              </a:rPr>
              <a:t>Marketing Communication</a:t>
            </a:r>
          </a:p>
        </p:txBody>
      </p:sp>
      <p:sp>
        <p:nvSpPr>
          <p:cNvPr id="50" name="Rectangle 49">
            <a:extLst>
              <a:ext uri="{FF2B5EF4-FFF2-40B4-BE49-F238E27FC236}">
                <a16:creationId xmlns:a16="http://schemas.microsoft.com/office/drawing/2014/main" id="{C4CD8BA0-5B87-5A47-8A86-7F2DBE11185F}"/>
              </a:ext>
            </a:extLst>
          </p:cNvPr>
          <p:cNvSpPr/>
          <p:nvPr/>
        </p:nvSpPr>
        <p:spPr>
          <a:xfrm>
            <a:off x="419100" y="1886687"/>
            <a:ext cx="1568791" cy="369852"/>
          </a:xfrm>
          <a:prstGeom prst="rect">
            <a:avLst/>
          </a:prstGeom>
          <a:solidFill>
            <a:schemeClr val="bg1">
              <a:lumMod val="95000"/>
            </a:schemeClr>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defRPr/>
            </a:pPr>
            <a:r>
              <a:rPr lang="en-US" sz="1000" kern="0" dirty="0">
                <a:solidFill>
                  <a:srgbClr val="FFFFFF">
                    <a:lumMod val="65000"/>
                  </a:srgbClr>
                </a:solidFill>
                <a:latin typeface="+mj-lt"/>
                <a:ea typeface="ＭＳ Ｐゴシック"/>
                <a:cs typeface="Sakkal Majalla" panose="02000000000000000000" pitchFamily="2" charset="-78"/>
                <a:sym typeface="Calibri"/>
              </a:rPr>
              <a:t>Sector Communication</a:t>
            </a:r>
          </a:p>
        </p:txBody>
      </p:sp>
      <p:cxnSp>
        <p:nvCxnSpPr>
          <p:cNvPr id="51" name="Connector: Elbow 26">
            <a:extLst>
              <a:ext uri="{FF2B5EF4-FFF2-40B4-BE49-F238E27FC236}">
                <a16:creationId xmlns:a16="http://schemas.microsoft.com/office/drawing/2014/main" id="{B1EF37F9-64FC-2B47-B9DC-067FF6F4E213}"/>
              </a:ext>
            </a:extLst>
          </p:cNvPr>
          <p:cNvCxnSpPr>
            <a:cxnSpLocks/>
          </p:cNvCxnSpPr>
          <p:nvPr/>
        </p:nvCxnSpPr>
        <p:spPr>
          <a:xfrm rot="16200000" flipH="1">
            <a:off x="6051264" y="1803678"/>
            <a:ext cx="108527" cy="2"/>
          </a:xfrm>
          <a:prstGeom prst="bentConnector3">
            <a:avLst>
              <a:gd name="adj1" fmla="val 125731"/>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425BBE-1542-0B4A-88E4-3D878434E4AC}"/>
              </a:ext>
            </a:extLst>
          </p:cNvPr>
          <p:cNvSpPr/>
          <p:nvPr/>
        </p:nvSpPr>
        <p:spPr>
          <a:xfrm>
            <a:off x="419100" y="2511481"/>
            <a:ext cx="11391898" cy="638380"/>
          </a:xfrm>
          <a:prstGeom prst="rect">
            <a:avLst/>
          </a:prstGeom>
          <a:noFill/>
          <a:ln w="3175" cap="rnd">
            <a:solidFill>
              <a:srgbClr val="AD8A19"/>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spcAft>
                <a:spcPts val="600"/>
              </a:spcAft>
              <a:defRPr/>
            </a:pPr>
            <a:r>
              <a:rPr lang="en-US" sz="1000" dirty="0">
                <a:solidFill>
                  <a:srgbClr val="292212"/>
                </a:solidFill>
                <a:sym typeface="Calibri"/>
              </a:rPr>
              <a:t>The focus of this department is to develop media relations and activities related to print and broadcast media as part of the Communications &amp; PR strategy and in alignment with efforts and initiatives to deliver a consistent and positive RCU public image.</a:t>
            </a:r>
          </a:p>
        </p:txBody>
      </p:sp>
      <p:sp>
        <p:nvSpPr>
          <p:cNvPr id="53" name="Rectangle 52">
            <a:extLst>
              <a:ext uri="{FF2B5EF4-FFF2-40B4-BE49-F238E27FC236}">
                <a16:creationId xmlns:a16="http://schemas.microsoft.com/office/drawing/2014/main" id="{835F837D-8152-CF49-B619-E63879B2DFFD}"/>
              </a:ext>
            </a:extLst>
          </p:cNvPr>
          <p:cNvSpPr/>
          <p:nvPr/>
        </p:nvSpPr>
        <p:spPr>
          <a:xfrm>
            <a:off x="419100" y="2476659"/>
            <a:ext cx="2578736" cy="40345"/>
          </a:xfrm>
          <a:prstGeom prst="rect">
            <a:avLst/>
          </a:prstGeom>
          <a:solidFill>
            <a:srgbClr val="AD8A19"/>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1000"/>
              </a:spcAft>
              <a:buClrTx/>
              <a:buSzTx/>
              <a:buFontTx/>
              <a:buNone/>
              <a:tabLst/>
              <a:defRPr/>
            </a:pPr>
            <a:endParaRPr kumimoji="0" lang="en-US" sz="1200" b="0" i="0" u="none" strike="noStrike" kern="1200" cap="none" spc="0" normalizeH="0" baseline="0" noProof="0" dirty="0">
              <a:ln>
                <a:noFill/>
              </a:ln>
              <a:solidFill>
                <a:srgbClr val="FFFFFF"/>
              </a:solidFill>
              <a:effectLst/>
              <a:uLnTx/>
              <a:uFillTx/>
              <a:ea typeface="+mn-ea"/>
              <a:cs typeface="+mn-cs"/>
            </a:endParaRPr>
          </a:p>
        </p:txBody>
      </p:sp>
      <p:sp>
        <p:nvSpPr>
          <p:cNvPr id="54" name="Rectangle: Single Corner Snipped 24">
            <a:extLst>
              <a:ext uri="{FF2B5EF4-FFF2-40B4-BE49-F238E27FC236}">
                <a16:creationId xmlns:a16="http://schemas.microsoft.com/office/drawing/2014/main" id="{15E3775F-DC2B-4643-9B6F-42FC6FFB40DB}"/>
              </a:ext>
            </a:extLst>
          </p:cNvPr>
          <p:cNvSpPr/>
          <p:nvPr/>
        </p:nvSpPr>
        <p:spPr>
          <a:xfrm>
            <a:off x="419100" y="2194239"/>
            <a:ext cx="3541842" cy="317241"/>
          </a:xfrm>
          <a:prstGeom prst="snip1Rect">
            <a:avLst>
              <a:gd name="adj" fmla="val 50000"/>
            </a:avLst>
          </a:prstGeom>
          <a:noFill/>
          <a:ln w="12700" cap="rnd">
            <a:noFill/>
            <a:prstDash val="sysDash"/>
            <a:round/>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1000"/>
              </a:spcAft>
              <a:buClrTx/>
              <a:buSzTx/>
              <a:buFontTx/>
              <a:buNone/>
              <a:tabLst/>
              <a:defRPr/>
            </a:pPr>
            <a:r>
              <a:rPr kumimoji="0" lang="en-US" sz="1100" b="0" i="1" u="none" strike="noStrike" kern="1200" cap="none" spc="0" normalizeH="0" baseline="0" noProof="0" dirty="0">
                <a:ln>
                  <a:noFill/>
                </a:ln>
                <a:solidFill>
                  <a:srgbClr val="F8F7F2">
                    <a:lumMod val="10000"/>
                  </a:srgbClr>
                </a:solidFill>
                <a:effectLst/>
                <a:uLnTx/>
                <a:uFillTx/>
                <a:ea typeface="+mn-ea"/>
                <a:cs typeface="+mn-cs"/>
              </a:rPr>
              <a:t>Mandate</a:t>
            </a:r>
          </a:p>
        </p:txBody>
      </p:sp>
      <p:grpSp>
        <p:nvGrpSpPr>
          <p:cNvPr id="28" name="Group 27">
            <a:extLst>
              <a:ext uri="{FF2B5EF4-FFF2-40B4-BE49-F238E27FC236}">
                <a16:creationId xmlns:a16="http://schemas.microsoft.com/office/drawing/2014/main" id="{706B5FAD-0AD4-CED1-CE24-7E6AEDC60F96}"/>
              </a:ext>
            </a:extLst>
          </p:cNvPr>
          <p:cNvGrpSpPr/>
          <p:nvPr/>
        </p:nvGrpSpPr>
        <p:grpSpPr>
          <a:xfrm>
            <a:off x="419101" y="6538560"/>
            <a:ext cx="1270604" cy="217580"/>
            <a:chOff x="419101" y="6538560"/>
            <a:chExt cx="1270604" cy="217580"/>
          </a:xfrm>
        </p:grpSpPr>
        <p:sp>
          <p:nvSpPr>
            <p:cNvPr id="29" name="Rectangle 28">
              <a:extLst>
                <a:ext uri="{FF2B5EF4-FFF2-40B4-BE49-F238E27FC236}">
                  <a16:creationId xmlns:a16="http://schemas.microsoft.com/office/drawing/2014/main" id="{C00FAA32-D93D-8AFD-18E4-4BB96E0E1C07}"/>
                </a:ext>
              </a:extLst>
            </p:cNvPr>
            <p:cNvSpPr/>
            <p:nvPr/>
          </p:nvSpPr>
          <p:spPr>
            <a:xfrm>
              <a:off x="464963" y="6575955"/>
              <a:ext cx="193440" cy="142791"/>
            </a:xfrm>
            <a:prstGeom prst="rect">
              <a:avLst/>
            </a:prstGeom>
            <a:solidFill>
              <a:srgbClr val="493D20"/>
            </a:solidFill>
            <a:ln w="9525" cap="rnd" cmpd="sng" algn="ctr">
              <a:noFill/>
              <a:prstDash val="sysDot"/>
              <a:roun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endParaRPr lang="en-US" dirty="0">
                <a:sym typeface="Calibri"/>
              </a:endParaRPr>
            </a:p>
          </p:txBody>
        </p:sp>
        <p:sp>
          <p:nvSpPr>
            <p:cNvPr id="33" name="Rectangle 32">
              <a:extLst>
                <a:ext uri="{FF2B5EF4-FFF2-40B4-BE49-F238E27FC236}">
                  <a16:creationId xmlns:a16="http://schemas.microsoft.com/office/drawing/2014/main" id="{F6E9C4B5-00C5-0D3E-9949-7CA1969D1824}"/>
                </a:ext>
              </a:extLst>
            </p:cNvPr>
            <p:cNvSpPr/>
            <p:nvPr/>
          </p:nvSpPr>
          <p:spPr>
            <a:xfrm>
              <a:off x="686389" y="6538560"/>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marL="0" marR="0" lvl="0" indent="0" algn="l" defTabSz="914377" rtl="0" eaLnBrk="1" fontAlgn="auto" latinLnBrk="0" hangingPunct="1">
                <a:lnSpc>
                  <a:spcPct val="100000"/>
                </a:lnSpc>
                <a:spcBef>
                  <a:spcPts val="0"/>
                </a:spcBef>
                <a:spcAft>
                  <a:spcPts val="500"/>
                </a:spcAft>
                <a:buClrTx/>
                <a:buSzTx/>
                <a:buFontTx/>
                <a:buNone/>
                <a:tabLst/>
                <a:defRPr/>
              </a:pPr>
              <a:r>
                <a:rPr kumimoji="0" lang="en-US" sz="900" b="0" i="0" u="none" strike="noStrike" kern="1200" cap="none" spc="0" normalizeH="0" baseline="0" noProof="0" dirty="0">
                  <a:ln>
                    <a:noFill/>
                  </a:ln>
                  <a:solidFill>
                    <a:srgbClr val="826C3D"/>
                  </a:solidFill>
                  <a:effectLst/>
                  <a:uLnTx/>
                  <a:uFillTx/>
                  <a:latin typeface="+mj-lt"/>
                  <a:ea typeface="+mn-ea"/>
                  <a:cs typeface="Sakkal Majalla" panose="02000000000000000000" pitchFamily="2" charset="-78"/>
                  <a:sym typeface="Calibri"/>
                </a:rPr>
                <a:t>N-1</a:t>
              </a:r>
            </a:p>
          </p:txBody>
        </p:sp>
        <p:grpSp>
          <p:nvGrpSpPr>
            <p:cNvPr id="34" name="Group 33">
              <a:extLst>
                <a:ext uri="{FF2B5EF4-FFF2-40B4-BE49-F238E27FC236}">
                  <a16:creationId xmlns:a16="http://schemas.microsoft.com/office/drawing/2014/main" id="{3721BA6F-F01A-4B2D-3807-2E70C5E66AB6}"/>
                </a:ext>
              </a:extLst>
            </p:cNvPr>
            <p:cNvGrpSpPr/>
            <p:nvPr/>
          </p:nvGrpSpPr>
          <p:grpSpPr>
            <a:xfrm>
              <a:off x="1073690" y="6538560"/>
              <a:ext cx="616015" cy="217580"/>
              <a:chOff x="4071342" y="6538560"/>
              <a:chExt cx="616015" cy="217580"/>
            </a:xfrm>
          </p:grpSpPr>
          <p:sp>
            <p:nvSpPr>
              <p:cNvPr id="46" name="Rectangle 45">
                <a:extLst>
                  <a:ext uri="{FF2B5EF4-FFF2-40B4-BE49-F238E27FC236}">
                    <a16:creationId xmlns:a16="http://schemas.microsoft.com/office/drawing/2014/main" id="{6B06B51E-45B5-0061-E2C6-7BFEBA9D48BF}"/>
                  </a:ext>
                </a:extLst>
              </p:cNvPr>
              <p:cNvSpPr/>
              <p:nvPr/>
            </p:nvSpPr>
            <p:spPr>
              <a:xfrm>
                <a:off x="4071342" y="6575955"/>
                <a:ext cx="193440" cy="142791"/>
              </a:xfrm>
              <a:prstGeom prst="rect">
                <a:avLst/>
              </a:prstGeom>
              <a:solidFill>
                <a:srgbClr val="826C3A"/>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pPr>
                <a:endParaRPr lang="en-US" sz="900" dirty="0">
                  <a:solidFill>
                    <a:srgbClr val="FFFFFF"/>
                  </a:solidFill>
                  <a:latin typeface="+mj-lt"/>
                  <a:cs typeface="Sakkal Majalla" panose="02000000000000000000" pitchFamily="2" charset="-78"/>
                  <a:sym typeface="Calibri"/>
                </a:endParaRPr>
              </a:p>
            </p:txBody>
          </p:sp>
          <p:sp>
            <p:nvSpPr>
              <p:cNvPr id="55" name="Rectangle 54">
                <a:extLst>
                  <a:ext uri="{FF2B5EF4-FFF2-40B4-BE49-F238E27FC236}">
                    <a16:creationId xmlns:a16="http://schemas.microsoft.com/office/drawing/2014/main" id="{BB3FC0C6-C198-B536-D82A-F593EC6BAE11}"/>
                  </a:ext>
                </a:extLst>
              </p:cNvPr>
              <p:cNvSpPr/>
              <p:nvPr/>
            </p:nvSpPr>
            <p:spPr>
              <a:xfrm>
                <a:off x="4305380" y="6538560"/>
                <a:ext cx="381977"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marL="0" marR="0" lvl="0" indent="0" algn="l" defTabSz="914377" rtl="0" eaLnBrk="1" fontAlgn="auto" latinLnBrk="0" hangingPunct="1">
                  <a:lnSpc>
                    <a:spcPct val="100000"/>
                  </a:lnSpc>
                  <a:spcBef>
                    <a:spcPts val="0"/>
                  </a:spcBef>
                  <a:spcAft>
                    <a:spcPts val="500"/>
                  </a:spcAft>
                  <a:buClrTx/>
                  <a:buSzTx/>
                  <a:buFontTx/>
                  <a:buNone/>
                  <a:tabLst/>
                  <a:defRPr/>
                </a:pPr>
                <a:r>
                  <a:rPr kumimoji="0" lang="en-US" sz="900" b="0" i="0" u="none" strike="noStrike" kern="1200" cap="none" spc="0" normalizeH="0" baseline="0" noProof="0" dirty="0">
                    <a:ln>
                      <a:noFill/>
                    </a:ln>
                    <a:solidFill>
                      <a:srgbClr val="826C3D"/>
                    </a:solidFill>
                    <a:effectLst/>
                    <a:uLnTx/>
                    <a:uFillTx/>
                    <a:latin typeface="+mj-lt"/>
                    <a:ea typeface="+mn-ea"/>
                    <a:cs typeface="Sakkal Majalla" panose="02000000000000000000" pitchFamily="2" charset="-78"/>
                    <a:sym typeface="Calibri"/>
                  </a:rPr>
                  <a:t>N-2</a:t>
                </a:r>
              </a:p>
            </p:txBody>
          </p:sp>
        </p:grpSp>
        <p:sp>
          <p:nvSpPr>
            <p:cNvPr id="43" name="Rectangle 42">
              <a:extLst>
                <a:ext uri="{FF2B5EF4-FFF2-40B4-BE49-F238E27FC236}">
                  <a16:creationId xmlns:a16="http://schemas.microsoft.com/office/drawing/2014/main" id="{F0B90900-60BA-F09D-041F-D04914961D07}"/>
                </a:ext>
              </a:extLst>
            </p:cNvPr>
            <p:cNvSpPr/>
            <p:nvPr/>
          </p:nvSpPr>
          <p:spPr>
            <a:xfrm>
              <a:off x="419101" y="6538560"/>
              <a:ext cx="1270604" cy="217580"/>
            </a:xfrm>
            <a:prstGeom prst="rect">
              <a:avLst/>
            </a:prstGeom>
            <a:ln w="31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1" indent="0" algn="ctr" defTabSz="1828754" rtl="0" eaLnBrk="1" fontAlgn="auto" latinLnBrk="0" hangingPunct="1">
                <a:lnSpc>
                  <a:spcPct val="100000"/>
                </a:lnSpc>
                <a:spcBef>
                  <a:spcPts val="0"/>
                </a:spcBef>
                <a:spcAft>
                  <a:spcPts val="0"/>
                </a:spcAft>
                <a:buClr>
                  <a:srgbClr val="826C3A">
                    <a:lumMod val="100000"/>
                  </a:srgbClr>
                </a:buClr>
                <a:buSzPct val="100000"/>
                <a:buFontTx/>
                <a:buNone/>
                <a:tabLst/>
                <a:defRPr/>
              </a:pPr>
              <a:endParaRPr kumimoji="0" lang="en-US" sz="700" b="0" i="0" u="none" strike="noStrike" kern="0" cap="none" spc="0" normalizeH="0" baseline="0" noProof="0" dirty="0">
                <a:ln>
                  <a:noFill/>
                </a:ln>
                <a:solidFill>
                  <a:srgbClr val="3C3C3C"/>
                </a:solidFill>
                <a:effectLst/>
                <a:uLnTx/>
                <a:uFillTx/>
                <a:latin typeface="+mj-lt"/>
                <a:ea typeface="+mn-ea"/>
                <a:cs typeface="Sakkal Majalla" panose="02000000000000000000" pitchFamily="2" charset="-78"/>
                <a:sym typeface="Calibri"/>
              </a:endParaRPr>
            </a:p>
          </p:txBody>
        </p:sp>
      </p:grpSp>
    </p:spTree>
    <p:extLst>
      <p:ext uri="{BB962C8B-B14F-4D97-AF65-F5344CB8AC3E}">
        <p14:creationId xmlns:p14="http://schemas.microsoft.com/office/powerpoint/2010/main" val="10720778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C3C4-BE4F-40A0-9D7F-B0F25EDBDA57}"/>
              </a:ext>
            </a:extLst>
          </p:cNvPr>
          <p:cNvSpPr>
            <a:spLocks noGrp="1"/>
          </p:cNvSpPr>
          <p:nvPr>
            <p:ph type="title"/>
          </p:nvPr>
        </p:nvSpPr>
        <p:spPr/>
        <p:txBody>
          <a:bodyPr/>
          <a:lstStyle/>
          <a:p>
            <a:pPr rtl="0"/>
            <a:r>
              <a:rPr lang="en-US" sz="2400" dirty="0">
                <a:solidFill>
                  <a:schemeClr val="accent6"/>
                </a:solidFill>
              </a:rPr>
              <a:t>Communications &amp; PR: </a:t>
            </a:r>
            <a:r>
              <a:rPr lang="en-US" sz="2400" dirty="0"/>
              <a:t>N-2 functional descriptors </a:t>
            </a:r>
          </a:p>
        </p:txBody>
      </p:sp>
      <p:sp>
        <p:nvSpPr>
          <p:cNvPr id="28" name="Rectangle 27">
            <a:extLst>
              <a:ext uri="{FF2B5EF4-FFF2-40B4-BE49-F238E27FC236}">
                <a16:creationId xmlns:a16="http://schemas.microsoft.com/office/drawing/2014/main" id="{37EFDD40-4038-4398-BAEC-8B865BB36FDF}"/>
              </a:ext>
            </a:extLst>
          </p:cNvPr>
          <p:cNvSpPr/>
          <p:nvPr/>
        </p:nvSpPr>
        <p:spPr>
          <a:xfrm>
            <a:off x="419100" y="2511481"/>
            <a:ext cx="11391898" cy="638380"/>
          </a:xfrm>
          <a:prstGeom prst="rect">
            <a:avLst/>
          </a:prstGeom>
          <a:noFill/>
          <a:ln w="3175" cap="rnd">
            <a:solidFill>
              <a:srgbClr val="AD8A19"/>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600"/>
              </a:spcAft>
              <a:defRPr/>
            </a:pPr>
            <a:r>
              <a:rPr lang="en-US" sz="1000" dirty="0">
                <a:solidFill>
                  <a:srgbClr val="292212"/>
                </a:solidFill>
                <a:sym typeface="Calibri"/>
              </a:rPr>
              <a:t>The focus of this department is to manage RCU events and campaigns and develop RCU branding and media content as well as set Digital and Social Media plans to communicate with targeted audience while utilizing RCU digital media platforms, in alignment with Communications &amp; PR strategy.</a:t>
            </a:r>
          </a:p>
        </p:txBody>
      </p:sp>
      <p:sp>
        <p:nvSpPr>
          <p:cNvPr id="29" name="Rectangle 28">
            <a:extLst>
              <a:ext uri="{FF2B5EF4-FFF2-40B4-BE49-F238E27FC236}">
                <a16:creationId xmlns:a16="http://schemas.microsoft.com/office/drawing/2014/main" id="{EA212A8A-A77F-45CE-85B8-8D96C39F4AD1}"/>
              </a:ext>
            </a:extLst>
          </p:cNvPr>
          <p:cNvSpPr/>
          <p:nvPr/>
        </p:nvSpPr>
        <p:spPr>
          <a:xfrm>
            <a:off x="419100" y="2476659"/>
            <a:ext cx="2578736" cy="40345"/>
          </a:xfrm>
          <a:prstGeom prst="rect">
            <a:avLst/>
          </a:prstGeom>
          <a:solidFill>
            <a:srgbClr val="AD8A19"/>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1000"/>
              </a:spcAft>
              <a:buClrTx/>
              <a:buSzTx/>
              <a:buFontTx/>
              <a:buNone/>
              <a:tabLst/>
              <a:defRPr/>
            </a:pPr>
            <a:endParaRPr kumimoji="0" lang="en-US" sz="1200" b="0" i="0" u="none" strike="noStrike" kern="1200" cap="none" spc="0" normalizeH="0" baseline="0" noProof="0" dirty="0">
              <a:ln>
                <a:noFill/>
              </a:ln>
              <a:solidFill>
                <a:srgbClr val="FFFFFF"/>
              </a:solidFill>
              <a:effectLst/>
              <a:uLnTx/>
              <a:uFillTx/>
              <a:ea typeface="+mn-ea"/>
              <a:cs typeface="+mn-cs"/>
            </a:endParaRPr>
          </a:p>
        </p:txBody>
      </p:sp>
      <p:sp>
        <p:nvSpPr>
          <p:cNvPr id="30" name="Rectangle 29">
            <a:extLst>
              <a:ext uri="{FF2B5EF4-FFF2-40B4-BE49-F238E27FC236}">
                <a16:creationId xmlns:a16="http://schemas.microsoft.com/office/drawing/2014/main" id="{44743FC9-6EDD-4A49-B3B9-70529E26279C}"/>
              </a:ext>
            </a:extLst>
          </p:cNvPr>
          <p:cNvSpPr/>
          <p:nvPr/>
        </p:nvSpPr>
        <p:spPr>
          <a:xfrm>
            <a:off x="419100" y="3467102"/>
            <a:ext cx="11391898" cy="2971797"/>
          </a:xfrm>
          <a:prstGeom prst="rect">
            <a:avLst/>
          </a:prstGeom>
          <a:solidFill>
            <a:schemeClr val="bg1">
              <a:lumMod val="95000"/>
            </a:schemeClr>
          </a:solidFill>
          <a:ln w="3175" cap="rnd">
            <a:solidFill>
              <a:srgbClr val="AD8A19"/>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71450" lvl="0" indent="-171450">
              <a:spcAft>
                <a:spcPts val="600"/>
              </a:spcAft>
              <a:buFont typeface="Arial" panose="020B0604020202020204" pitchFamily="34" charset="0"/>
              <a:buChar char="•"/>
              <a:defRPr/>
            </a:pPr>
            <a:r>
              <a:rPr lang="en-US" sz="950" dirty="0">
                <a:solidFill>
                  <a:srgbClr val="292212"/>
                </a:solidFill>
              </a:rPr>
              <a:t>Develop and maintain marketing, communication, PR, and media content in line with RCU’s standards while ensuring clear, consistent, positive and engaging image delivery.</a:t>
            </a:r>
          </a:p>
          <a:p>
            <a:pPr marL="171450" lvl="0" indent="-171450">
              <a:spcAft>
                <a:spcPts val="600"/>
              </a:spcAft>
              <a:buFont typeface="Arial" panose="020B0604020202020204" pitchFamily="34" charset="0"/>
              <a:buChar char="•"/>
              <a:defRPr/>
            </a:pPr>
            <a:r>
              <a:rPr lang="en-US" sz="950" dirty="0">
                <a:solidFill>
                  <a:srgbClr val="292212"/>
                </a:solidFill>
              </a:rPr>
              <a:t>Develop and publish regular digital media content related to RCU via digital media channels including (Web, TV, radio, news, blogs, etc.), in coordination with the relevant stakeholders.</a:t>
            </a:r>
          </a:p>
          <a:p>
            <a:pPr marL="171450" indent="-171450">
              <a:spcAft>
                <a:spcPts val="600"/>
              </a:spcAft>
              <a:buFont typeface="Arial" panose="020B0604020202020204" pitchFamily="34" charset="0"/>
              <a:buChar char="•"/>
              <a:defRPr/>
            </a:pPr>
            <a:r>
              <a:rPr lang="en-US" sz="950" dirty="0">
                <a:solidFill>
                  <a:srgbClr val="292212"/>
                </a:solidFill>
              </a:rPr>
              <a:t>Administer the corporate website and monitor its effectiveness through analytical tools to ensure the availability of up-to-date information and to achieve higher visit rate and satisfactory feedback.</a:t>
            </a:r>
          </a:p>
          <a:p>
            <a:pPr marL="171450" indent="-171450">
              <a:spcAft>
                <a:spcPts val="600"/>
              </a:spcAft>
              <a:buFont typeface="Arial" panose="020B0604020202020204" pitchFamily="34" charset="0"/>
              <a:buChar char="•"/>
              <a:defRPr/>
            </a:pPr>
            <a:r>
              <a:rPr lang="en-US" sz="950" dirty="0">
                <a:solidFill>
                  <a:srgbClr val="292212"/>
                </a:solidFill>
              </a:rPr>
              <a:t>Develop and maintain RCU’s corporate brand and branding content and related designs, presentations and materials unique to RCU’s identity.</a:t>
            </a:r>
          </a:p>
          <a:p>
            <a:pPr marL="171450" lvl="0" indent="-171450">
              <a:spcAft>
                <a:spcPts val="600"/>
              </a:spcAft>
              <a:buFont typeface="Arial" panose="020B0604020202020204" pitchFamily="34" charset="0"/>
              <a:buChar char="•"/>
              <a:defRPr/>
            </a:pPr>
            <a:r>
              <a:rPr lang="en-US" sz="950" dirty="0">
                <a:solidFill>
                  <a:srgbClr val="292212"/>
                </a:solidFill>
              </a:rPr>
              <a:t>Develop campaigns, brochures, ads and all sort of written and visual content in alignment with the identity of RCU and with its marketing communication strategy.</a:t>
            </a:r>
          </a:p>
          <a:p>
            <a:pPr marL="171450" indent="-171450">
              <a:spcAft>
                <a:spcPts val="600"/>
              </a:spcAft>
              <a:buFont typeface="Arial" panose="020B0604020202020204" pitchFamily="34" charset="0"/>
              <a:buChar char="•"/>
              <a:defRPr/>
            </a:pPr>
            <a:r>
              <a:rPr lang="en-US" sz="950" dirty="0">
                <a:solidFill>
                  <a:srgbClr val="292212"/>
                </a:solidFill>
              </a:rPr>
              <a:t>Liaise with marketing and media agencies and design houses (PR, advertising and branding) to align on marketing objectives and monitor the performance and quality of work delivered as per RCU standards.</a:t>
            </a:r>
          </a:p>
          <a:p>
            <a:pPr marL="171450" indent="-171450">
              <a:spcAft>
                <a:spcPts val="600"/>
              </a:spcAft>
              <a:buFont typeface="Arial" panose="020B0604020202020204" pitchFamily="34" charset="0"/>
              <a:buChar char="•"/>
              <a:defRPr/>
            </a:pPr>
            <a:r>
              <a:rPr lang="en-US" sz="950" dirty="0">
                <a:solidFill>
                  <a:srgbClr val="292212"/>
                </a:solidFill>
              </a:rPr>
              <a:t>Develop and implement RCU’s social media strategy and monitor its online presence and reputation across different platforms to ensure effectiveness and identify potential trends and areas for improvement.</a:t>
            </a:r>
          </a:p>
          <a:p>
            <a:pPr marL="171450" indent="-171450">
              <a:spcAft>
                <a:spcPts val="600"/>
              </a:spcAft>
              <a:buFont typeface="Arial" panose="020B0604020202020204" pitchFamily="34" charset="0"/>
              <a:buChar char="•"/>
              <a:defRPr/>
            </a:pPr>
            <a:r>
              <a:rPr lang="en-US" sz="950" dirty="0">
                <a:solidFill>
                  <a:srgbClr val="292212"/>
                </a:solidFill>
              </a:rPr>
              <a:t>Create, manage and maintain social media channels and accounts with attracting and engaging scheduled content for external audiences, and manage the social media community through identifying and responding to questions and queries pertaining to RCU.</a:t>
            </a:r>
          </a:p>
          <a:p>
            <a:pPr marL="171450" indent="-171450">
              <a:spcAft>
                <a:spcPts val="600"/>
              </a:spcAft>
              <a:buFont typeface="Arial" panose="020B0604020202020204" pitchFamily="34" charset="0"/>
              <a:buChar char="•"/>
              <a:defRPr/>
            </a:pPr>
            <a:r>
              <a:rPr kumimoji="0" lang="en-US" sz="950" b="0" i="0" u="none" strike="noStrike" kern="1200" cap="none" spc="0" normalizeH="0" baseline="0" noProof="0" dirty="0">
                <a:ln>
                  <a:noFill/>
                </a:ln>
                <a:solidFill>
                  <a:srgbClr val="292212"/>
                </a:solidFill>
                <a:effectLst/>
                <a:uLnTx/>
                <a:uFillTx/>
                <a:latin typeface="+mj-lt"/>
                <a:ea typeface="+mn-ea"/>
                <a:cs typeface="+mn-cs"/>
              </a:rPr>
              <a:t>Develop and update RCU’s digital media guidelines to ensure consistency and standardization of released messages and to ensure alignment to the overall RCU narrative.</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950" b="0" i="0" u="none" strike="noStrike" kern="1200" cap="none" spc="0" normalizeH="0" baseline="0" noProof="0" dirty="0">
                <a:ln>
                  <a:noFill/>
                </a:ln>
                <a:solidFill>
                  <a:srgbClr val="292212"/>
                </a:solidFill>
                <a:effectLst/>
                <a:uLnTx/>
                <a:uFillTx/>
                <a:latin typeface="+mj-lt"/>
                <a:ea typeface="+mn-ea"/>
                <a:cs typeface="+mn-cs"/>
              </a:rPr>
              <a:t>Execute and administer media promotional campaigns in alignment with concerned stakeholders. </a:t>
            </a:r>
          </a:p>
          <a:p>
            <a:pPr marL="171450" indent="-171450">
              <a:spcAft>
                <a:spcPts val="600"/>
              </a:spcAft>
              <a:buFont typeface="Arial" panose="020B0604020202020204" pitchFamily="34" charset="0"/>
              <a:buChar char="•"/>
              <a:defRPr/>
            </a:pPr>
            <a:r>
              <a:rPr lang="en-US" sz="950" dirty="0">
                <a:solidFill>
                  <a:srgbClr val="292212"/>
                </a:solidFill>
              </a:rPr>
              <a:t>Manage press and media campaigns and establish clear guidelines to ensure effective use of media platforms while monitoring and measuring the effectiveness of campaigns and identifying areas for improvement.</a:t>
            </a:r>
          </a:p>
          <a:p>
            <a:pPr marL="171450" indent="-171450">
              <a:spcAft>
                <a:spcPts val="600"/>
              </a:spcAft>
              <a:buFont typeface="Arial" panose="020B0604020202020204" pitchFamily="34" charset="0"/>
              <a:buChar char="•"/>
              <a:defRPr/>
            </a:pPr>
            <a:r>
              <a:rPr lang="en-GB" sz="950" dirty="0">
                <a:solidFill>
                  <a:prstClr val="black"/>
                </a:solidFill>
              </a:rPr>
              <a:t>Manage RCU events and develop its event calendar as well as the reception of RCU guests according to the recognized protocols, including invitation distribution</a:t>
            </a:r>
            <a:r>
              <a:rPr lang="en-US" sz="950" dirty="0">
                <a:solidFill>
                  <a:prstClr val="black"/>
                </a:solidFill>
              </a:rPr>
              <a:t>, attendance tracking and proper greeting.</a:t>
            </a:r>
            <a:endParaRPr kumimoji="0" lang="en-US" sz="950" b="0" i="0" u="none" strike="noStrike" kern="1200" cap="none" spc="0" normalizeH="0" baseline="0" noProof="0" dirty="0">
              <a:ln>
                <a:noFill/>
              </a:ln>
              <a:solidFill>
                <a:srgbClr val="292212"/>
              </a:solidFill>
              <a:effectLst/>
              <a:uLnTx/>
              <a:uFillTx/>
              <a:latin typeface="+mj-lt"/>
              <a:ea typeface="+mn-ea"/>
              <a:cs typeface="+mn-cs"/>
            </a:endParaRP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kumimoji="0" lang="en-US" sz="900" b="0" i="0" u="none" strike="noStrike" kern="1200" cap="none" spc="0" normalizeH="0" baseline="0" noProof="0" dirty="0">
              <a:ln>
                <a:noFill/>
              </a:ln>
              <a:solidFill>
                <a:srgbClr val="FF0000"/>
              </a:solidFill>
              <a:effectLst/>
              <a:uLnTx/>
              <a:uFillTx/>
              <a:latin typeface="+mj-lt"/>
              <a:ea typeface="+mn-ea"/>
              <a:cs typeface="+mn-cs"/>
            </a:endParaRP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kumimoji="0" lang="en-US" sz="900" b="0" i="0" u="none" strike="noStrike" kern="1200" cap="none" spc="0" normalizeH="0" baseline="0" noProof="0" dirty="0">
              <a:ln>
                <a:noFill/>
              </a:ln>
              <a:solidFill>
                <a:srgbClr val="FF0000"/>
              </a:solidFill>
              <a:effectLst/>
              <a:uLnTx/>
              <a:uFillTx/>
              <a:latin typeface="+mj-lt"/>
              <a:ea typeface="+mn-ea"/>
              <a:cs typeface="+mn-cs"/>
            </a:endParaRPr>
          </a:p>
        </p:txBody>
      </p:sp>
      <p:sp>
        <p:nvSpPr>
          <p:cNvPr id="31" name="Rectangle: Single Corner Snipped 30">
            <a:extLst>
              <a:ext uri="{FF2B5EF4-FFF2-40B4-BE49-F238E27FC236}">
                <a16:creationId xmlns:a16="http://schemas.microsoft.com/office/drawing/2014/main" id="{083F1AF9-DC79-42E8-9B5E-0AA6CA1641C1}"/>
              </a:ext>
            </a:extLst>
          </p:cNvPr>
          <p:cNvSpPr/>
          <p:nvPr/>
        </p:nvSpPr>
        <p:spPr>
          <a:xfrm>
            <a:off x="419100" y="3149861"/>
            <a:ext cx="3541842" cy="317241"/>
          </a:xfrm>
          <a:prstGeom prst="snip1Rect">
            <a:avLst>
              <a:gd name="adj" fmla="val 50000"/>
            </a:avLst>
          </a:prstGeom>
          <a:noFill/>
          <a:ln w="12700" cap="rnd">
            <a:noFill/>
            <a:prstDash val="sysDash"/>
            <a:round/>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1000"/>
              </a:spcAft>
              <a:buClrTx/>
              <a:buSzTx/>
              <a:buFontTx/>
              <a:buNone/>
              <a:tabLst/>
              <a:defRPr/>
            </a:pPr>
            <a:r>
              <a:rPr kumimoji="0" lang="en-US" sz="1100" b="0" i="1" u="none" strike="noStrike" kern="1200" cap="none" spc="0" normalizeH="0" baseline="0" noProof="0" dirty="0">
                <a:ln>
                  <a:noFill/>
                </a:ln>
                <a:solidFill>
                  <a:srgbClr val="F8F7F2">
                    <a:lumMod val="10000"/>
                  </a:srgbClr>
                </a:solidFill>
                <a:effectLst/>
                <a:uLnTx/>
                <a:uFillTx/>
                <a:ea typeface="+mn-ea"/>
                <a:cs typeface="+mn-cs"/>
              </a:rPr>
              <a:t>Functional Descriptors</a:t>
            </a:r>
          </a:p>
        </p:txBody>
      </p:sp>
      <p:sp>
        <p:nvSpPr>
          <p:cNvPr id="32" name="Rectangle 31">
            <a:extLst>
              <a:ext uri="{FF2B5EF4-FFF2-40B4-BE49-F238E27FC236}">
                <a16:creationId xmlns:a16="http://schemas.microsoft.com/office/drawing/2014/main" id="{9AEC4013-262E-41B7-A630-D660FA6C9331}"/>
              </a:ext>
            </a:extLst>
          </p:cNvPr>
          <p:cNvSpPr/>
          <p:nvPr/>
        </p:nvSpPr>
        <p:spPr>
          <a:xfrm>
            <a:off x="419100" y="3432281"/>
            <a:ext cx="2578736" cy="40345"/>
          </a:xfrm>
          <a:prstGeom prst="rect">
            <a:avLst/>
          </a:prstGeom>
          <a:solidFill>
            <a:srgbClr val="AD8A19"/>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1000"/>
              </a:spcAft>
              <a:buClrTx/>
              <a:buSzTx/>
              <a:buFontTx/>
              <a:buNone/>
              <a:tabLst/>
              <a:defRPr/>
            </a:pPr>
            <a:endParaRPr kumimoji="0" lang="en-US" sz="1200" b="0" i="0" u="none" strike="noStrike" kern="1200" cap="none" spc="0" normalizeH="0" baseline="0" noProof="0" dirty="0">
              <a:ln>
                <a:noFill/>
              </a:ln>
              <a:solidFill>
                <a:srgbClr val="FFFFFF"/>
              </a:solidFill>
              <a:effectLst/>
              <a:uLnTx/>
              <a:uFillTx/>
              <a:ea typeface="+mn-ea"/>
              <a:cs typeface="+mn-cs"/>
            </a:endParaRPr>
          </a:p>
        </p:txBody>
      </p:sp>
      <p:sp>
        <p:nvSpPr>
          <p:cNvPr id="25" name="Rectangle: Single Corner Snipped 24">
            <a:extLst>
              <a:ext uri="{FF2B5EF4-FFF2-40B4-BE49-F238E27FC236}">
                <a16:creationId xmlns:a16="http://schemas.microsoft.com/office/drawing/2014/main" id="{60410464-5502-4FF5-9DFF-F9C7E33718E3}"/>
              </a:ext>
            </a:extLst>
          </p:cNvPr>
          <p:cNvSpPr/>
          <p:nvPr/>
        </p:nvSpPr>
        <p:spPr>
          <a:xfrm>
            <a:off x="419100" y="2194239"/>
            <a:ext cx="3541842" cy="317241"/>
          </a:xfrm>
          <a:prstGeom prst="snip1Rect">
            <a:avLst>
              <a:gd name="adj" fmla="val 50000"/>
            </a:avLst>
          </a:prstGeom>
          <a:noFill/>
          <a:ln w="12700" cap="rnd">
            <a:noFill/>
            <a:prstDash val="sysDash"/>
            <a:round/>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1000"/>
              </a:spcAft>
              <a:buClrTx/>
              <a:buSzTx/>
              <a:buFontTx/>
              <a:buNone/>
              <a:tabLst/>
              <a:defRPr/>
            </a:pPr>
            <a:r>
              <a:rPr kumimoji="0" lang="en-US" sz="1100" b="0" i="1" u="none" strike="noStrike" kern="1200" cap="none" spc="0" normalizeH="0" baseline="0" noProof="0" dirty="0">
                <a:ln>
                  <a:noFill/>
                </a:ln>
                <a:solidFill>
                  <a:srgbClr val="F8F7F2">
                    <a:lumMod val="10000"/>
                  </a:srgbClr>
                </a:solidFill>
                <a:effectLst/>
                <a:uLnTx/>
                <a:uFillTx/>
                <a:ea typeface="+mn-ea"/>
                <a:cs typeface="+mn-cs"/>
              </a:rPr>
              <a:t>Mandate</a:t>
            </a:r>
          </a:p>
        </p:txBody>
      </p:sp>
      <p:grpSp>
        <p:nvGrpSpPr>
          <p:cNvPr id="35" name="Group 34">
            <a:extLst>
              <a:ext uri="{FF2B5EF4-FFF2-40B4-BE49-F238E27FC236}">
                <a16:creationId xmlns:a16="http://schemas.microsoft.com/office/drawing/2014/main" id="{C778B4D8-61B1-4661-B4F9-111C684A8C7E}"/>
              </a:ext>
            </a:extLst>
          </p:cNvPr>
          <p:cNvGrpSpPr/>
          <p:nvPr/>
        </p:nvGrpSpPr>
        <p:grpSpPr>
          <a:xfrm>
            <a:off x="11434618" y="6581775"/>
            <a:ext cx="617682" cy="365125"/>
            <a:chOff x="11434618" y="6581775"/>
            <a:chExt cx="617682" cy="365125"/>
          </a:xfrm>
        </p:grpSpPr>
        <p:sp>
          <p:nvSpPr>
            <p:cNvPr id="36" name="Slide Number Placeholder 2">
              <a:extLst>
                <a:ext uri="{FF2B5EF4-FFF2-40B4-BE49-F238E27FC236}">
                  <a16:creationId xmlns:a16="http://schemas.microsoft.com/office/drawing/2014/main" id="{FF8D3E98-36F4-4DA4-B795-D01AC2ACC240}"/>
                </a:ext>
              </a:extLst>
            </p:cNvPr>
            <p:cNvSpPr txBox="1">
              <a:spLocks/>
            </p:cNvSpPr>
            <p:nvPr/>
          </p:nvSpPr>
          <p:spPr>
            <a:xfrm>
              <a:off x="11434618" y="6581775"/>
              <a:ext cx="617682" cy="365125"/>
            </a:xfrm>
            <a:prstGeom prst="rect">
              <a:avLst/>
            </a:prstGeom>
          </p:spPr>
          <p:txBody>
            <a:bodyPr tIns="0" anchor="t"/>
            <a:lstStyle>
              <a:defPPr>
                <a:defRPr lang="en-US"/>
              </a:defPPr>
              <a:lvl1pPr marL="0" algn="l" defTabSz="914400" rtl="0" eaLnBrk="1" latinLnBrk="0" hangingPunct="1">
                <a:defRPr sz="10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826C3A"/>
                  </a:solidFill>
                  <a:effectLst/>
                  <a:uLnTx/>
                  <a:uFillTx/>
                  <a:ea typeface="+mn-ea"/>
                  <a:cs typeface="Arial" panose="020B0604020202020204" pitchFamily="34" charset="0"/>
                </a:rPr>
                <a:t> </a:t>
              </a:r>
              <a:fld id="{8D106B86-2C1D-4C37-AAEC-BECB664F03FD}" type="slidenum">
                <a:rPr kumimoji="0" lang="en-US" sz="900" b="0" i="0" u="none" strike="noStrike" kern="1200" cap="none" spc="0" normalizeH="0" baseline="0" noProof="0" smtClean="0">
                  <a:ln>
                    <a:noFill/>
                  </a:ln>
                  <a:solidFill>
                    <a:srgbClr val="826C3A"/>
                  </a:solidFill>
                  <a:effectLst/>
                  <a:uLnTx/>
                  <a:uFillTx/>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900" b="0" i="0" u="none" strike="noStrike" kern="1200" cap="none" spc="0" normalizeH="0" baseline="0" noProof="0" dirty="0">
                <a:ln>
                  <a:noFill/>
                </a:ln>
                <a:solidFill>
                  <a:srgbClr val="826C3A"/>
                </a:solidFill>
                <a:effectLst/>
                <a:uLnTx/>
                <a:uFillTx/>
                <a:ea typeface="+mn-ea"/>
                <a:cs typeface="Arial" panose="020B0604020202020204" pitchFamily="34" charset="0"/>
              </a:endParaRPr>
            </a:p>
          </p:txBody>
        </p:sp>
        <p:sp>
          <p:nvSpPr>
            <p:cNvPr id="37" name="Graphic 3">
              <a:extLst>
                <a:ext uri="{FF2B5EF4-FFF2-40B4-BE49-F238E27FC236}">
                  <a16:creationId xmlns:a16="http://schemas.microsoft.com/office/drawing/2014/main" id="{DBB0797D-E6B0-499F-BC09-3B50DDB619B2}"/>
                </a:ext>
              </a:extLst>
            </p:cNvPr>
            <p:cNvSpPr/>
            <p:nvPr/>
          </p:nvSpPr>
          <p:spPr>
            <a:xfrm>
              <a:off x="11637744" y="6581775"/>
              <a:ext cx="49530" cy="274320"/>
            </a:xfrm>
            <a:custGeom>
              <a:avLst/>
              <a:gdLst>
                <a:gd name="connsiteX0" fmla="*/ 49530 w 49530"/>
                <a:gd name="connsiteY0" fmla="*/ 0 h 506730"/>
                <a:gd name="connsiteX1" fmla="*/ 0 w 49530"/>
                <a:gd name="connsiteY1" fmla="*/ 506730 h 506730"/>
              </a:gdLst>
              <a:ahLst/>
              <a:cxnLst>
                <a:cxn ang="0">
                  <a:pos x="connsiteX0" y="connsiteY0"/>
                </a:cxn>
                <a:cxn ang="0">
                  <a:pos x="connsiteX1" y="connsiteY1"/>
                </a:cxn>
              </a:cxnLst>
              <a:rect l="l" t="t" r="r" b="b"/>
              <a:pathLst>
                <a:path w="49530" h="506730">
                  <a:moveTo>
                    <a:pt x="49530" y="0"/>
                  </a:moveTo>
                  <a:lnTo>
                    <a:pt x="0" y="506730"/>
                  </a:lnTo>
                </a:path>
              </a:pathLst>
            </a:custGeom>
            <a:ln w="952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826C3A"/>
                </a:solidFill>
                <a:effectLst/>
                <a:uLnTx/>
                <a:uFillTx/>
                <a:latin typeface="Arial" panose="020B0604020202020204" pitchFamily="34" charset="0"/>
                <a:ea typeface="+mn-ea"/>
                <a:cs typeface="Arial" panose="020B0604020202020204" pitchFamily="34" charset="0"/>
              </a:endParaRPr>
            </a:p>
          </p:txBody>
        </p:sp>
      </p:grpSp>
      <p:sp>
        <p:nvSpPr>
          <p:cNvPr id="44" name="Rectangle 43">
            <a:extLst>
              <a:ext uri="{FF2B5EF4-FFF2-40B4-BE49-F238E27FC236}">
                <a16:creationId xmlns:a16="http://schemas.microsoft.com/office/drawing/2014/main" id="{9F5C7BD9-4CA6-C344-A2BB-695861A1B039}"/>
              </a:ext>
            </a:extLst>
          </p:cNvPr>
          <p:cNvSpPr/>
          <p:nvPr/>
        </p:nvSpPr>
        <p:spPr>
          <a:xfrm>
            <a:off x="5321131" y="1314107"/>
            <a:ext cx="1568791" cy="369852"/>
          </a:xfrm>
          <a:prstGeom prst="rect">
            <a:avLst/>
          </a:prstGeom>
          <a:solidFill>
            <a:srgbClr val="493C20"/>
          </a:solidFill>
          <a:ln w="9525" cap="rnd" cmpd="sng" algn="ctr">
            <a:noFill/>
            <a:prstDash val="sysDot"/>
            <a:roun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1000" dirty="0">
                <a:solidFill>
                  <a:srgbClr val="FFFFFF"/>
                </a:solidFill>
                <a:latin typeface="+mj-lt"/>
                <a:cs typeface="Sakkal Majalla" panose="02000000000000000000" pitchFamily="2" charset="-78"/>
                <a:sym typeface="Calibri"/>
              </a:rPr>
              <a:t>Communications &amp; PR</a:t>
            </a:r>
          </a:p>
        </p:txBody>
      </p:sp>
      <p:cxnSp>
        <p:nvCxnSpPr>
          <p:cNvPr id="45" name="Connector: Elbow 25">
            <a:extLst>
              <a:ext uri="{FF2B5EF4-FFF2-40B4-BE49-F238E27FC236}">
                <a16:creationId xmlns:a16="http://schemas.microsoft.com/office/drawing/2014/main" id="{849AC8EE-37F6-0146-BC5C-B5985334E983}"/>
              </a:ext>
            </a:extLst>
          </p:cNvPr>
          <p:cNvCxnSpPr>
            <a:cxnSpLocks/>
          </p:cNvCxnSpPr>
          <p:nvPr/>
        </p:nvCxnSpPr>
        <p:spPr>
          <a:xfrm rot="16200000" flipH="1">
            <a:off x="8463758" y="-674272"/>
            <a:ext cx="204616" cy="4921078"/>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7" name="Connector: Elbow 26">
            <a:extLst>
              <a:ext uri="{FF2B5EF4-FFF2-40B4-BE49-F238E27FC236}">
                <a16:creationId xmlns:a16="http://schemas.microsoft.com/office/drawing/2014/main" id="{75568118-E9E3-8443-BFDA-8BFD3B587A6C}"/>
              </a:ext>
            </a:extLst>
          </p:cNvPr>
          <p:cNvCxnSpPr>
            <a:cxnSpLocks/>
          </p:cNvCxnSpPr>
          <p:nvPr/>
        </p:nvCxnSpPr>
        <p:spPr>
          <a:xfrm rot="5400000">
            <a:off x="3552204" y="-664748"/>
            <a:ext cx="204616" cy="4902031"/>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7EB4EF9E-4B46-FF48-A4B4-BC6C966D325A}"/>
              </a:ext>
            </a:extLst>
          </p:cNvPr>
          <p:cNvSpPr/>
          <p:nvPr/>
        </p:nvSpPr>
        <p:spPr>
          <a:xfrm>
            <a:off x="10242207" y="1888575"/>
            <a:ext cx="1568791" cy="369852"/>
          </a:xfrm>
          <a:prstGeom prst="rect">
            <a:avLst/>
          </a:prstGeom>
          <a:solidFill>
            <a:srgbClr val="816C39"/>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1000" kern="0" dirty="0">
                <a:solidFill>
                  <a:schemeClr val="bg1"/>
                </a:solidFill>
                <a:latin typeface="+mj-lt"/>
                <a:ea typeface="ＭＳ Ｐゴシック"/>
                <a:cs typeface="Sakkal Majalla" panose="02000000000000000000" pitchFamily="2" charset="-78"/>
                <a:sym typeface="Calibri"/>
              </a:rPr>
              <a:t>Marketing Communication</a:t>
            </a:r>
          </a:p>
        </p:txBody>
      </p:sp>
      <p:sp>
        <p:nvSpPr>
          <p:cNvPr id="49" name="Rectangle 48">
            <a:extLst>
              <a:ext uri="{FF2B5EF4-FFF2-40B4-BE49-F238E27FC236}">
                <a16:creationId xmlns:a16="http://schemas.microsoft.com/office/drawing/2014/main" id="{FE7C5DAC-741A-E343-A374-CDBC787218F0}"/>
              </a:ext>
            </a:extLst>
          </p:cNvPr>
          <p:cNvSpPr/>
          <p:nvPr/>
        </p:nvSpPr>
        <p:spPr>
          <a:xfrm>
            <a:off x="423347" y="1888575"/>
            <a:ext cx="1568791" cy="369852"/>
          </a:xfrm>
          <a:prstGeom prst="rect">
            <a:avLst/>
          </a:prstGeom>
          <a:solidFill>
            <a:schemeClr val="bg1">
              <a:lumMod val="95000"/>
            </a:schemeClr>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defRPr/>
            </a:pPr>
            <a:r>
              <a:rPr lang="en-US" sz="1000" kern="0" dirty="0">
                <a:solidFill>
                  <a:srgbClr val="FFFFFF">
                    <a:lumMod val="65000"/>
                  </a:srgbClr>
                </a:solidFill>
                <a:latin typeface="+mj-lt"/>
                <a:ea typeface="ＭＳ Ｐゴシック"/>
                <a:cs typeface="Sakkal Majalla" panose="02000000000000000000" pitchFamily="2" charset="-78"/>
                <a:sym typeface="Calibri"/>
              </a:rPr>
              <a:t>Sector Communication</a:t>
            </a:r>
          </a:p>
        </p:txBody>
      </p:sp>
      <p:sp>
        <p:nvSpPr>
          <p:cNvPr id="50" name="Rectangle 49">
            <a:extLst>
              <a:ext uri="{FF2B5EF4-FFF2-40B4-BE49-F238E27FC236}">
                <a16:creationId xmlns:a16="http://schemas.microsoft.com/office/drawing/2014/main" id="{BDF2A4EA-2996-7343-BAE1-2BCDAFF3C9AF}"/>
              </a:ext>
            </a:extLst>
          </p:cNvPr>
          <p:cNvSpPr/>
          <p:nvPr/>
        </p:nvSpPr>
        <p:spPr>
          <a:xfrm>
            <a:off x="5321130" y="1888575"/>
            <a:ext cx="1568791" cy="369852"/>
          </a:xfrm>
          <a:prstGeom prst="rect">
            <a:avLst/>
          </a:prstGeom>
          <a:solidFill>
            <a:schemeClr val="bg1">
              <a:lumMod val="95000"/>
            </a:schemeClr>
          </a:solid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defRPr/>
            </a:pPr>
            <a:r>
              <a:rPr lang="en-US" sz="1000" kern="0" dirty="0">
                <a:solidFill>
                  <a:srgbClr val="FFFFFF">
                    <a:lumMod val="65000"/>
                  </a:srgbClr>
                </a:solidFill>
                <a:latin typeface="+mj-lt"/>
                <a:ea typeface="ＭＳ Ｐゴシック"/>
                <a:cs typeface="Sakkal Majalla" panose="02000000000000000000" pitchFamily="2" charset="-78"/>
                <a:sym typeface="Calibri"/>
              </a:rPr>
              <a:t>Media Center</a:t>
            </a:r>
          </a:p>
        </p:txBody>
      </p:sp>
      <p:cxnSp>
        <p:nvCxnSpPr>
          <p:cNvPr id="51" name="Connector: Elbow 26">
            <a:extLst>
              <a:ext uri="{FF2B5EF4-FFF2-40B4-BE49-F238E27FC236}">
                <a16:creationId xmlns:a16="http://schemas.microsoft.com/office/drawing/2014/main" id="{D406F705-E21D-EB4E-B772-021FC194D52B}"/>
              </a:ext>
            </a:extLst>
          </p:cNvPr>
          <p:cNvCxnSpPr>
            <a:cxnSpLocks/>
          </p:cNvCxnSpPr>
          <p:nvPr/>
        </p:nvCxnSpPr>
        <p:spPr>
          <a:xfrm rot="16200000" flipH="1">
            <a:off x="6051264" y="1803678"/>
            <a:ext cx="108527" cy="2"/>
          </a:xfrm>
          <a:prstGeom prst="bentConnector3">
            <a:avLst>
              <a:gd name="adj1" fmla="val 12573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1ED21488-67C2-933E-4110-DB003A8B1EF7}"/>
              </a:ext>
            </a:extLst>
          </p:cNvPr>
          <p:cNvGrpSpPr/>
          <p:nvPr/>
        </p:nvGrpSpPr>
        <p:grpSpPr>
          <a:xfrm>
            <a:off x="419101" y="6538560"/>
            <a:ext cx="1270604" cy="217580"/>
            <a:chOff x="419101" y="6538560"/>
            <a:chExt cx="1270604" cy="217580"/>
          </a:xfrm>
        </p:grpSpPr>
        <p:sp>
          <p:nvSpPr>
            <p:cNvPr id="34" name="Rectangle 33">
              <a:extLst>
                <a:ext uri="{FF2B5EF4-FFF2-40B4-BE49-F238E27FC236}">
                  <a16:creationId xmlns:a16="http://schemas.microsoft.com/office/drawing/2014/main" id="{58E0FA95-E319-A49A-C204-2718F6DE429A}"/>
                </a:ext>
              </a:extLst>
            </p:cNvPr>
            <p:cNvSpPr/>
            <p:nvPr/>
          </p:nvSpPr>
          <p:spPr>
            <a:xfrm>
              <a:off x="464963" y="6575955"/>
              <a:ext cx="193440" cy="142791"/>
            </a:xfrm>
            <a:prstGeom prst="rect">
              <a:avLst/>
            </a:prstGeom>
            <a:solidFill>
              <a:srgbClr val="493D20"/>
            </a:solidFill>
            <a:ln w="9525" cap="rnd" cmpd="sng" algn="ctr">
              <a:noFill/>
              <a:prstDash val="sysDot"/>
              <a:roun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endParaRPr lang="en-US" dirty="0">
                <a:sym typeface="Calibri"/>
              </a:endParaRPr>
            </a:p>
          </p:txBody>
        </p:sp>
        <p:sp>
          <p:nvSpPr>
            <p:cNvPr id="43" name="Rectangle 42">
              <a:extLst>
                <a:ext uri="{FF2B5EF4-FFF2-40B4-BE49-F238E27FC236}">
                  <a16:creationId xmlns:a16="http://schemas.microsoft.com/office/drawing/2014/main" id="{4320CD38-1559-1578-FFAB-11DFF573BDDD}"/>
                </a:ext>
              </a:extLst>
            </p:cNvPr>
            <p:cNvSpPr/>
            <p:nvPr/>
          </p:nvSpPr>
          <p:spPr>
            <a:xfrm>
              <a:off x="686389" y="6538560"/>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marL="0" marR="0" lvl="0" indent="0" algn="l" defTabSz="914377" rtl="0" eaLnBrk="1" fontAlgn="auto" latinLnBrk="0" hangingPunct="1">
                <a:lnSpc>
                  <a:spcPct val="100000"/>
                </a:lnSpc>
                <a:spcBef>
                  <a:spcPts val="0"/>
                </a:spcBef>
                <a:spcAft>
                  <a:spcPts val="500"/>
                </a:spcAft>
                <a:buClrTx/>
                <a:buSzTx/>
                <a:buFontTx/>
                <a:buNone/>
                <a:tabLst/>
                <a:defRPr/>
              </a:pPr>
              <a:r>
                <a:rPr kumimoji="0" lang="en-US" sz="900" b="0" i="0" u="none" strike="noStrike" kern="1200" cap="none" spc="0" normalizeH="0" baseline="0" noProof="0" dirty="0">
                  <a:ln>
                    <a:noFill/>
                  </a:ln>
                  <a:solidFill>
                    <a:srgbClr val="826C3D"/>
                  </a:solidFill>
                  <a:effectLst/>
                  <a:uLnTx/>
                  <a:uFillTx/>
                  <a:latin typeface="+mj-lt"/>
                  <a:ea typeface="+mn-ea"/>
                  <a:cs typeface="Sakkal Majalla" panose="02000000000000000000" pitchFamily="2" charset="-78"/>
                  <a:sym typeface="Calibri"/>
                </a:rPr>
                <a:t>N-1</a:t>
              </a:r>
            </a:p>
          </p:txBody>
        </p:sp>
        <p:grpSp>
          <p:nvGrpSpPr>
            <p:cNvPr id="46" name="Group 45">
              <a:extLst>
                <a:ext uri="{FF2B5EF4-FFF2-40B4-BE49-F238E27FC236}">
                  <a16:creationId xmlns:a16="http://schemas.microsoft.com/office/drawing/2014/main" id="{AFD1F922-9C62-0BA9-E913-DD28C9EFA563}"/>
                </a:ext>
              </a:extLst>
            </p:cNvPr>
            <p:cNvGrpSpPr/>
            <p:nvPr/>
          </p:nvGrpSpPr>
          <p:grpSpPr>
            <a:xfrm>
              <a:off x="1073690" y="6538560"/>
              <a:ext cx="616015" cy="217580"/>
              <a:chOff x="4071342" y="6538560"/>
              <a:chExt cx="616015" cy="217580"/>
            </a:xfrm>
          </p:grpSpPr>
          <p:sp>
            <p:nvSpPr>
              <p:cNvPr id="53" name="Rectangle 52">
                <a:extLst>
                  <a:ext uri="{FF2B5EF4-FFF2-40B4-BE49-F238E27FC236}">
                    <a16:creationId xmlns:a16="http://schemas.microsoft.com/office/drawing/2014/main" id="{F276BA93-660D-AF8A-C39F-02BC3F64C530}"/>
                  </a:ext>
                </a:extLst>
              </p:cNvPr>
              <p:cNvSpPr/>
              <p:nvPr/>
            </p:nvSpPr>
            <p:spPr>
              <a:xfrm>
                <a:off x="4071342" y="6575955"/>
                <a:ext cx="193440" cy="142791"/>
              </a:xfrm>
              <a:prstGeom prst="rect">
                <a:avLst/>
              </a:prstGeom>
              <a:solidFill>
                <a:srgbClr val="826C3A"/>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pPr>
                <a:endParaRPr lang="en-US" sz="900" dirty="0">
                  <a:solidFill>
                    <a:srgbClr val="FFFFFF"/>
                  </a:solidFill>
                  <a:latin typeface="+mj-lt"/>
                  <a:cs typeface="Sakkal Majalla" panose="02000000000000000000" pitchFamily="2" charset="-78"/>
                  <a:sym typeface="Calibri"/>
                </a:endParaRPr>
              </a:p>
            </p:txBody>
          </p:sp>
          <p:sp>
            <p:nvSpPr>
              <p:cNvPr id="54" name="Rectangle 53">
                <a:extLst>
                  <a:ext uri="{FF2B5EF4-FFF2-40B4-BE49-F238E27FC236}">
                    <a16:creationId xmlns:a16="http://schemas.microsoft.com/office/drawing/2014/main" id="{956F55A9-1E19-63D5-EC45-7CCCD0637FBC}"/>
                  </a:ext>
                </a:extLst>
              </p:cNvPr>
              <p:cNvSpPr/>
              <p:nvPr/>
            </p:nvSpPr>
            <p:spPr>
              <a:xfrm>
                <a:off x="4305380" y="6538560"/>
                <a:ext cx="381977"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marL="0" marR="0" lvl="0" indent="0" algn="l" defTabSz="914377" rtl="0" eaLnBrk="1" fontAlgn="auto" latinLnBrk="0" hangingPunct="1">
                  <a:lnSpc>
                    <a:spcPct val="100000"/>
                  </a:lnSpc>
                  <a:spcBef>
                    <a:spcPts val="0"/>
                  </a:spcBef>
                  <a:spcAft>
                    <a:spcPts val="500"/>
                  </a:spcAft>
                  <a:buClrTx/>
                  <a:buSzTx/>
                  <a:buFontTx/>
                  <a:buNone/>
                  <a:tabLst/>
                  <a:defRPr/>
                </a:pPr>
                <a:r>
                  <a:rPr kumimoji="0" lang="en-US" sz="900" b="0" i="0" u="none" strike="noStrike" kern="1200" cap="none" spc="0" normalizeH="0" baseline="0" noProof="0" dirty="0">
                    <a:ln>
                      <a:noFill/>
                    </a:ln>
                    <a:solidFill>
                      <a:srgbClr val="826C3D"/>
                    </a:solidFill>
                    <a:effectLst/>
                    <a:uLnTx/>
                    <a:uFillTx/>
                    <a:latin typeface="+mj-lt"/>
                    <a:ea typeface="+mn-ea"/>
                    <a:cs typeface="Sakkal Majalla" panose="02000000000000000000" pitchFamily="2" charset="-78"/>
                    <a:sym typeface="Calibri"/>
                  </a:rPr>
                  <a:t>N-2</a:t>
                </a:r>
              </a:p>
            </p:txBody>
          </p:sp>
        </p:grpSp>
        <p:sp>
          <p:nvSpPr>
            <p:cNvPr id="52" name="Rectangle 51">
              <a:extLst>
                <a:ext uri="{FF2B5EF4-FFF2-40B4-BE49-F238E27FC236}">
                  <a16:creationId xmlns:a16="http://schemas.microsoft.com/office/drawing/2014/main" id="{50E67FB6-53D3-A683-8BA4-6B3B709B3719}"/>
                </a:ext>
              </a:extLst>
            </p:cNvPr>
            <p:cNvSpPr/>
            <p:nvPr/>
          </p:nvSpPr>
          <p:spPr>
            <a:xfrm>
              <a:off x="419101" y="6538560"/>
              <a:ext cx="1270604" cy="217580"/>
            </a:xfrm>
            <a:prstGeom prst="rect">
              <a:avLst/>
            </a:prstGeom>
            <a:ln w="31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1" indent="0" algn="ctr" defTabSz="1828754" rtl="0" eaLnBrk="1" fontAlgn="auto" latinLnBrk="0" hangingPunct="1">
                <a:lnSpc>
                  <a:spcPct val="100000"/>
                </a:lnSpc>
                <a:spcBef>
                  <a:spcPts val="0"/>
                </a:spcBef>
                <a:spcAft>
                  <a:spcPts val="0"/>
                </a:spcAft>
                <a:buClr>
                  <a:srgbClr val="826C3A">
                    <a:lumMod val="100000"/>
                  </a:srgbClr>
                </a:buClr>
                <a:buSzPct val="100000"/>
                <a:buFontTx/>
                <a:buNone/>
                <a:tabLst/>
                <a:defRPr/>
              </a:pPr>
              <a:endParaRPr kumimoji="0" lang="en-US" sz="700" b="0" i="0" u="none" strike="noStrike" kern="0" cap="none" spc="0" normalizeH="0" baseline="0" noProof="0" dirty="0">
                <a:ln>
                  <a:noFill/>
                </a:ln>
                <a:solidFill>
                  <a:srgbClr val="3C3C3C"/>
                </a:solidFill>
                <a:effectLst/>
                <a:uLnTx/>
                <a:uFillTx/>
                <a:latin typeface="+mj-lt"/>
                <a:ea typeface="+mn-ea"/>
                <a:cs typeface="Sakkal Majalla" panose="02000000000000000000" pitchFamily="2" charset="-78"/>
                <a:sym typeface="Calibri"/>
              </a:endParaRPr>
            </a:p>
          </p:txBody>
        </p:sp>
      </p:grpSp>
    </p:spTree>
    <p:extLst>
      <p:ext uri="{BB962C8B-B14F-4D97-AF65-F5344CB8AC3E}">
        <p14:creationId xmlns:p14="http://schemas.microsoft.com/office/powerpoint/2010/main" val="619074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descr="A picture containing sky, outdoor, grass, nature&#10;&#10;Description automatically generated">
            <a:extLst>
              <a:ext uri="{FF2B5EF4-FFF2-40B4-BE49-F238E27FC236}">
                <a16:creationId xmlns:a16="http://schemas.microsoft.com/office/drawing/2014/main" id="{91C94452-7B13-4089-AC89-1A5855A993C0}"/>
              </a:ext>
            </a:extLst>
          </p:cNvPr>
          <p:cNvPicPr>
            <a:picLocks noChangeAspect="1"/>
          </p:cNvPicPr>
          <p:nvPr/>
        </p:nvPicPr>
        <p:blipFill rotWithShape="1">
          <a:blip r:embed="rId3" cstate="print">
            <a:duotone>
              <a:prstClr val="black"/>
              <a:schemeClr val="tx2">
                <a:tint val="45000"/>
                <a:satMod val="400000"/>
              </a:schemeClr>
            </a:duotone>
            <a:extLst>
              <a:ext uri="{28A0092B-C50C-407E-A947-70E740481C1C}">
                <a14:useLocalDpi xmlns:a14="http://schemas.microsoft.com/office/drawing/2010/main" val="0"/>
              </a:ext>
            </a:extLst>
          </a:blip>
          <a:srcRect r="19230"/>
          <a:stretch/>
        </p:blipFill>
        <p:spPr>
          <a:xfrm>
            <a:off x="0" y="-1906"/>
            <a:ext cx="12192000" cy="6857998"/>
          </a:xfrm>
          <a:prstGeom prst="rect">
            <a:avLst/>
          </a:prstGeom>
        </p:spPr>
      </p:pic>
      <p:sp>
        <p:nvSpPr>
          <p:cNvPr id="20" name="Freeform: Shape 19">
            <a:extLst>
              <a:ext uri="{FF2B5EF4-FFF2-40B4-BE49-F238E27FC236}">
                <a16:creationId xmlns:a16="http://schemas.microsoft.com/office/drawing/2014/main" id="{ABA30AA8-324D-4D00-B104-FA5F762EF875}"/>
              </a:ext>
            </a:extLst>
          </p:cNvPr>
          <p:cNvSpPr/>
          <p:nvPr/>
        </p:nvSpPr>
        <p:spPr>
          <a:xfrm>
            <a:off x="0" y="0"/>
            <a:ext cx="8817584" cy="6858001"/>
          </a:xfrm>
          <a:custGeom>
            <a:avLst/>
            <a:gdLst>
              <a:gd name="connsiteX0" fmla="*/ 0 w 8817584"/>
              <a:gd name="connsiteY0" fmla="*/ 0 h 6858001"/>
              <a:gd name="connsiteX1" fmla="*/ 1504709 w 8817584"/>
              <a:gd name="connsiteY1" fmla="*/ 0 h 6858001"/>
              <a:gd name="connsiteX2" fmla="*/ 1504709 w 8817584"/>
              <a:gd name="connsiteY2" fmla="*/ 1 h 6858001"/>
              <a:gd name="connsiteX3" fmla="*/ 2500134 w 8817584"/>
              <a:gd name="connsiteY3" fmla="*/ 1 h 6858001"/>
              <a:gd name="connsiteX4" fmla="*/ 2627456 w 8817584"/>
              <a:gd name="connsiteY4" fmla="*/ 1 h 6858001"/>
              <a:gd name="connsiteX5" fmla="*/ 8817584 w 8817584"/>
              <a:gd name="connsiteY5" fmla="*/ 1 h 6858001"/>
              <a:gd name="connsiteX6" fmla="*/ 8096924 w 8817584"/>
              <a:gd name="connsiteY6" fmla="*/ 6858001 h 6858001"/>
              <a:gd name="connsiteX7" fmla="*/ 2627456 w 8817584"/>
              <a:gd name="connsiteY7" fmla="*/ 6858001 h 6858001"/>
              <a:gd name="connsiteX8" fmla="*/ 2500134 w 8817584"/>
              <a:gd name="connsiteY8" fmla="*/ 6858001 h 6858001"/>
              <a:gd name="connsiteX9" fmla="*/ 590312 w 8817584"/>
              <a:gd name="connsiteY9" fmla="*/ 6858001 h 6858001"/>
              <a:gd name="connsiteX10" fmla="*/ 590312 w 8817584"/>
              <a:gd name="connsiteY10" fmla="*/ 6858000 h 6858001"/>
              <a:gd name="connsiteX11" fmla="*/ 0 w 8817584"/>
              <a:gd name="connsiteY11"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17584" h="6858001">
                <a:moveTo>
                  <a:pt x="0" y="0"/>
                </a:moveTo>
                <a:lnTo>
                  <a:pt x="1504709" y="0"/>
                </a:lnTo>
                <a:lnTo>
                  <a:pt x="1504709" y="1"/>
                </a:lnTo>
                <a:lnTo>
                  <a:pt x="2500134" y="1"/>
                </a:lnTo>
                <a:lnTo>
                  <a:pt x="2627456" y="1"/>
                </a:lnTo>
                <a:lnTo>
                  <a:pt x="8817584" y="1"/>
                </a:lnTo>
                <a:lnTo>
                  <a:pt x="8096924" y="6858001"/>
                </a:lnTo>
                <a:lnTo>
                  <a:pt x="2627456" y="6858001"/>
                </a:lnTo>
                <a:lnTo>
                  <a:pt x="2500134" y="6858001"/>
                </a:lnTo>
                <a:lnTo>
                  <a:pt x="590312" y="6858001"/>
                </a:lnTo>
                <a:lnTo>
                  <a:pt x="590312" y="6858000"/>
                </a:lnTo>
                <a:lnTo>
                  <a:pt x="0" y="6858000"/>
                </a:lnTo>
                <a:close/>
              </a:path>
            </a:pathLst>
          </a:custGeom>
          <a:gradFill flip="none" rotWithShape="1">
            <a:gsLst>
              <a:gs pos="75000">
                <a:srgbClr val="322916">
                  <a:alpha val="66667"/>
                </a:srgbClr>
              </a:gs>
              <a:gs pos="15000">
                <a:srgbClr val="15130D"/>
              </a:gs>
              <a:gs pos="100000">
                <a:schemeClr val="accent1">
                  <a:lumMod val="50000"/>
                  <a:alpha val="43000"/>
                </a:schemeClr>
              </a:gs>
            </a:gsLst>
            <a:lin ang="3600000" scaled="0"/>
            <a:tileRect/>
          </a:gradFill>
          <a:ln w="9525" cap="flat">
            <a:noFill/>
            <a:prstDash val="solid"/>
            <a:miter/>
          </a:ln>
        </p:spPr>
        <p:txBody>
          <a:bodyPr vert="horz" wrap="square" lIns="0" tIns="0" rIns="0" bIns="252000" rtlCol="0" anchor="t">
            <a:noAutofit/>
          </a:bodyPr>
          <a:lstStyle/>
          <a:p>
            <a:pPr lvl="0"/>
            <a:endParaRPr lang="en-GB" dirty="0">
              <a:solidFill>
                <a:schemeClr val="bg1"/>
              </a:solidFill>
            </a:endParaRPr>
          </a:p>
        </p:txBody>
      </p:sp>
      <p:sp>
        <p:nvSpPr>
          <p:cNvPr id="21" name="Freeform: Shape 20">
            <a:extLst>
              <a:ext uri="{FF2B5EF4-FFF2-40B4-BE49-F238E27FC236}">
                <a16:creationId xmlns:a16="http://schemas.microsoft.com/office/drawing/2014/main" id="{19437164-0474-4B6C-812B-1FFB329303F4}"/>
              </a:ext>
            </a:extLst>
          </p:cNvPr>
          <p:cNvSpPr/>
          <p:nvPr/>
        </p:nvSpPr>
        <p:spPr>
          <a:xfrm>
            <a:off x="11022935" y="1"/>
            <a:ext cx="1169065" cy="6857999"/>
          </a:xfrm>
          <a:custGeom>
            <a:avLst/>
            <a:gdLst>
              <a:gd name="connsiteX0" fmla="*/ 720447 w 1169065"/>
              <a:gd name="connsiteY0" fmla="*/ 0 h 6857999"/>
              <a:gd name="connsiteX1" fmla="*/ 1169065 w 1169065"/>
              <a:gd name="connsiteY1" fmla="*/ 0 h 6857999"/>
              <a:gd name="connsiteX2" fmla="*/ 1169065 w 1169065"/>
              <a:gd name="connsiteY2" fmla="*/ 6857999 h 6857999"/>
              <a:gd name="connsiteX3" fmla="*/ 0 w 1169065"/>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169065" h="6857999">
                <a:moveTo>
                  <a:pt x="720447" y="0"/>
                </a:moveTo>
                <a:lnTo>
                  <a:pt x="1169065" y="0"/>
                </a:lnTo>
                <a:lnTo>
                  <a:pt x="1169065" y="6857999"/>
                </a:lnTo>
                <a:lnTo>
                  <a:pt x="0" y="6857999"/>
                </a:lnTo>
                <a:close/>
              </a:path>
            </a:pathLst>
          </a:custGeom>
          <a:gradFill flip="none" rotWithShape="1">
            <a:gsLst>
              <a:gs pos="30000">
                <a:schemeClr val="tx2">
                  <a:lumMod val="50000"/>
                  <a:alpha val="40000"/>
                </a:schemeClr>
              </a:gs>
              <a:gs pos="100000">
                <a:schemeClr val="tx2">
                  <a:lumMod val="50000"/>
                  <a:alpha val="0"/>
                </a:schemeClr>
              </a:gs>
            </a:gsLst>
            <a:lin ang="16200000" scaled="1"/>
            <a:tileRect/>
          </a:gradFill>
          <a:ln w="9525" cap="flat">
            <a:noFill/>
            <a:prstDash val="solid"/>
            <a:miter/>
          </a:ln>
        </p:spPr>
        <p:txBody>
          <a:bodyPr rot="0" spcFirstLastPara="0" vertOverflow="overflow" horzOverflow="overflow" vert="horz" wrap="square" lIns="0" tIns="0" rIns="0" bIns="252000" numCol="1" spcCol="0" rtlCol="0" fromWordArt="0" anchor="t" anchorCtr="0" forceAA="0" compatLnSpc="1">
            <a:prstTxWarp prst="textNoShape">
              <a:avLst/>
            </a:prstTxWarp>
            <a:noAutofit/>
          </a:bodyPr>
          <a:lstStyle/>
          <a:p>
            <a:pPr lvl="0"/>
            <a:endParaRPr lang="en-GB" dirty="0">
              <a:solidFill>
                <a:schemeClr val="bg1"/>
              </a:solidFill>
            </a:endParaRPr>
          </a:p>
        </p:txBody>
      </p:sp>
      <p:sp>
        <p:nvSpPr>
          <p:cNvPr id="28" name="Freeform: Shape 27">
            <a:extLst>
              <a:ext uri="{FF2B5EF4-FFF2-40B4-BE49-F238E27FC236}">
                <a16:creationId xmlns:a16="http://schemas.microsoft.com/office/drawing/2014/main" id="{E0A980F2-C2CB-4C4E-8872-51EA9A1B04E8}"/>
              </a:ext>
            </a:extLst>
          </p:cNvPr>
          <p:cNvSpPr/>
          <p:nvPr/>
        </p:nvSpPr>
        <p:spPr>
          <a:xfrm>
            <a:off x="6374142" y="0"/>
            <a:ext cx="4069949" cy="6858000"/>
          </a:xfrm>
          <a:custGeom>
            <a:avLst/>
            <a:gdLst>
              <a:gd name="connsiteX0" fmla="*/ 720422 w 4069949"/>
              <a:gd name="connsiteY0" fmla="*/ 0 h 6858000"/>
              <a:gd name="connsiteX1" fmla="*/ 4069949 w 4069949"/>
              <a:gd name="connsiteY1" fmla="*/ 0 h 6858000"/>
              <a:gd name="connsiteX2" fmla="*/ 3349289 w 4069949"/>
              <a:gd name="connsiteY2" fmla="*/ 6858000 h 6858000"/>
              <a:gd name="connsiteX3" fmla="*/ 0 w 406994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69949" h="6858000">
                <a:moveTo>
                  <a:pt x="720422" y="0"/>
                </a:moveTo>
                <a:lnTo>
                  <a:pt x="4069949" y="0"/>
                </a:lnTo>
                <a:lnTo>
                  <a:pt x="3349289" y="6858000"/>
                </a:lnTo>
                <a:lnTo>
                  <a:pt x="0" y="6858000"/>
                </a:lnTo>
                <a:close/>
              </a:path>
            </a:pathLst>
          </a:custGeom>
          <a:gradFill flip="none" rotWithShape="1">
            <a:gsLst>
              <a:gs pos="34000">
                <a:srgbClr val="0A0906">
                  <a:alpha val="50000"/>
                </a:srgbClr>
              </a:gs>
              <a:gs pos="100000">
                <a:schemeClr val="tx2">
                  <a:lumMod val="50000"/>
                  <a:alpha val="0"/>
                </a:schemeClr>
              </a:gs>
            </a:gsLst>
            <a:lin ang="16200000" scaled="1"/>
            <a:tileRect/>
          </a:gradFill>
          <a:ln w="9525" cap="flat">
            <a:noFill/>
            <a:prstDash val="solid"/>
            <a:miter/>
          </a:ln>
        </p:spPr>
        <p:txBody>
          <a:bodyPr rot="0" spcFirstLastPara="0" vertOverflow="overflow" horzOverflow="overflow" vert="horz" wrap="square" lIns="0" tIns="0" rIns="0" bIns="252000" numCol="1" spcCol="0" rtlCol="0" fromWordArt="0" anchor="t" anchorCtr="0" forceAA="0" compatLnSpc="1">
            <a:prstTxWarp prst="textNoShape">
              <a:avLst/>
            </a:prstTxWarp>
            <a:noAutofit/>
          </a:bodyPr>
          <a:lstStyle/>
          <a:p>
            <a:endParaRPr lang="en-GB" dirty="0">
              <a:solidFill>
                <a:schemeClr val="bg1"/>
              </a:solidFill>
            </a:endParaRPr>
          </a:p>
        </p:txBody>
      </p:sp>
      <p:cxnSp>
        <p:nvCxnSpPr>
          <p:cNvPr id="3" name="Straight Connector 2">
            <a:extLst>
              <a:ext uri="{FF2B5EF4-FFF2-40B4-BE49-F238E27FC236}">
                <a16:creationId xmlns:a16="http://schemas.microsoft.com/office/drawing/2014/main" id="{CA20387A-6C47-4ED0-8972-0B713E0A47C0}"/>
              </a:ext>
            </a:extLst>
          </p:cNvPr>
          <p:cNvCxnSpPr>
            <a:cxnSpLocks/>
          </p:cNvCxnSpPr>
          <p:nvPr/>
        </p:nvCxnSpPr>
        <p:spPr>
          <a:xfrm>
            <a:off x="753426" y="1747520"/>
            <a:ext cx="0" cy="3169920"/>
          </a:xfrm>
          <a:prstGeom prst="line">
            <a:avLst/>
          </a:prstGeom>
          <a:ln w="9525" cap="rnd">
            <a:solidFill>
              <a:schemeClr val="bg1"/>
            </a:solidFill>
            <a:prstDash val="solid"/>
            <a:round/>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614B2616-9006-4328-9171-F5C757F3C8CB}"/>
              </a:ext>
            </a:extLst>
          </p:cNvPr>
          <p:cNvSpPr txBox="1">
            <a:spLocks/>
          </p:cNvSpPr>
          <p:nvPr/>
        </p:nvSpPr>
        <p:spPr>
          <a:xfrm>
            <a:off x="615234" y="305814"/>
            <a:ext cx="6050870" cy="747350"/>
          </a:xfrm>
          <a:prstGeom prst="rect">
            <a:avLst/>
          </a:prstGeom>
        </p:spPr>
        <p:txBody>
          <a:bodyPr anchor="ctr"/>
          <a:lstStyle>
            <a:lvl1pPr algn="l" defTabSz="914400" rtl="0" eaLnBrk="1" latinLnBrk="0" hangingPunct="1">
              <a:lnSpc>
                <a:spcPct val="90000"/>
              </a:lnSpc>
              <a:spcBef>
                <a:spcPct val="0"/>
              </a:spcBef>
              <a:buNone/>
              <a:defRPr sz="2400" kern="1200">
                <a:solidFill>
                  <a:schemeClr val="tx2"/>
                </a:solidFill>
                <a:latin typeface="HelveticaNeueLT Arabic 55 Roman" panose="020B0604020202020204" pitchFamily="34" charset="-78"/>
                <a:ea typeface="+mj-ea"/>
                <a:cs typeface="HelveticaNeueLT Arabic 55 Roman" panose="020B0604020202020204" pitchFamily="34" charset="-78"/>
                <a:sym typeface="HelveticaNeueLT Arabic 55 Roman" panose="020B0604020202020204" pitchFamily="34" charset="-78"/>
              </a:defRPr>
            </a:lvl1pPr>
          </a:lstStyle>
          <a:p>
            <a:r>
              <a:rPr lang="en-US" dirty="0">
                <a:solidFill>
                  <a:schemeClr val="bg1"/>
                </a:solidFill>
              </a:rPr>
              <a:t>1. Introduction </a:t>
            </a:r>
          </a:p>
        </p:txBody>
      </p:sp>
      <p:grpSp>
        <p:nvGrpSpPr>
          <p:cNvPr id="12" name="Group 11">
            <a:extLst>
              <a:ext uri="{FF2B5EF4-FFF2-40B4-BE49-F238E27FC236}">
                <a16:creationId xmlns:a16="http://schemas.microsoft.com/office/drawing/2014/main" id="{29AFCB0E-FABF-4931-BE77-77460C042358}"/>
              </a:ext>
            </a:extLst>
          </p:cNvPr>
          <p:cNvGrpSpPr/>
          <p:nvPr/>
        </p:nvGrpSpPr>
        <p:grpSpPr>
          <a:xfrm>
            <a:off x="11434618" y="6581775"/>
            <a:ext cx="617682" cy="365125"/>
            <a:chOff x="11434618" y="6581775"/>
            <a:chExt cx="617682" cy="365125"/>
          </a:xfrm>
        </p:grpSpPr>
        <p:sp>
          <p:nvSpPr>
            <p:cNvPr id="13" name="Slide Number Placeholder 2">
              <a:extLst>
                <a:ext uri="{FF2B5EF4-FFF2-40B4-BE49-F238E27FC236}">
                  <a16:creationId xmlns:a16="http://schemas.microsoft.com/office/drawing/2014/main" id="{28C9ED35-65C0-4A9A-8014-FBD538F810AE}"/>
                </a:ext>
              </a:extLst>
            </p:cNvPr>
            <p:cNvSpPr txBox="1">
              <a:spLocks/>
            </p:cNvSpPr>
            <p:nvPr/>
          </p:nvSpPr>
          <p:spPr>
            <a:xfrm>
              <a:off x="11434618" y="6581775"/>
              <a:ext cx="617682" cy="365125"/>
            </a:xfrm>
            <a:prstGeom prst="rect">
              <a:avLst/>
            </a:prstGeom>
          </p:spPr>
          <p:txBody>
            <a:bodyPr tIns="0" anchor="t"/>
            <a:lstStyle>
              <a:defPPr>
                <a:defRPr lang="en-US"/>
              </a:defPPr>
              <a:lvl1pPr marL="0" algn="l" defTabSz="914400" rtl="0" eaLnBrk="1" latinLnBrk="0" hangingPunct="1">
                <a:defRPr sz="10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effectLst/>
                  <a:uLnTx/>
                  <a:uFillTx/>
                  <a:ea typeface="+mn-ea"/>
                  <a:cs typeface="Arial" panose="020B0604020202020204" pitchFamily="34" charset="0"/>
                </a:rPr>
                <a:t> </a:t>
              </a:r>
              <a:fld id="{8D106B86-2C1D-4C37-AAEC-BECB664F03FD}" type="slidenum">
                <a:rPr kumimoji="0" lang="en-US" sz="900" b="0" i="0" u="none" strike="noStrike" kern="1200" cap="none" spc="0" normalizeH="0" baseline="0" noProof="0" smtClean="0">
                  <a:ln>
                    <a:noFill/>
                  </a:ln>
                  <a:effectLst/>
                  <a:uLnTx/>
                  <a:uFillTx/>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900" b="0" i="0" u="none" strike="noStrike" kern="1200" cap="none" spc="0" normalizeH="0" baseline="0" noProof="0" dirty="0">
                <a:ln>
                  <a:noFill/>
                </a:ln>
                <a:effectLst/>
                <a:uLnTx/>
                <a:uFillTx/>
                <a:ea typeface="+mn-ea"/>
                <a:cs typeface="Arial" panose="020B0604020202020204" pitchFamily="34" charset="0"/>
              </a:endParaRPr>
            </a:p>
          </p:txBody>
        </p:sp>
        <p:sp>
          <p:nvSpPr>
            <p:cNvPr id="14" name="Graphic 3">
              <a:extLst>
                <a:ext uri="{FF2B5EF4-FFF2-40B4-BE49-F238E27FC236}">
                  <a16:creationId xmlns:a16="http://schemas.microsoft.com/office/drawing/2014/main" id="{145331C0-48AF-415A-9009-F900ECF9843E}"/>
                </a:ext>
              </a:extLst>
            </p:cNvPr>
            <p:cNvSpPr/>
            <p:nvPr/>
          </p:nvSpPr>
          <p:spPr>
            <a:xfrm>
              <a:off x="11637744" y="6581775"/>
              <a:ext cx="49530" cy="274320"/>
            </a:xfrm>
            <a:custGeom>
              <a:avLst/>
              <a:gdLst>
                <a:gd name="connsiteX0" fmla="*/ 49530 w 49530"/>
                <a:gd name="connsiteY0" fmla="*/ 0 h 506730"/>
                <a:gd name="connsiteX1" fmla="*/ 0 w 49530"/>
                <a:gd name="connsiteY1" fmla="*/ 506730 h 506730"/>
              </a:gdLst>
              <a:ahLst/>
              <a:cxnLst>
                <a:cxn ang="0">
                  <a:pos x="connsiteX0" y="connsiteY0"/>
                </a:cxn>
                <a:cxn ang="0">
                  <a:pos x="connsiteX1" y="connsiteY1"/>
                </a:cxn>
              </a:cxnLst>
              <a:rect l="l" t="t" r="r" b="b"/>
              <a:pathLst>
                <a:path w="49530" h="506730">
                  <a:moveTo>
                    <a:pt x="49530" y="0"/>
                  </a:moveTo>
                  <a:lnTo>
                    <a:pt x="0" y="506730"/>
                  </a:lnTo>
                </a:path>
              </a:pathLst>
            </a:custGeom>
            <a:ln w="9525"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grpSp>
      <p:sp>
        <p:nvSpPr>
          <p:cNvPr id="11" name="Title 1">
            <a:extLst>
              <a:ext uri="{FF2B5EF4-FFF2-40B4-BE49-F238E27FC236}">
                <a16:creationId xmlns:a16="http://schemas.microsoft.com/office/drawing/2014/main" id="{614B2616-9006-4328-9171-F5C757F3C8CB}"/>
              </a:ext>
            </a:extLst>
          </p:cNvPr>
          <p:cNvSpPr txBox="1">
            <a:spLocks/>
          </p:cNvSpPr>
          <p:nvPr/>
        </p:nvSpPr>
        <p:spPr>
          <a:xfrm>
            <a:off x="843955" y="2106328"/>
            <a:ext cx="6050870" cy="2253915"/>
          </a:xfrm>
          <a:prstGeom prst="rect">
            <a:avLst/>
          </a:prstGeom>
        </p:spPr>
        <p:txBody>
          <a:bodyPr anchor="ctr"/>
          <a:lstStyle>
            <a:lvl1pPr algn="l" defTabSz="914400" rtl="0" eaLnBrk="1" latinLnBrk="0" hangingPunct="1">
              <a:lnSpc>
                <a:spcPct val="90000"/>
              </a:lnSpc>
              <a:spcBef>
                <a:spcPct val="0"/>
              </a:spcBef>
              <a:buNone/>
              <a:defRPr sz="2400" kern="1200">
                <a:solidFill>
                  <a:schemeClr val="tx2"/>
                </a:solidFill>
                <a:latin typeface="HelveticaNeueLT Arabic 55 Roman" panose="020B0604020202020204" pitchFamily="34" charset="-78"/>
                <a:ea typeface="+mj-ea"/>
                <a:cs typeface="HelveticaNeueLT Arabic 55 Roman" panose="020B0604020202020204" pitchFamily="34" charset="-78"/>
                <a:sym typeface="HelveticaNeueLT Arabic 55 Roman" panose="020B0604020202020204" pitchFamily="34" charset="-78"/>
              </a:defRPr>
            </a:lvl1pPr>
          </a:lstStyle>
          <a:p>
            <a:r>
              <a:rPr lang="en-US" sz="1800" dirty="0">
                <a:solidFill>
                  <a:schemeClr val="bg1"/>
                </a:solidFill>
              </a:rPr>
              <a:t>In line with OD </a:t>
            </a:r>
            <a:r>
              <a:rPr lang="en-US" sz="1800" dirty="0" err="1">
                <a:solidFill>
                  <a:schemeClr val="bg1"/>
                </a:solidFill>
              </a:rPr>
              <a:t>Tamkin</a:t>
            </a:r>
            <a:r>
              <a:rPr lang="en-US" sz="1800" dirty="0">
                <a:solidFill>
                  <a:schemeClr val="bg1"/>
                </a:solidFill>
              </a:rPr>
              <a:t> project deliverables and the current changes in RCU structure we have received changes from the business on the structure for the N-3 and below. To ensure continues focus on growth and support we have </a:t>
            </a:r>
            <a:r>
              <a:rPr lang="en-US" sz="1800">
                <a:solidFill>
                  <a:schemeClr val="bg1"/>
                </a:solidFill>
              </a:rPr>
              <a:t>listed below the </a:t>
            </a:r>
            <a:r>
              <a:rPr lang="en-US" sz="1800" dirty="0">
                <a:solidFill>
                  <a:schemeClr val="bg1"/>
                </a:solidFill>
              </a:rPr>
              <a:t>proposed changes in the structure along side with OD recommendations.</a:t>
            </a:r>
          </a:p>
        </p:txBody>
      </p:sp>
    </p:spTree>
    <p:extLst>
      <p:ext uri="{BB962C8B-B14F-4D97-AF65-F5344CB8AC3E}">
        <p14:creationId xmlns:p14="http://schemas.microsoft.com/office/powerpoint/2010/main" val="421029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descr="A picture containing sky, outdoor, grass, nature&#10;&#10;Description automatically generated">
            <a:extLst>
              <a:ext uri="{FF2B5EF4-FFF2-40B4-BE49-F238E27FC236}">
                <a16:creationId xmlns:a16="http://schemas.microsoft.com/office/drawing/2014/main" id="{91C94452-7B13-4089-AC89-1A5855A993C0}"/>
              </a:ext>
            </a:extLst>
          </p:cNvPr>
          <p:cNvPicPr>
            <a:picLocks noChangeAspect="1"/>
          </p:cNvPicPr>
          <p:nvPr/>
        </p:nvPicPr>
        <p:blipFill rotWithShape="1">
          <a:blip r:embed="rId3" cstate="print">
            <a:duotone>
              <a:prstClr val="black"/>
              <a:schemeClr val="tx2">
                <a:tint val="45000"/>
                <a:satMod val="400000"/>
              </a:schemeClr>
            </a:duotone>
            <a:extLst>
              <a:ext uri="{28A0092B-C50C-407E-A947-70E740481C1C}">
                <a14:useLocalDpi xmlns:a14="http://schemas.microsoft.com/office/drawing/2010/main" val="0"/>
              </a:ext>
            </a:extLst>
          </a:blip>
          <a:srcRect r="19230"/>
          <a:stretch/>
        </p:blipFill>
        <p:spPr>
          <a:xfrm>
            <a:off x="0" y="-1906"/>
            <a:ext cx="12192000" cy="6857998"/>
          </a:xfrm>
          <a:prstGeom prst="rect">
            <a:avLst/>
          </a:prstGeom>
        </p:spPr>
      </p:pic>
      <p:sp>
        <p:nvSpPr>
          <p:cNvPr id="20" name="Freeform: Shape 19">
            <a:extLst>
              <a:ext uri="{FF2B5EF4-FFF2-40B4-BE49-F238E27FC236}">
                <a16:creationId xmlns:a16="http://schemas.microsoft.com/office/drawing/2014/main" id="{ABA30AA8-324D-4D00-B104-FA5F762EF875}"/>
              </a:ext>
            </a:extLst>
          </p:cNvPr>
          <p:cNvSpPr/>
          <p:nvPr/>
        </p:nvSpPr>
        <p:spPr>
          <a:xfrm>
            <a:off x="0" y="0"/>
            <a:ext cx="8817584" cy="6858001"/>
          </a:xfrm>
          <a:custGeom>
            <a:avLst/>
            <a:gdLst>
              <a:gd name="connsiteX0" fmla="*/ 0 w 8817584"/>
              <a:gd name="connsiteY0" fmla="*/ 0 h 6858001"/>
              <a:gd name="connsiteX1" fmla="*/ 1504709 w 8817584"/>
              <a:gd name="connsiteY1" fmla="*/ 0 h 6858001"/>
              <a:gd name="connsiteX2" fmla="*/ 1504709 w 8817584"/>
              <a:gd name="connsiteY2" fmla="*/ 1 h 6858001"/>
              <a:gd name="connsiteX3" fmla="*/ 2500134 w 8817584"/>
              <a:gd name="connsiteY3" fmla="*/ 1 h 6858001"/>
              <a:gd name="connsiteX4" fmla="*/ 2627456 w 8817584"/>
              <a:gd name="connsiteY4" fmla="*/ 1 h 6858001"/>
              <a:gd name="connsiteX5" fmla="*/ 8817584 w 8817584"/>
              <a:gd name="connsiteY5" fmla="*/ 1 h 6858001"/>
              <a:gd name="connsiteX6" fmla="*/ 8096924 w 8817584"/>
              <a:gd name="connsiteY6" fmla="*/ 6858001 h 6858001"/>
              <a:gd name="connsiteX7" fmla="*/ 2627456 w 8817584"/>
              <a:gd name="connsiteY7" fmla="*/ 6858001 h 6858001"/>
              <a:gd name="connsiteX8" fmla="*/ 2500134 w 8817584"/>
              <a:gd name="connsiteY8" fmla="*/ 6858001 h 6858001"/>
              <a:gd name="connsiteX9" fmla="*/ 590312 w 8817584"/>
              <a:gd name="connsiteY9" fmla="*/ 6858001 h 6858001"/>
              <a:gd name="connsiteX10" fmla="*/ 590312 w 8817584"/>
              <a:gd name="connsiteY10" fmla="*/ 6858000 h 6858001"/>
              <a:gd name="connsiteX11" fmla="*/ 0 w 8817584"/>
              <a:gd name="connsiteY11"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17584" h="6858001">
                <a:moveTo>
                  <a:pt x="0" y="0"/>
                </a:moveTo>
                <a:lnTo>
                  <a:pt x="1504709" y="0"/>
                </a:lnTo>
                <a:lnTo>
                  <a:pt x="1504709" y="1"/>
                </a:lnTo>
                <a:lnTo>
                  <a:pt x="2500134" y="1"/>
                </a:lnTo>
                <a:lnTo>
                  <a:pt x="2627456" y="1"/>
                </a:lnTo>
                <a:lnTo>
                  <a:pt x="8817584" y="1"/>
                </a:lnTo>
                <a:lnTo>
                  <a:pt x="8096924" y="6858001"/>
                </a:lnTo>
                <a:lnTo>
                  <a:pt x="2627456" y="6858001"/>
                </a:lnTo>
                <a:lnTo>
                  <a:pt x="2500134" y="6858001"/>
                </a:lnTo>
                <a:lnTo>
                  <a:pt x="590312" y="6858001"/>
                </a:lnTo>
                <a:lnTo>
                  <a:pt x="590312" y="6858000"/>
                </a:lnTo>
                <a:lnTo>
                  <a:pt x="0" y="6858000"/>
                </a:lnTo>
                <a:close/>
              </a:path>
            </a:pathLst>
          </a:custGeom>
          <a:gradFill flip="none" rotWithShape="1">
            <a:gsLst>
              <a:gs pos="75000">
                <a:srgbClr val="322916">
                  <a:alpha val="66667"/>
                </a:srgbClr>
              </a:gs>
              <a:gs pos="15000">
                <a:srgbClr val="15130D"/>
              </a:gs>
              <a:gs pos="100000">
                <a:schemeClr val="accent1">
                  <a:lumMod val="50000"/>
                  <a:alpha val="43000"/>
                </a:schemeClr>
              </a:gs>
            </a:gsLst>
            <a:lin ang="3600000" scaled="0"/>
            <a:tileRect/>
          </a:gradFill>
          <a:ln w="9525" cap="flat">
            <a:noFill/>
            <a:prstDash val="solid"/>
            <a:miter/>
          </a:ln>
        </p:spPr>
        <p:txBody>
          <a:bodyPr vert="horz" wrap="square" lIns="0" tIns="0" rIns="0" bIns="252000" rtlCol="0" anchor="t">
            <a:noAutofit/>
          </a:bodyPr>
          <a:lstStyle/>
          <a:p>
            <a:pPr lvl="0"/>
            <a:endParaRPr lang="en-GB" dirty="0">
              <a:solidFill>
                <a:schemeClr val="bg1"/>
              </a:solidFill>
            </a:endParaRPr>
          </a:p>
        </p:txBody>
      </p:sp>
      <p:sp>
        <p:nvSpPr>
          <p:cNvPr id="21" name="Freeform: Shape 20">
            <a:extLst>
              <a:ext uri="{FF2B5EF4-FFF2-40B4-BE49-F238E27FC236}">
                <a16:creationId xmlns:a16="http://schemas.microsoft.com/office/drawing/2014/main" id="{19437164-0474-4B6C-812B-1FFB329303F4}"/>
              </a:ext>
            </a:extLst>
          </p:cNvPr>
          <p:cNvSpPr/>
          <p:nvPr/>
        </p:nvSpPr>
        <p:spPr>
          <a:xfrm>
            <a:off x="11022935" y="1"/>
            <a:ext cx="1169065" cy="6857999"/>
          </a:xfrm>
          <a:custGeom>
            <a:avLst/>
            <a:gdLst>
              <a:gd name="connsiteX0" fmla="*/ 720447 w 1169065"/>
              <a:gd name="connsiteY0" fmla="*/ 0 h 6857999"/>
              <a:gd name="connsiteX1" fmla="*/ 1169065 w 1169065"/>
              <a:gd name="connsiteY1" fmla="*/ 0 h 6857999"/>
              <a:gd name="connsiteX2" fmla="*/ 1169065 w 1169065"/>
              <a:gd name="connsiteY2" fmla="*/ 6857999 h 6857999"/>
              <a:gd name="connsiteX3" fmla="*/ 0 w 1169065"/>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169065" h="6857999">
                <a:moveTo>
                  <a:pt x="720447" y="0"/>
                </a:moveTo>
                <a:lnTo>
                  <a:pt x="1169065" y="0"/>
                </a:lnTo>
                <a:lnTo>
                  <a:pt x="1169065" y="6857999"/>
                </a:lnTo>
                <a:lnTo>
                  <a:pt x="0" y="6857999"/>
                </a:lnTo>
                <a:close/>
              </a:path>
            </a:pathLst>
          </a:custGeom>
          <a:gradFill flip="none" rotWithShape="1">
            <a:gsLst>
              <a:gs pos="30000">
                <a:schemeClr val="tx2">
                  <a:lumMod val="50000"/>
                  <a:alpha val="40000"/>
                </a:schemeClr>
              </a:gs>
              <a:gs pos="100000">
                <a:schemeClr val="tx2">
                  <a:lumMod val="50000"/>
                  <a:alpha val="0"/>
                </a:schemeClr>
              </a:gs>
            </a:gsLst>
            <a:lin ang="16200000" scaled="1"/>
            <a:tileRect/>
          </a:gradFill>
          <a:ln w="9525" cap="flat">
            <a:noFill/>
            <a:prstDash val="solid"/>
            <a:miter/>
          </a:ln>
        </p:spPr>
        <p:txBody>
          <a:bodyPr rot="0" spcFirstLastPara="0" vertOverflow="overflow" horzOverflow="overflow" vert="horz" wrap="square" lIns="0" tIns="0" rIns="0" bIns="252000" numCol="1" spcCol="0" rtlCol="0" fromWordArt="0" anchor="t" anchorCtr="0" forceAA="0" compatLnSpc="1">
            <a:prstTxWarp prst="textNoShape">
              <a:avLst/>
            </a:prstTxWarp>
            <a:noAutofit/>
          </a:bodyPr>
          <a:lstStyle/>
          <a:p>
            <a:pPr lvl="0"/>
            <a:endParaRPr lang="en-GB" dirty="0">
              <a:solidFill>
                <a:schemeClr val="bg1"/>
              </a:solidFill>
            </a:endParaRPr>
          </a:p>
        </p:txBody>
      </p:sp>
      <p:sp>
        <p:nvSpPr>
          <p:cNvPr id="28" name="Freeform: Shape 27">
            <a:extLst>
              <a:ext uri="{FF2B5EF4-FFF2-40B4-BE49-F238E27FC236}">
                <a16:creationId xmlns:a16="http://schemas.microsoft.com/office/drawing/2014/main" id="{E0A980F2-C2CB-4C4E-8872-51EA9A1B04E8}"/>
              </a:ext>
            </a:extLst>
          </p:cNvPr>
          <p:cNvSpPr/>
          <p:nvPr/>
        </p:nvSpPr>
        <p:spPr>
          <a:xfrm>
            <a:off x="6374142" y="0"/>
            <a:ext cx="4069949" cy="6858000"/>
          </a:xfrm>
          <a:custGeom>
            <a:avLst/>
            <a:gdLst>
              <a:gd name="connsiteX0" fmla="*/ 720422 w 4069949"/>
              <a:gd name="connsiteY0" fmla="*/ 0 h 6858000"/>
              <a:gd name="connsiteX1" fmla="*/ 4069949 w 4069949"/>
              <a:gd name="connsiteY1" fmla="*/ 0 h 6858000"/>
              <a:gd name="connsiteX2" fmla="*/ 3349289 w 4069949"/>
              <a:gd name="connsiteY2" fmla="*/ 6858000 h 6858000"/>
              <a:gd name="connsiteX3" fmla="*/ 0 w 406994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69949" h="6858000">
                <a:moveTo>
                  <a:pt x="720422" y="0"/>
                </a:moveTo>
                <a:lnTo>
                  <a:pt x="4069949" y="0"/>
                </a:lnTo>
                <a:lnTo>
                  <a:pt x="3349289" y="6858000"/>
                </a:lnTo>
                <a:lnTo>
                  <a:pt x="0" y="6858000"/>
                </a:lnTo>
                <a:close/>
              </a:path>
            </a:pathLst>
          </a:custGeom>
          <a:gradFill flip="none" rotWithShape="1">
            <a:gsLst>
              <a:gs pos="34000">
                <a:srgbClr val="0A0906">
                  <a:alpha val="50000"/>
                </a:srgbClr>
              </a:gs>
              <a:gs pos="100000">
                <a:schemeClr val="tx2">
                  <a:lumMod val="50000"/>
                  <a:alpha val="0"/>
                </a:schemeClr>
              </a:gs>
            </a:gsLst>
            <a:lin ang="16200000" scaled="1"/>
            <a:tileRect/>
          </a:gradFill>
          <a:ln w="9525" cap="flat">
            <a:noFill/>
            <a:prstDash val="solid"/>
            <a:miter/>
          </a:ln>
        </p:spPr>
        <p:txBody>
          <a:bodyPr rot="0" spcFirstLastPara="0" vertOverflow="overflow" horzOverflow="overflow" vert="horz" wrap="square" lIns="0" tIns="0" rIns="0" bIns="252000" numCol="1" spcCol="0" rtlCol="0" fromWordArt="0" anchor="t" anchorCtr="0" forceAA="0" compatLnSpc="1">
            <a:prstTxWarp prst="textNoShape">
              <a:avLst/>
            </a:prstTxWarp>
            <a:noAutofit/>
          </a:bodyPr>
          <a:lstStyle/>
          <a:p>
            <a:endParaRPr lang="en-GB" dirty="0">
              <a:solidFill>
                <a:schemeClr val="bg1"/>
              </a:solidFill>
            </a:endParaRPr>
          </a:p>
        </p:txBody>
      </p:sp>
      <p:cxnSp>
        <p:nvCxnSpPr>
          <p:cNvPr id="3" name="Straight Connector 2">
            <a:extLst>
              <a:ext uri="{FF2B5EF4-FFF2-40B4-BE49-F238E27FC236}">
                <a16:creationId xmlns:a16="http://schemas.microsoft.com/office/drawing/2014/main" id="{CA20387A-6C47-4ED0-8972-0B713E0A47C0}"/>
              </a:ext>
            </a:extLst>
          </p:cNvPr>
          <p:cNvCxnSpPr>
            <a:cxnSpLocks/>
          </p:cNvCxnSpPr>
          <p:nvPr/>
        </p:nvCxnSpPr>
        <p:spPr>
          <a:xfrm>
            <a:off x="753426" y="1747520"/>
            <a:ext cx="0" cy="3169920"/>
          </a:xfrm>
          <a:prstGeom prst="line">
            <a:avLst/>
          </a:prstGeom>
          <a:ln w="9525" cap="rnd">
            <a:solidFill>
              <a:schemeClr val="bg1"/>
            </a:solidFill>
            <a:prstDash val="solid"/>
            <a:round/>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614B2616-9006-4328-9171-F5C757F3C8CB}"/>
              </a:ext>
            </a:extLst>
          </p:cNvPr>
          <p:cNvSpPr txBox="1">
            <a:spLocks/>
          </p:cNvSpPr>
          <p:nvPr/>
        </p:nvSpPr>
        <p:spPr>
          <a:xfrm>
            <a:off x="814387" y="2958805"/>
            <a:ext cx="6050870" cy="747350"/>
          </a:xfrm>
          <a:prstGeom prst="rect">
            <a:avLst/>
          </a:prstGeom>
        </p:spPr>
        <p:txBody>
          <a:bodyPr anchor="ctr"/>
          <a:lstStyle>
            <a:lvl1pPr algn="l" defTabSz="914400" rtl="0" eaLnBrk="1" latinLnBrk="0" hangingPunct="1">
              <a:lnSpc>
                <a:spcPct val="90000"/>
              </a:lnSpc>
              <a:spcBef>
                <a:spcPct val="0"/>
              </a:spcBef>
              <a:buNone/>
              <a:defRPr sz="2400" kern="1200">
                <a:solidFill>
                  <a:schemeClr val="tx2"/>
                </a:solidFill>
                <a:latin typeface="HelveticaNeueLT Arabic 55 Roman" panose="020B0604020202020204" pitchFamily="34" charset="-78"/>
                <a:ea typeface="+mj-ea"/>
                <a:cs typeface="HelveticaNeueLT Arabic 55 Roman" panose="020B0604020202020204" pitchFamily="34" charset="-78"/>
                <a:sym typeface="HelveticaNeueLT Arabic 55 Roman" panose="020B0604020202020204" pitchFamily="34" charset="-78"/>
              </a:defRPr>
            </a:lvl1pPr>
          </a:lstStyle>
          <a:p>
            <a:r>
              <a:rPr lang="en-US" dirty="0">
                <a:solidFill>
                  <a:schemeClr val="bg1"/>
                </a:solidFill>
              </a:rPr>
              <a:t>Top-level Organization Structure</a:t>
            </a:r>
          </a:p>
        </p:txBody>
      </p:sp>
      <p:grpSp>
        <p:nvGrpSpPr>
          <p:cNvPr id="12" name="Group 11">
            <a:extLst>
              <a:ext uri="{FF2B5EF4-FFF2-40B4-BE49-F238E27FC236}">
                <a16:creationId xmlns:a16="http://schemas.microsoft.com/office/drawing/2014/main" id="{29AFCB0E-FABF-4931-BE77-77460C042358}"/>
              </a:ext>
            </a:extLst>
          </p:cNvPr>
          <p:cNvGrpSpPr/>
          <p:nvPr/>
        </p:nvGrpSpPr>
        <p:grpSpPr>
          <a:xfrm>
            <a:off x="11434618" y="6581775"/>
            <a:ext cx="617682" cy="365125"/>
            <a:chOff x="11434618" y="6581775"/>
            <a:chExt cx="617682" cy="365125"/>
          </a:xfrm>
        </p:grpSpPr>
        <p:sp>
          <p:nvSpPr>
            <p:cNvPr id="13" name="Slide Number Placeholder 2">
              <a:extLst>
                <a:ext uri="{FF2B5EF4-FFF2-40B4-BE49-F238E27FC236}">
                  <a16:creationId xmlns:a16="http://schemas.microsoft.com/office/drawing/2014/main" id="{28C9ED35-65C0-4A9A-8014-FBD538F810AE}"/>
                </a:ext>
              </a:extLst>
            </p:cNvPr>
            <p:cNvSpPr txBox="1">
              <a:spLocks/>
            </p:cNvSpPr>
            <p:nvPr/>
          </p:nvSpPr>
          <p:spPr>
            <a:xfrm>
              <a:off x="11434618" y="6581775"/>
              <a:ext cx="617682" cy="365125"/>
            </a:xfrm>
            <a:prstGeom prst="rect">
              <a:avLst/>
            </a:prstGeom>
          </p:spPr>
          <p:txBody>
            <a:bodyPr tIns="0" anchor="t"/>
            <a:lstStyle>
              <a:defPPr>
                <a:defRPr lang="en-US"/>
              </a:defPPr>
              <a:lvl1pPr marL="0" algn="l" defTabSz="914400" rtl="0" eaLnBrk="1" latinLnBrk="0" hangingPunct="1">
                <a:defRPr sz="10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effectLst/>
                  <a:uLnTx/>
                  <a:uFillTx/>
                  <a:ea typeface="+mn-ea"/>
                  <a:cs typeface="Arial" panose="020B0604020202020204" pitchFamily="34" charset="0"/>
                </a:rPr>
                <a:t> </a:t>
              </a:r>
              <a:fld id="{8D106B86-2C1D-4C37-AAEC-BECB664F03FD}" type="slidenum">
                <a:rPr kumimoji="0" lang="en-US" sz="900" b="0" i="0" u="none" strike="noStrike" kern="1200" cap="none" spc="0" normalizeH="0" baseline="0" noProof="0" smtClean="0">
                  <a:ln>
                    <a:noFill/>
                  </a:ln>
                  <a:effectLst/>
                  <a:uLnTx/>
                  <a:uFillTx/>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900" b="0" i="0" u="none" strike="noStrike" kern="1200" cap="none" spc="0" normalizeH="0" baseline="0" noProof="0" dirty="0">
                <a:ln>
                  <a:noFill/>
                </a:ln>
                <a:effectLst/>
                <a:uLnTx/>
                <a:uFillTx/>
                <a:ea typeface="+mn-ea"/>
                <a:cs typeface="Arial" panose="020B0604020202020204" pitchFamily="34" charset="0"/>
              </a:endParaRPr>
            </a:p>
          </p:txBody>
        </p:sp>
        <p:sp>
          <p:nvSpPr>
            <p:cNvPr id="14" name="Graphic 3">
              <a:extLst>
                <a:ext uri="{FF2B5EF4-FFF2-40B4-BE49-F238E27FC236}">
                  <a16:creationId xmlns:a16="http://schemas.microsoft.com/office/drawing/2014/main" id="{145331C0-48AF-415A-9009-F900ECF9843E}"/>
                </a:ext>
              </a:extLst>
            </p:cNvPr>
            <p:cNvSpPr/>
            <p:nvPr/>
          </p:nvSpPr>
          <p:spPr>
            <a:xfrm>
              <a:off x="11637744" y="6581775"/>
              <a:ext cx="49530" cy="274320"/>
            </a:xfrm>
            <a:custGeom>
              <a:avLst/>
              <a:gdLst>
                <a:gd name="connsiteX0" fmla="*/ 49530 w 49530"/>
                <a:gd name="connsiteY0" fmla="*/ 0 h 506730"/>
                <a:gd name="connsiteX1" fmla="*/ 0 w 49530"/>
                <a:gd name="connsiteY1" fmla="*/ 506730 h 506730"/>
              </a:gdLst>
              <a:ahLst/>
              <a:cxnLst>
                <a:cxn ang="0">
                  <a:pos x="connsiteX0" y="connsiteY0"/>
                </a:cxn>
                <a:cxn ang="0">
                  <a:pos x="connsiteX1" y="connsiteY1"/>
                </a:cxn>
              </a:cxnLst>
              <a:rect l="l" t="t" r="r" b="b"/>
              <a:pathLst>
                <a:path w="49530" h="506730">
                  <a:moveTo>
                    <a:pt x="49530" y="0"/>
                  </a:moveTo>
                  <a:lnTo>
                    <a:pt x="0" y="506730"/>
                  </a:lnTo>
                </a:path>
              </a:pathLst>
            </a:custGeom>
            <a:ln w="9525"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grpSp>
    </p:spTree>
    <p:extLst>
      <p:ext uri="{BB962C8B-B14F-4D97-AF65-F5344CB8AC3E}">
        <p14:creationId xmlns:p14="http://schemas.microsoft.com/office/powerpoint/2010/main" val="2001074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6" name="Elbow Connector 95">
            <a:extLst>
              <a:ext uri="{FF2B5EF4-FFF2-40B4-BE49-F238E27FC236}">
                <a16:creationId xmlns:a16="http://schemas.microsoft.com/office/drawing/2014/main" id="{E58FE483-DBA3-4F3D-A749-53007B412BD4}"/>
              </a:ext>
            </a:extLst>
          </p:cNvPr>
          <p:cNvCxnSpPr>
            <a:cxnSpLocks/>
            <a:stCxn id="497" idx="0"/>
            <a:endCxn id="577" idx="2"/>
          </p:cNvCxnSpPr>
          <p:nvPr/>
        </p:nvCxnSpPr>
        <p:spPr>
          <a:xfrm rot="5400000" flipH="1" flipV="1">
            <a:off x="5725386" y="3090578"/>
            <a:ext cx="172249" cy="434534"/>
          </a:xfrm>
          <a:prstGeom prst="bentConnector3">
            <a:avLst>
              <a:gd name="adj1" fmla="val 50000"/>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337" name="Elbow Connector 95">
            <a:extLst>
              <a:ext uri="{FF2B5EF4-FFF2-40B4-BE49-F238E27FC236}">
                <a16:creationId xmlns:a16="http://schemas.microsoft.com/office/drawing/2014/main" id="{14E654BB-32DA-47CB-9363-6C1458AE71B5}"/>
              </a:ext>
            </a:extLst>
          </p:cNvPr>
          <p:cNvCxnSpPr>
            <a:cxnSpLocks/>
            <a:stCxn id="537" idx="0"/>
            <a:endCxn id="574" idx="2"/>
          </p:cNvCxnSpPr>
          <p:nvPr/>
        </p:nvCxnSpPr>
        <p:spPr>
          <a:xfrm rot="16200000" flipV="1">
            <a:off x="3604381" y="3099757"/>
            <a:ext cx="172250" cy="416176"/>
          </a:xfrm>
          <a:prstGeom prst="bentConnector3">
            <a:avLst>
              <a:gd name="adj1" fmla="val 50000"/>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340" name="Elbow Connector 95">
            <a:extLst>
              <a:ext uri="{FF2B5EF4-FFF2-40B4-BE49-F238E27FC236}">
                <a16:creationId xmlns:a16="http://schemas.microsoft.com/office/drawing/2014/main" id="{DFD3F112-0C2E-4734-95B4-A7DB7C266947}"/>
              </a:ext>
            </a:extLst>
          </p:cNvPr>
          <p:cNvCxnSpPr>
            <a:cxnSpLocks/>
            <a:stCxn id="483" idx="0"/>
            <a:endCxn id="574" idx="2"/>
          </p:cNvCxnSpPr>
          <p:nvPr/>
        </p:nvCxnSpPr>
        <p:spPr>
          <a:xfrm rot="5400000" flipH="1" flipV="1">
            <a:off x="2755546" y="2667098"/>
            <a:ext cx="172249" cy="1281495"/>
          </a:xfrm>
          <a:prstGeom prst="bentConnector3">
            <a:avLst>
              <a:gd name="adj1" fmla="val 50000"/>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341" name="Elbow Connector 95">
            <a:extLst>
              <a:ext uri="{FF2B5EF4-FFF2-40B4-BE49-F238E27FC236}">
                <a16:creationId xmlns:a16="http://schemas.microsoft.com/office/drawing/2014/main" id="{F242835B-8E07-4629-87D5-A50C864A8FB2}"/>
              </a:ext>
            </a:extLst>
          </p:cNvPr>
          <p:cNvCxnSpPr>
            <a:cxnSpLocks/>
            <a:stCxn id="293" idx="0"/>
            <a:endCxn id="574" idx="2"/>
          </p:cNvCxnSpPr>
          <p:nvPr/>
        </p:nvCxnSpPr>
        <p:spPr>
          <a:xfrm rot="5400000" flipH="1" flipV="1">
            <a:off x="3179391" y="3090942"/>
            <a:ext cx="172249" cy="433806"/>
          </a:xfrm>
          <a:prstGeom prst="bentConnector3">
            <a:avLst>
              <a:gd name="adj1" fmla="val 50000"/>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537" name="Rectangle 536">
            <a:hlinkClick r:id="" action="ppaction://noaction"/>
            <a:extLst>
              <a:ext uri="{FF2B5EF4-FFF2-40B4-BE49-F238E27FC236}">
                <a16:creationId xmlns:a16="http://schemas.microsoft.com/office/drawing/2014/main" id="{F47A6DE8-9291-46E9-A92C-66BDEC216D24}"/>
              </a:ext>
            </a:extLst>
          </p:cNvPr>
          <p:cNvSpPr/>
          <p:nvPr/>
        </p:nvSpPr>
        <p:spPr>
          <a:xfrm>
            <a:off x="3497534" y="3393970"/>
            <a:ext cx="802119" cy="336224"/>
          </a:xfrm>
          <a:prstGeom prst="rect">
            <a:avLst/>
          </a:prstGeom>
          <a:solidFill>
            <a:srgbClr val="826C3A"/>
          </a:solidFill>
          <a:ln w="3175" cap="rnd" cmpd="sng" algn="ctr">
            <a:solidFill>
              <a:srgbClr val="6E6F73"/>
            </a:solidFill>
            <a:prstDash val="sysDot"/>
            <a:round/>
            <a:headEnd type="none" w="med" len="med"/>
            <a:tailEnd type="none" w="med" len="med"/>
          </a:ln>
          <a:effectLst/>
        </p:spPr>
        <p:txBody>
          <a:bodyPr rot="0" spcFirstLastPara="0" vertOverflow="overflow" horzOverflow="overflow" vert="horz" wrap="square" lIns="0" tIns="91440" rIns="0" bIns="9144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Wildlife &amp; Natural Heritage</a:t>
            </a:r>
          </a:p>
        </p:txBody>
      </p:sp>
      <p:sp>
        <p:nvSpPr>
          <p:cNvPr id="538" name="Rectangle 537">
            <a:extLst>
              <a:ext uri="{FF2B5EF4-FFF2-40B4-BE49-F238E27FC236}">
                <a16:creationId xmlns:a16="http://schemas.microsoft.com/office/drawing/2014/main" id="{38AB10F7-AC35-4628-8FCB-7EEA42B44F7F}"/>
              </a:ext>
            </a:extLst>
          </p:cNvPr>
          <p:cNvSpPr/>
          <p:nvPr/>
        </p:nvSpPr>
        <p:spPr>
          <a:xfrm>
            <a:off x="3497534" y="3527843"/>
            <a:ext cx="37672" cy="202351"/>
          </a:xfrm>
          <a:prstGeom prst="rect">
            <a:avLst/>
          </a:prstGeom>
          <a:noFill/>
          <a:ln w="317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700" dirty="0">
              <a:solidFill>
                <a:schemeClr val="accent6"/>
              </a:solidFill>
            </a:endParaRPr>
          </a:p>
        </p:txBody>
      </p:sp>
      <p:cxnSp>
        <p:nvCxnSpPr>
          <p:cNvPr id="539" name="Connector: Elbow 538">
            <a:extLst>
              <a:ext uri="{FF2B5EF4-FFF2-40B4-BE49-F238E27FC236}">
                <a16:creationId xmlns:a16="http://schemas.microsoft.com/office/drawing/2014/main" id="{F29684D2-BE44-49A5-991B-F0F059A6D590}"/>
              </a:ext>
            </a:extLst>
          </p:cNvPr>
          <p:cNvCxnSpPr>
            <a:cxnSpLocks/>
            <a:stCxn id="538" idx="2"/>
            <a:endCxn id="559" idx="1"/>
          </p:cNvCxnSpPr>
          <p:nvPr/>
        </p:nvCxnSpPr>
        <p:spPr>
          <a:xfrm rot="16200000" flipH="1">
            <a:off x="3237434" y="4009130"/>
            <a:ext cx="594132" cy="36260"/>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540" name="Connector: Elbow 539">
            <a:extLst>
              <a:ext uri="{FF2B5EF4-FFF2-40B4-BE49-F238E27FC236}">
                <a16:creationId xmlns:a16="http://schemas.microsoft.com/office/drawing/2014/main" id="{7C9ACDC1-C2AB-42DE-B47A-A97EE8BF963E}"/>
              </a:ext>
            </a:extLst>
          </p:cNvPr>
          <p:cNvCxnSpPr>
            <a:cxnSpLocks/>
            <a:stCxn id="538" idx="2"/>
            <a:endCxn id="557" idx="1"/>
          </p:cNvCxnSpPr>
          <p:nvPr/>
        </p:nvCxnSpPr>
        <p:spPr>
          <a:xfrm rot="16200000" flipH="1">
            <a:off x="3046954" y="4199610"/>
            <a:ext cx="975092" cy="36260"/>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541" name="Connector: Elbow 540">
            <a:extLst>
              <a:ext uri="{FF2B5EF4-FFF2-40B4-BE49-F238E27FC236}">
                <a16:creationId xmlns:a16="http://schemas.microsoft.com/office/drawing/2014/main" id="{6B9BF4CB-4DC9-4928-BC85-0F7A84960D19}"/>
              </a:ext>
            </a:extLst>
          </p:cNvPr>
          <p:cNvCxnSpPr>
            <a:cxnSpLocks/>
            <a:stCxn id="538" idx="2"/>
            <a:endCxn id="550" idx="1"/>
          </p:cNvCxnSpPr>
          <p:nvPr/>
        </p:nvCxnSpPr>
        <p:spPr>
          <a:xfrm rot="16200000" flipH="1">
            <a:off x="2856474" y="4390090"/>
            <a:ext cx="1356052" cy="36260"/>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542" name="Connector: Elbow 541">
            <a:extLst>
              <a:ext uri="{FF2B5EF4-FFF2-40B4-BE49-F238E27FC236}">
                <a16:creationId xmlns:a16="http://schemas.microsoft.com/office/drawing/2014/main" id="{97383319-2143-4BBB-AA3E-7FAB05CD8830}"/>
              </a:ext>
            </a:extLst>
          </p:cNvPr>
          <p:cNvCxnSpPr>
            <a:cxnSpLocks/>
            <a:stCxn id="538" idx="2"/>
            <a:endCxn id="552" idx="1"/>
          </p:cNvCxnSpPr>
          <p:nvPr/>
        </p:nvCxnSpPr>
        <p:spPr>
          <a:xfrm rot="16200000" flipH="1">
            <a:off x="2665994" y="4580570"/>
            <a:ext cx="1737012" cy="36260"/>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543" name="Connector: Elbow 542">
            <a:extLst>
              <a:ext uri="{FF2B5EF4-FFF2-40B4-BE49-F238E27FC236}">
                <a16:creationId xmlns:a16="http://schemas.microsoft.com/office/drawing/2014/main" id="{4DBCAA77-A4B4-4CBC-A730-B580AFA54B39}"/>
              </a:ext>
            </a:extLst>
          </p:cNvPr>
          <p:cNvCxnSpPr>
            <a:cxnSpLocks/>
            <a:stCxn id="538" idx="2"/>
            <a:endCxn id="558" idx="1"/>
          </p:cNvCxnSpPr>
          <p:nvPr/>
        </p:nvCxnSpPr>
        <p:spPr>
          <a:xfrm rot="16200000" flipH="1">
            <a:off x="3427914" y="3818650"/>
            <a:ext cx="213172" cy="36260"/>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257" name="Rectangle 256">
            <a:hlinkClick r:id="" action="ppaction://noaction"/>
            <a:extLst>
              <a:ext uri="{FF2B5EF4-FFF2-40B4-BE49-F238E27FC236}">
                <a16:creationId xmlns:a16="http://schemas.microsoft.com/office/drawing/2014/main" id="{78B9253D-BBB4-438D-B5BB-86CE045A36F1}"/>
              </a:ext>
            </a:extLst>
          </p:cNvPr>
          <p:cNvSpPr/>
          <p:nvPr/>
        </p:nvSpPr>
        <p:spPr>
          <a:xfrm>
            <a:off x="4345864" y="3393969"/>
            <a:ext cx="802119" cy="336225"/>
          </a:xfrm>
          <a:prstGeom prst="rect">
            <a:avLst/>
          </a:prstGeom>
          <a:solidFill>
            <a:srgbClr val="826C3A"/>
          </a:solidFill>
          <a:ln w="3175" cap="rnd" cmpd="sng" algn="ctr">
            <a:solidFill>
              <a:srgbClr val="826C3A"/>
            </a:solid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Hotels &amp; Resorts</a:t>
            </a:r>
          </a:p>
        </p:txBody>
      </p:sp>
      <p:sp>
        <p:nvSpPr>
          <p:cNvPr id="258" name="Rectangle 257">
            <a:extLst>
              <a:ext uri="{FF2B5EF4-FFF2-40B4-BE49-F238E27FC236}">
                <a16:creationId xmlns:a16="http://schemas.microsoft.com/office/drawing/2014/main" id="{8866CDF8-A02D-4E7B-828D-74AB26F1B4B3}"/>
              </a:ext>
            </a:extLst>
          </p:cNvPr>
          <p:cNvSpPr/>
          <p:nvPr/>
        </p:nvSpPr>
        <p:spPr>
          <a:xfrm>
            <a:off x="4345864" y="3527843"/>
            <a:ext cx="37672" cy="202351"/>
          </a:xfrm>
          <a:prstGeom prst="rect">
            <a:avLst/>
          </a:prstGeom>
          <a:noFill/>
          <a:ln w="317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700" dirty="0">
              <a:solidFill>
                <a:schemeClr val="accent6"/>
              </a:solidFill>
            </a:endParaRPr>
          </a:p>
        </p:txBody>
      </p:sp>
      <p:cxnSp>
        <p:nvCxnSpPr>
          <p:cNvPr id="261" name="Connector: Elbow 260">
            <a:extLst>
              <a:ext uri="{FF2B5EF4-FFF2-40B4-BE49-F238E27FC236}">
                <a16:creationId xmlns:a16="http://schemas.microsoft.com/office/drawing/2014/main" id="{1167F02E-D904-4595-A009-56F9998A672D}"/>
              </a:ext>
            </a:extLst>
          </p:cNvPr>
          <p:cNvCxnSpPr>
            <a:cxnSpLocks/>
            <a:stCxn id="258" idx="2"/>
            <a:endCxn id="291" idx="1"/>
          </p:cNvCxnSpPr>
          <p:nvPr/>
        </p:nvCxnSpPr>
        <p:spPr>
          <a:xfrm rot="16200000" flipH="1">
            <a:off x="4085764" y="4009130"/>
            <a:ext cx="594132" cy="36260"/>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86" name="Connector: Elbow 285">
            <a:extLst>
              <a:ext uri="{FF2B5EF4-FFF2-40B4-BE49-F238E27FC236}">
                <a16:creationId xmlns:a16="http://schemas.microsoft.com/office/drawing/2014/main" id="{E89BB4EE-01C5-4547-9535-551958DD2BCB}"/>
              </a:ext>
            </a:extLst>
          </p:cNvPr>
          <p:cNvCxnSpPr>
            <a:cxnSpLocks/>
            <a:stCxn id="258" idx="2"/>
            <a:endCxn id="290" idx="1"/>
          </p:cNvCxnSpPr>
          <p:nvPr/>
        </p:nvCxnSpPr>
        <p:spPr>
          <a:xfrm rot="16200000" flipH="1">
            <a:off x="4276244" y="3818650"/>
            <a:ext cx="213172" cy="36260"/>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497" name="Rectangle 496">
            <a:hlinkClick r:id="" action="ppaction://noaction"/>
            <a:extLst>
              <a:ext uri="{FF2B5EF4-FFF2-40B4-BE49-F238E27FC236}">
                <a16:creationId xmlns:a16="http://schemas.microsoft.com/office/drawing/2014/main" id="{38B1E674-485A-46CF-AF0D-0AC990E4A97A}"/>
              </a:ext>
            </a:extLst>
          </p:cNvPr>
          <p:cNvSpPr/>
          <p:nvPr/>
        </p:nvSpPr>
        <p:spPr>
          <a:xfrm>
            <a:off x="5192173" y="3393969"/>
            <a:ext cx="804139" cy="336227"/>
          </a:xfrm>
          <a:prstGeom prst="rect">
            <a:avLst/>
          </a:prstGeom>
          <a:solidFill>
            <a:srgbClr val="826C3A"/>
          </a:solidFill>
          <a:ln w="3175" cap="rnd" cmpd="sng" algn="ctr">
            <a:solidFill>
              <a:srgbClr val="6E6F73"/>
            </a:solidFill>
            <a:prstDash val="sysDot"/>
            <a:round/>
            <a:headEnd type="none" w="med" len="med"/>
            <a:tailEnd type="none" w="med" len="med"/>
          </a:ln>
          <a:effectLst/>
        </p:spPr>
        <p:txBody>
          <a:bodyPr rot="0" spcFirstLastPara="0" vertOverflow="overflow" horzOverflow="overflow" vert="horz" wrap="square" lIns="0" tIns="91440" rIns="0" bIns="9144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Economic &amp; Social Development</a:t>
            </a:r>
          </a:p>
        </p:txBody>
      </p:sp>
      <p:sp>
        <p:nvSpPr>
          <p:cNvPr id="503" name="Rectangle 502">
            <a:extLst>
              <a:ext uri="{FF2B5EF4-FFF2-40B4-BE49-F238E27FC236}">
                <a16:creationId xmlns:a16="http://schemas.microsoft.com/office/drawing/2014/main" id="{BEBCAE0C-C541-4A81-88DD-323C6E1B3956}"/>
              </a:ext>
            </a:extLst>
          </p:cNvPr>
          <p:cNvSpPr/>
          <p:nvPr/>
        </p:nvSpPr>
        <p:spPr>
          <a:xfrm>
            <a:off x="5191640" y="3527845"/>
            <a:ext cx="37767" cy="202351"/>
          </a:xfrm>
          <a:prstGeom prst="rect">
            <a:avLst/>
          </a:prstGeom>
          <a:noFill/>
          <a:ln w="317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700" dirty="0">
              <a:solidFill>
                <a:schemeClr val="accent6"/>
              </a:solidFill>
            </a:endParaRPr>
          </a:p>
        </p:txBody>
      </p:sp>
      <p:cxnSp>
        <p:nvCxnSpPr>
          <p:cNvPr id="504" name="Connector: Elbow 503">
            <a:extLst>
              <a:ext uri="{FF2B5EF4-FFF2-40B4-BE49-F238E27FC236}">
                <a16:creationId xmlns:a16="http://schemas.microsoft.com/office/drawing/2014/main" id="{365A656B-5351-454D-BE97-157953E57141}"/>
              </a:ext>
            </a:extLst>
          </p:cNvPr>
          <p:cNvCxnSpPr>
            <a:cxnSpLocks/>
            <a:stCxn id="503" idx="2"/>
            <a:endCxn id="510" idx="1"/>
          </p:cNvCxnSpPr>
          <p:nvPr/>
        </p:nvCxnSpPr>
        <p:spPr>
          <a:xfrm rot="16200000" flipH="1">
            <a:off x="4932914" y="4007806"/>
            <a:ext cx="594130" cy="38910"/>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505" name="Connector: Elbow 504">
            <a:extLst>
              <a:ext uri="{FF2B5EF4-FFF2-40B4-BE49-F238E27FC236}">
                <a16:creationId xmlns:a16="http://schemas.microsoft.com/office/drawing/2014/main" id="{8A9788DC-1101-44FD-A60E-774AB2CF5107}"/>
              </a:ext>
            </a:extLst>
          </p:cNvPr>
          <p:cNvCxnSpPr>
            <a:cxnSpLocks/>
            <a:stCxn id="503" idx="2"/>
            <a:endCxn id="502" idx="1"/>
          </p:cNvCxnSpPr>
          <p:nvPr/>
        </p:nvCxnSpPr>
        <p:spPr>
          <a:xfrm rot="16200000" flipH="1">
            <a:off x="5123394" y="3817326"/>
            <a:ext cx="213170" cy="38910"/>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506" name="Connector: Elbow 505">
            <a:extLst>
              <a:ext uri="{FF2B5EF4-FFF2-40B4-BE49-F238E27FC236}">
                <a16:creationId xmlns:a16="http://schemas.microsoft.com/office/drawing/2014/main" id="{AD629945-D118-432A-8842-6E73CC020AD2}"/>
              </a:ext>
            </a:extLst>
          </p:cNvPr>
          <p:cNvCxnSpPr>
            <a:cxnSpLocks/>
            <a:stCxn id="503" idx="2"/>
            <a:endCxn id="501" idx="1"/>
          </p:cNvCxnSpPr>
          <p:nvPr/>
        </p:nvCxnSpPr>
        <p:spPr>
          <a:xfrm rot="16200000" flipH="1">
            <a:off x="4742434" y="4198286"/>
            <a:ext cx="975090" cy="38910"/>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507" name="Connector: Elbow 506">
            <a:extLst>
              <a:ext uri="{FF2B5EF4-FFF2-40B4-BE49-F238E27FC236}">
                <a16:creationId xmlns:a16="http://schemas.microsoft.com/office/drawing/2014/main" id="{967DF550-4867-4DBE-A619-0E76FC9AF52E}"/>
              </a:ext>
            </a:extLst>
          </p:cNvPr>
          <p:cNvCxnSpPr>
            <a:cxnSpLocks/>
            <a:stCxn id="503" idx="2"/>
            <a:endCxn id="498" idx="1"/>
          </p:cNvCxnSpPr>
          <p:nvPr/>
        </p:nvCxnSpPr>
        <p:spPr>
          <a:xfrm rot="16200000" flipH="1">
            <a:off x="4550933" y="4389786"/>
            <a:ext cx="1356050" cy="36869"/>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508" name="Connector: Elbow 507">
            <a:extLst>
              <a:ext uri="{FF2B5EF4-FFF2-40B4-BE49-F238E27FC236}">
                <a16:creationId xmlns:a16="http://schemas.microsoft.com/office/drawing/2014/main" id="{E9112386-3BA8-48C6-8512-78040F970273}"/>
              </a:ext>
            </a:extLst>
          </p:cNvPr>
          <p:cNvCxnSpPr>
            <a:cxnSpLocks/>
            <a:stCxn id="503" idx="2"/>
            <a:endCxn id="499" idx="1"/>
          </p:cNvCxnSpPr>
          <p:nvPr/>
        </p:nvCxnSpPr>
        <p:spPr>
          <a:xfrm rot="16200000" flipH="1">
            <a:off x="4359795" y="4580924"/>
            <a:ext cx="1737010" cy="35553"/>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509" name="Connector: Elbow 508">
            <a:extLst>
              <a:ext uri="{FF2B5EF4-FFF2-40B4-BE49-F238E27FC236}">
                <a16:creationId xmlns:a16="http://schemas.microsoft.com/office/drawing/2014/main" id="{9E66B873-45E0-4112-9140-DA6D51FFA19A}"/>
              </a:ext>
            </a:extLst>
          </p:cNvPr>
          <p:cNvCxnSpPr>
            <a:cxnSpLocks/>
            <a:stCxn id="503" idx="2"/>
            <a:endCxn id="500" idx="1"/>
          </p:cNvCxnSpPr>
          <p:nvPr/>
        </p:nvCxnSpPr>
        <p:spPr>
          <a:xfrm rot="16200000" flipH="1">
            <a:off x="4169315" y="4771404"/>
            <a:ext cx="2117970" cy="35553"/>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513" name="Connector: Elbow 512">
            <a:extLst>
              <a:ext uri="{FF2B5EF4-FFF2-40B4-BE49-F238E27FC236}">
                <a16:creationId xmlns:a16="http://schemas.microsoft.com/office/drawing/2014/main" id="{F5B56789-D9CB-4BDD-AA1F-1BEA3CC5F84A}"/>
              </a:ext>
            </a:extLst>
          </p:cNvPr>
          <p:cNvCxnSpPr>
            <a:cxnSpLocks/>
            <a:stCxn id="511" idx="2"/>
            <a:endCxn id="535" idx="1"/>
          </p:cNvCxnSpPr>
          <p:nvPr/>
        </p:nvCxnSpPr>
        <p:spPr>
          <a:xfrm rot="16200000" flipH="1">
            <a:off x="5971724" y="3817326"/>
            <a:ext cx="213170" cy="38910"/>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514" name="Connector: Elbow 513">
            <a:extLst>
              <a:ext uri="{FF2B5EF4-FFF2-40B4-BE49-F238E27FC236}">
                <a16:creationId xmlns:a16="http://schemas.microsoft.com/office/drawing/2014/main" id="{F8AAC5F7-83E2-40AE-8348-0B107A26B7E1}"/>
              </a:ext>
            </a:extLst>
          </p:cNvPr>
          <p:cNvCxnSpPr>
            <a:cxnSpLocks/>
            <a:stCxn id="511" idx="2"/>
            <a:endCxn id="536" idx="1"/>
          </p:cNvCxnSpPr>
          <p:nvPr/>
        </p:nvCxnSpPr>
        <p:spPr>
          <a:xfrm rot="16200000" flipH="1">
            <a:off x="5781244" y="4007806"/>
            <a:ext cx="594130" cy="38910"/>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515" name="Connector: Elbow 514">
            <a:extLst>
              <a:ext uri="{FF2B5EF4-FFF2-40B4-BE49-F238E27FC236}">
                <a16:creationId xmlns:a16="http://schemas.microsoft.com/office/drawing/2014/main" id="{CBB67919-A148-4B85-AF9B-9D1C13EA2A45}"/>
              </a:ext>
            </a:extLst>
          </p:cNvPr>
          <p:cNvCxnSpPr>
            <a:cxnSpLocks/>
            <a:stCxn id="511" idx="2"/>
            <a:endCxn id="530" idx="1"/>
          </p:cNvCxnSpPr>
          <p:nvPr/>
        </p:nvCxnSpPr>
        <p:spPr>
          <a:xfrm rot="16200000" flipH="1">
            <a:off x="5400878" y="4388171"/>
            <a:ext cx="1356050" cy="40099"/>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312" name="Elbow Connector 95">
            <a:extLst>
              <a:ext uri="{FF2B5EF4-FFF2-40B4-BE49-F238E27FC236}">
                <a16:creationId xmlns:a16="http://schemas.microsoft.com/office/drawing/2014/main" id="{ADCCE664-A600-43BD-9C41-246A77346DC6}"/>
              </a:ext>
            </a:extLst>
          </p:cNvPr>
          <p:cNvCxnSpPr>
            <a:cxnSpLocks/>
            <a:stCxn id="516" idx="0"/>
            <a:endCxn id="577" idx="2"/>
          </p:cNvCxnSpPr>
          <p:nvPr/>
        </p:nvCxnSpPr>
        <p:spPr>
          <a:xfrm rot="16200000" flipV="1">
            <a:off x="6149551" y="3100947"/>
            <a:ext cx="172249" cy="413796"/>
          </a:xfrm>
          <a:prstGeom prst="bentConnector3">
            <a:avLst>
              <a:gd name="adj1" fmla="val 50000"/>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511" name="Rectangle 510">
            <a:extLst>
              <a:ext uri="{FF2B5EF4-FFF2-40B4-BE49-F238E27FC236}">
                <a16:creationId xmlns:a16="http://schemas.microsoft.com/office/drawing/2014/main" id="{91742895-4927-4014-958E-17EB90054D19}"/>
              </a:ext>
            </a:extLst>
          </p:cNvPr>
          <p:cNvSpPr/>
          <p:nvPr/>
        </p:nvSpPr>
        <p:spPr>
          <a:xfrm>
            <a:off x="6039970" y="3527845"/>
            <a:ext cx="37767" cy="202351"/>
          </a:xfrm>
          <a:prstGeom prst="rect">
            <a:avLst/>
          </a:prstGeom>
          <a:noFill/>
          <a:ln w="317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700" dirty="0">
              <a:solidFill>
                <a:schemeClr val="accent6"/>
              </a:solidFill>
            </a:endParaRPr>
          </a:p>
        </p:txBody>
      </p:sp>
      <p:sp>
        <p:nvSpPr>
          <p:cNvPr id="516" name="Rectangle 515">
            <a:hlinkClick r:id="" action="ppaction://noaction"/>
            <a:extLst>
              <a:ext uri="{FF2B5EF4-FFF2-40B4-BE49-F238E27FC236}">
                <a16:creationId xmlns:a16="http://schemas.microsoft.com/office/drawing/2014/main" id="{66ADF11F-5B66-4D46-ACF7-83B816F07410}"/>
              </a:ext>
            </a:extLst>
          </p:cNvPr>
          <p:cNvSpPr/>
          <p:nvPr/>
        </p:nvSpPr>
        <p:spPr>
          <a:xfrm>
            <a:off x="6040503" y="3393969"/>
            <a:ext cx="804139" cy="336227"/>
          </a:xfrm>
          <a:prstGeom prst="rect">
            <a:avLst/>
          </a:prstGeom>
          <a:solidFill>
            <a:srgbClr val="826C3A"/>
          </a:solidFill>
          <a:ln w="3175" cap="rnd" cmpd="sng" algn="ctr">
            <a:solidFill>
              <a:srgbClr val="6E6F73"/>
            </a:solidFill>
            <a:prstDash val="sysDot"/>
            <a:round/>
            <a:headEnd type="none" w="med" len="med"/>
            <a:tailEnd type="none" w="med" len="med"/>
          </a:ln>
          <a:effectLst/>
        </p:spPr>
        <p:txBody>
          <a:bodyPr rot="0" spcFirstLastPara="0" vertOverflow="overflow" horzOverflow="overflow" vert="horz" wrap="square" lIns="0" tIns="91440" rIns="0" bIns="9144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County Planning &amp; Operations</a:t>
            </a:r>
          </a:p>
        </p:txBody>
      </p:sp>
      <p:cxnSp>
        <p:nvCxnSpPr>
          <p:cNvPr id="517" name="Connector: Elbow 516">
            <a:extLst>
              <a:ext uri="{FF2B5EF4-FFF2-40B4-BE49-F238E27FC236}">
                <a16:creationId xmlns:a16="http://schemas.microsoft.com/office/drawing/2014/main" id="{2AB6F774-6815-442B-B5F3-D251C77CBB3E}"/>
              </a:ext>
            </a:extLst>
          </p:cNvPr>
          <p:cNvCxnSpPr>
            <a:cxnSpLocks/>
            <a:stCxn id="511" idx="2"/>
            <a:endCxn id="533" idx="1"/>
          </p:cNvCxnSpPr>
          <p:nvPr/>
        </p:nvCxnSpPr>
        <p:spPr>
          <a:xfrm rot="16200000" flipH="1">
            <a:off x="5019918" y="4769131"/>
            <a:ext cx="2117970" cy="40099"/>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519" name="Connector: Elbow 518">
            <a:extLst>
              <a:ext uri="{FF2B5EF4-FFF2-40B4-BE49-F238E27FC236}">
                <a16:creationId xmlns:a16="http://schemas.microsoft.com/office/drawing/2014/main" id="{9E51A167-E839-4D6C-AC61-FD0CDA812351}"/>
              </a:ext>
            </a:extLst>
          </p:cNvPr>
          <p:cNvCxnSpPr>
            <a:cxnSpLocks/>
            <a:stCxn id="511" idx="2"/>
            <a:endCxn id="531" idx="1"/>
          </p:cNvCxnSpPr>
          <p:nvPr/>
        </p:nvCxnSpPr>
        <p:spPr>
          <a:xfrm rot="16200000" flipH="1">
            <a:off x="5210398" y="4578651"/>
            <a:ext cx="1737010" cy="40099"/>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520" name="Connector: Elbow 519">
            <a:extLst>
              <a:ext uri="{FF2B5EF4-FFF2-40B4-BE49-F238E27FC236}">
                <a16:creationId xmlns:a16="http://schemas.microsoft.com/office/drawing/2014/main" id="{884DC21F-8F70-47E4-808A-C6821828CD58}"/>
              </a:ext>
            </a:extLst>
          </p:cNvPr>
          <p:cNvCxnSpPr>
            <a:cxnSpLocks/>
            <a:stCxn id="511" idx="2"/>
            <a:endCxn id="518" idx="1"/>
          </p:cNvCxnSpPr>
          <p:nvPr/>
        </p:nvCxnSpPr>
        <p:spPr>
          <a:xfrm rot="16200000" flipH="1">
            <a:off x="4829438" y="4959611"/>
            <a:ext cx="2498930" cy="40099"/>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532" name="Connector: Elbow 531">
            <a:extLst>
              <a:ext uri="{FF2B5EF4-FFF2-40B4-BE49-F238E27FC236}">
                <a16:creationId xmlns:a16="http://schemas.microsoft.com/office/drawing/2014/main" id="{13C330B5-668B-4CE7-8439-7808DC27F6A0}"/>
              </a:ext>
            </a:extLst>
          </p:cNvPr>
          <p:cNvCxnSpPr>
            <a:cxnSpLocks/>
            <a:stCxn id="511" idx="2"/>
            <a:endCxn id="534" idx="1"/>
          </p:cNvCxnSpPr>
          <p:nvPr/>
        </p:nvCxnSpPr>
        <p:spPr>
          <a:xfrm rot="16200000" flipH="1">
            <a:off x="5590764" y="4198286"/>
            <a:ext cx="975090" cy="38910"/>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293" name="Rectangle 292">
            <a:hlinkClick r:id="" action="ppaction://noaction"/>
            <a:extLst>
              <a:ext uri="{FF2B5EF4-FFF2-40B4-BE49-F238E27FC236}">
                <a16:creationId xmlns:a16="http://schemas.microsoft.com/office/drawing/2014/main" id="{3D96D2AA-95CF-4F21-BC6C-C13CC5BEDD58}"/>
              </a:ext>
            </a:extLst>
          </p:cNvPr>
          <p:cNvSpPr/>
          <p:nvPr/>
        </p:nvSpPr>
        <p:spPr>
          <a:xfrm>
            <a:off x="2647183" y="3393969"/>
            <a:ext cx="802858" cy="336224"/>
          </a:xfrm>
          <a:prstGeom prst="rect">
            <a:avLst/>
          </a:prstGeom>
          <a:solidFill>
            <a:srgbClr val="826C3A"/>
          </a:solidFill>
          <a:ln w="12700" cap="rnd" cmpd="sng" algn="ctr">
            <a:solidFill>
              <a:srgbClr val="FF0000"/>
            </a:solidFill>
            <a:prstDash val="sysDash"/>
            <a:round/>
            <a:headEnd type="none" w="med" len="med"/>
            <a:tailEnd type="none" w="med" len="med"/>
          </a:ln>
          <a:effectLst/>
        </p:spPr>
        <p:txBody>
          <a:bodyPr rot="0" spcFirstLastPara="0" vertOverflow="overflow" horzOverflow="overflow" vert="horz" wrap="square" lIns="0" tIns="91440" rIns="0" bIns="9144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Culture</a:t>
            </a:r>
          </a:p>
        </p:txBody>
      </p:sp>
      <p:sp>
        <p:nvSpPr>
          <p:cNvPr id="294" name="Rectangle 293">
            <a:extLst>
              <a:ext uri="{FF2B5EF4-FFF2-40B4-BE49-F238E27FC236}">
                <a16:creationId xmlns:a16="http://schemas.microsoft.com/office/drawing/2014/main" id="{79FD1FA8-FA92-45AD-9C95-634B63BB16B9}"/>
              </a:ext>
            </a:extLst>
          </p:cNvPr>
          <p:cNvSpPr/>
          <p:nvPr/>
        </p:nvSpPr>
        <p:spPr>
          <a:xfrm>
            <a:off x="2646651" y="3527842"/>
            <a:ext cx="37707" cy="202351"/>
          </a:xfrm>
          <a:prstGeom prst="rect">
            <a:avLst/>
          </a:prstGeom>
          <a:noFill/>
          <a:ln w="317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700" dirty="0">
              <a:solidFill>
                <a:schemeClr val="accent6"/>
              </a:solidFill>
            </a:endParaRPr>
          </a:p>
        </p:txBody>
      </p:sp>
      <p:cxnSp>
        <p:nvCxnSpPr>
          <p:cNvPr id="295" name="Connector: Elbow 294">
            <a:extLst>
              <a:ext uri="{FF2B5EF4-FFF2-40B4-BE49-F238E27FC236}">
                <a16:creationId xmlns:a16="http://schemas.microsoft.com/office/drawing/2014/main" id="{E0971399-35F6-4FE6-8E4A-308B2D1029A2}"/>
              </a:ext>
            </a:extLst>
          </p:cNvPr>
          <p:cNvCxnSpPr>
            <a:cxnSpLocks/>
            <a:stCxn id="294" idx="2"/>
            <a:endCxn id="300" idx="1"/>
          </p:cNvCxnSpPr>
          <p:nvPr/>
        </p:nvCxnSpPr>
        <p:spPr>
          <a:xfrm rot="16200000" flipH="1">
            <a:off x="2007543" y="4388155"/>
            <a:ext cx="1356054" cy="40130"/>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96" name="Connector: Elbow 295">
            <a:extLst>
              <a:ext uri="{FF2B5EF4-FFF2-40B4-BE49-F238E27FC236}">
                <a16:creationId xmlns:a16="http://schemas.microsoft.com/office/drawing/2014/main" id="{1393106F-B931-4775-AF1F-FC822DBA5278}"/>
              </a:ext>
            </a:extLst>
          </p:cNvPr>
          <p:cNvCxnSpPr>
            <a:cxnSpLocks/>
            <a:stCxn id="294" idx="2"/>
            <a:endCxn id="304" idx="1"/>
          </p:cNvCxnSpPr>
          <p:nvPr/>
        </p:nvCxnSpPr>
        <p:spPr>
          <a:xfrm rot="16200000" flipH="1">
            <a:off x="2387862" y="4007836"/>
            <a:ext cx="594134" cy="38848"/>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97" name="Connector: Elbow 296">
            <a:extLst>
              <a:ext uri="{FF2B5EF4-FFF2-40B4-BE49-F238E27FC236}">
                <a16:creationId xmlns:a16="http://schemas.microsoft.com/office/drawing/2014/main" id="{0112EFFD-A568-4E75-98B9-D5F5AAABB72B}"/>
              </a:ext>
            </a:extLst>
          </p:cNvPr>
          <p:cNvCxnSpPr>
            <a:cxnSpLocks/>
            <a:stCxn id="294" idx="2"/>
            <a:endCxn id="302" idx="1"/>
          </p:cNvCxnSpPr>
          <p:nvPr/>
        </p:nvCxnSpPr>
        <p:spPr>
          <a:xfrm rot="16200000" flipH="1">
            <a:off x="2197382" y="4198316"/>
            <a:ext cx="975094" cy="38848"/>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98" name="Connector: Elbow 297">
            <a:extLst>
              <a:ext uri="{FF2B5EF4-FFF2-40B4-BE49-F238E27FC236}">
                <a16:creationId xmlns:a16="http://schemas.microsoft.com/office/drawing/2014/main" id="{B3E4F80D-0D0D-4880-982B-2D27B378C5B5}"/>
              </a:ext>
            </a:extLst>
          </p:cNvPr>
          <p:cNvCxnSpPr>
            <a:cxnSpLocks/>
            <a:stCxn id="294" idx="2"/>
            <a:endCxn id="301" idx="1"/>
          </p:cNvCxnSpPr>
          <p:nvPr/>
        </p:nvCxnSpPr>
        <p:spPr>
          <a:xfrm rot="16200000" flipH="1">
            <a:off x="1817063" y="4578635"/>
            <a:ext cx="1737014" cy="40130"/>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99" name="Connector: Elbow 298">
            <a:extLst>
              <a:ext uri="{FF2B5EF4-FFF2-40B4-BE49-F238E27FC236}">
                <a16:creationId xmlns:a16="http://schemas.microsoft.com/office/drawing/2014/main" id="{C118CAB7-77A1-46C2-A529-91132BC317DC}"/>
              </a:ext>
            </a:extLst>
          </p:cNvPr>
          <p:cNvCxnSpPr>
            <a:cxnSpLocks/>
            <a:stCxn id="294" idx="2"/>
            <a:endCxn id="303" idx="1"/>
          </p:cNvCxnSpPr>
          <p:nvPr/>
        </p:nvCxnSpPr>
        <p:spPr>
          <a:xfrm rot="16200000" flipH="1">
            <a:off x="2578342" y="3817356"/>
            <a:ext cx="213174" cy="38848"/>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317" name="Elbow Connector 95">
            <a:extLst>
              <a:ext uri="{FF2B5EF4-FFF2-40B4-BE49-F238E27FC236}">
                <a16:creationId xmlns:a16="http://schemas.microsoft.com/office/drawing/2014/main" id="{76B5E64B-63FE-4241-BB62-667BD361B6DC}"/>
              </a:ext>
            </a:extLst>
          </p:cNvPr>
          <p:cNvCxnSpPr>
            <a:cxnSpLocks/>
            <a:stCxn id="257" idx="0"/>
            <a:endCxn id="574" idx="2"/>
          </p:cNvCxnSpPr>
          <p:nvPr/>
        </p:nvCxnSpPr>
        <p:spPr>
          <a:xfrm rot="16200000" flipV="1">
            <a:off x="4028547" y="2675592"/>
            <a:ext cx="172249" cy="1264506"/>
          </a:xfrm>
          <a:prstGeom prst="bentConnector3">
            <a:avLst>
              <a:gd name="adj1" fmla="val 50000"/>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483" name="Rectangle 482">
            <a:hlinkClick r:id="" action="ppaction://noaction"/>
            <a:extLst>
              <a:ext uri="{FF2B5EF4-FFF2-40B4-BE49-F238E27FC236}">
                <a16:creationId xmlns:a16="http://schemas.microsoft.com/office/drawing/2014/main" id="{2BCE700C-3E76-4DA1-81D1-DDF3EC4E0577}"/>
              </a:ext>
            </a:extLst>
          </p:cNvPr>
          <p:cNvSpPr/>
          <p:nvPr/>
        </p:nvSpPr>
        <p:spPr>
          <a:xfrm>
            <a:off x="1798854" y="3393969"/>
            <a:ext cx="804138" cy="336223"/>
          </a:xfrm>
          <a:prstGeom prst="rect">
            <a:avLst/>
          </a:prstGeom>
          <a:solidFill>
            <a:srgbClr val="826C3A"/>
          </a:solidFill>
          <a:ln w="12700" cap="rnd" cmpd="sng" algn="ctr">
            <a:solidFill>
              <a:srgbClr val="FF0000"/>
            </a:solidFill>
            <a:prstDash val="sysDash"/>
            <a:round/>
            <a:headEnd type="none" w="med" len="med"/>
            <a:tailEnd type="none" w="med" len="med"/>
          </a:ln>
          <a:effectLst/>
        </p:spPr>
        <p:txBody>
          <a:bodyPr rot="0" spcFirstLastPara="0" vertOverflow="overflow" horzOverflow="overflow" vert="horz" wrap="square" lIns="0" tIns="91440" rIns="0" bIns="9144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Destination Management &amp; Marketing </a:t>
            </a:r>
          </a:p>
        </p:txBody>
      </p:sp>
      <p:cxnSp>
        <p:nvCxnSpPr>
          <p:cNvPr id="486" name="Connector: Elbow 485">
            <a:extLst>
              <a:ext uri="{FF2B5EF4-FFF2-40B4-BE49-F238E27FC236}">
                <a16:creationId xmlns:a16="http://schemas.microsoft.com/office/drawing/2014/main" id="{7E3F0E3D-0EBA-4B81-99BD-53E0312A3E40}"/>
              </a:ext>
            </a:extLst>
          </p:cNvPr>
          <p:cNvCxnSpPr>
            <a:cxnSpLocks/>
            <a:stCxn id="484" idx="2"/>
            <a:endCxn id="494" idx="1"/>
          </p:cNvCxnSpPr>
          <p:nvPr/>
        </p:nvCxnSpPr>
        <p:spPr>
          <a:xfrm rot="16200000" flipH="1">
            <a:off x="1349113" y="4198284"/>
            <a:ext cx="975094" cy="38910"/>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87" name="Connector: Elbow 486">
            <a:extLst>
              <a:ext uri="{FF2B5EF4-FFF2-40B4-BE49-F238E27FC236}">
                <a16:creationId xmlns:a16="http://schemas.microsoft.com/office/drawing/2014/main" id="{26BEB81E-5F35-43BB-8F60-79AB6A1293FF}"/>
              </a:ext>
            </a:extLst>
          </p:cNvPr>
          <p:cNvCxnSpPr>
            <a:cxnSpLocks/>
            <a:stCxn id="484" idx="2"/>
            <a:endCxn id="492" idx="1"/>
          </p:cNvCxnSpPr>
          <p:nvPr/>
        </p:nvCxnSpPr>
        <p:spPr>
          <a:xfrm rot="16200000" flipH="1">
            <a:off x="1158633" y="4388764"/>
            <a:ext cx="1356054" cy="38910"/>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88" name="Connector: Elbow 487">
            <a:extLst>
              <a:ext uri="{FF2B5EF4-FFF2-40B4-BE49-F238E27FC236}">
                <a16:creationId xmlns:a16="http://schemas.microsoft.com/office/drawing/2014/main" id="{7308869D-B752-48AC-ADA5-034F11A42373}"/>
              </a:ext>
            </a:extLst>
          </p:cNvPr>
          <p:cNvCxnSpPr>
            <a:cxnSpLocks/>
            <a:stCxn id="484" idx="2"/>
            <a:endCxn id="491" idx="1"/>
          </p:cNvCxnSpPr>
          <p:nvPr/>
        </p:nvCxnSpPr>
        <p:spPr>
          <a:xfrm rot="16200000" flipH="1">
            <a:off x="968153" y="4579244"/>
            <a:ext cx="1737014" cy="38910"/>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90" name="Connector: Elbow 489">
            <a:extLst>
              <a:ext uri="{FF2B5EF4-FFF2-40B4-BE49-F238E27FC236}">
                <a16:creationId xmlns:a16="http://schemas.microsoft.com/office/drawing/2014/main" id="{1528C61F-A0B6-4471-B266-0D02B29A5BDE}"/>
              </a:ext>
            </a:extLst>
          </p:cNvPr>
          <p:cNvCxnSpPr>
            <a:cxnSpLocks/>
            <a:stCxn id="484" idx="2"/>
            <a:endCxn id="495" idx="1"/>
          </p:cNvCxnSpPr>
          <p:nvPr/>
        </p:nvCxnSpPr>
        <p:spPr>
          <a:xfrm rot="16200000" flipH="1">
            <a:off x="1730073" y="3817324"/>
            <a:ext cx="213174" cy="38910"/>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550" name="Rectangle 549">
            <a:hlinkClick r:id="" action="ppaction://noaction"/>
            <a:extLst>
              <a:ext uri="{FF2B5EF4-FFF2-40B4-BE49-F238E27FC236}">
                <a16:creationId xmlns:a16="http://schemas.microsoft.com/office/drawing/2014/main" id="{AF495717-0C89-48EF-AFA0-1EA0C57A5E1F}"/>
              </a:ext>
            </a:extLst>
          </p:cNvPr>
          <p:cNvSpPr/>
          <p:nvPr/>
        </p:nvSpPr>
        <p:spPr>
          <a:xfrm>
            <a:off x="3552630" y="4918131"/>
            <a:ext cx="745001" cy="336229"/>
          </a:xfrm>
          <a:prstGeom prst="rect">
            <a:avLst/>
          </a:prstGeom>
          <a:solidFill>
            <a:srgbClr val="D7D0B6"/>
          </a:solid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Habitat Regeneration &amp; Landscaping </a:t>
            </a:r>
          </a:p>
        </p:txBody>
      </p:sp>
      <p:sp>
        <p:nvSpPr>
          <p:cNvPr id="552" name="Rectangle 551">
            <a:hlinkClick r:id="" action="ppaction://noaction"/>
            <a:extLst>
              <a:ext uri="{FF2B5EF4-FFF2-40B4-BE49-F238E27FC236}">
                <a16:creationId xmlns:a16="http://schemas.microsoft.com/office/drawing/2014/main" id="{B0535775-DE8E-43B2-9838-AEAF4EE2D112}"/>
              </a:ext>
            </a:extLst>
          </p:cNvPr>
          <p:cNvSpPr/>
          <p:nvPr/>
        </p:nvSpPr>
        <p:spPr>
          <a:xfrm>
            <a:off x="3552630" y="5299091"/>
            <a:ext cx="745001" cy="336229"/>
          </a:xfrm>
          <a:prstGeom prst="rect">
            <a:avLst/>
          </a:prstGeom>
          <a:solidFill>
            <a:srgbClr val="D7D0B6"/>
          </a:solid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Wildlife &amp; Natural Heritage </a:t>
            </a:r>
            <a:br>
              <a:rPr lang="en-US" sz="700" dirty="0">
                <a:solidFill>
                  <a:schemeClr val="accent6"/>
                </a:solidFill>
                <a:latin typeface="+mj-lt"/>
                <a:cs typeface="Sakkal Majalla" panose="02000000000000000000" pitchFamily="2" charset="-78"/>
                <a:sym typeface="Calibri"/>
              </a:rPr>
            </a:br>
            <a:r>
              <a:rPr lang="en-US" sz="700" dirty="0">
                <a:solidFill>
                  <a:schemeClr val="accent6"/>
                </a:solidFill>
                <a:latin typeface="+mj-lt"/>
                <a:cs typeface="Sakkal Majalla" panose="02000000000000000000" pitchFamily="2" charset="-78"/>
                <a:sym typeface="Calibri"/>
              </a:rPr>
              <a:t>Research &amp; Advisory</a:t>
            </a:r>
          </a:p>
        </p:txBody>
      </p:sp>
      <p:sp>
        <p:nvSpPr>
          <p:cNvPr id="557" name="Rectangle 556">
            <a:hlinkClick r:id="" action="ppaction://noaction"/>
            <a:extLst>
              <a:ext uri="{FF2B5EF4-FFF2-40B4-BE49-F238E27FC236}">
                <a16:creationId xmlns:a16="http://schemas.microsoft.com/office/drawing/2014/main" id="{3D7B9FCD-09B1-4CD4-BB9D-0972A755FC62}"/>
              </a:ext>
            </a:extLst>
          </p:cNvPr>
          <p:cNvSpPr/>
          <p:nvPr/>
        </p:nvSpPr>
        <p:spPr>
          <a:xfrm>
            <a:off x="3552630" y="4537171"/>
            <a:ext cx="745001" cy="336229"/>
          </a:xfrm>
          <a:prstGeom prst="rect">
            <a:avLst/>
          </a:prstGeom>
          <a:solidFill>
            <a:srgbClr val="D7D0B6"/>
          </a:solidFill>
          <a:ln w="12700" cap="rnd" cmpd="sng" algn="ctr">
            <a:solidFill>
              <a:srgbClr val="FF0000"/>
            </a:solidFill>
            <a:prstDash val="sysDash"/>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Conservation Breeding &amp; Reintroduction</a:t>
            </a:r>
          </a:p>
        </p:txBody>
      </p:sp>
      <p:sp>
        <p:nvSpPr>
          <p:cNvPr id="558" name="Rectangle 557">
            <a:hlinkClick r:id="" action="ppaction://noaction"/>
            <a:extLst>
              <a:ext uri="{FF2B5EF4-FFF2-40B4-BE49-F238E27FC236}">
                <a16:creationId xmlns:a16="http://schemas.microsoft.com/office/drawing/2014/main" id="{33AB5AFB-BE24-4DD8-87F2-91D56612EC45}"/>
              </a:ext>
            </a:extLst>
          </p:cNvPr>
          <p:cNvSpPr/>
          <p:nvPr/>
        </p:nvSpPr>
        <p:spPr>
          <a:xfrm>
            <a:off x="3552630" y="3775251"/>
            <a:ext cx="745001" cy="336229"/>
          </a:xfrm>
          <a:prstGeom prst="rect">
            <a:avLst/>
          </a:prstGeom>
          <a:solidFill>
            <a:srgbClr val="D7D0B6"/>
          </a:solid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Sector Planning</a:t>
            </a:r>
          </a:p>
        </p:txBody>
      </p:sp>
      <p:sp>
        <p:nvSpPr>
          <p:cNvPr id="559" name="Rectangle 558">
            <a:hlinkClick r:id="" action="ppaction://noaction"/>
            <a:extLst>
              <a:ext uri="{FF2B5EF4-FFF2-40B4-BE49-F238E27FC236}">
                <a16:creationId xmlns:a16="http://schemas.microsoft.com/office/drawing/2014/main" id="{B3042739-D3C3-44E3-AB30-ED0DAB86A18B}"/>
              </a:ext>
            </a:extLst>
          </p:cNvPr>
          <p:cNvSpPr/>
          <p:nvPr/>
        </p:nvSpPr>
        <p:spPr>
          <a:xfrm>
            <a:off x="3552630" y="4156211"/>
            <a:ext cx="745001" cy="336229"/>
          </a:xfrm>
          <a:prstGeom prst="rect">
            <a:avLst/>
          </a:prstGeom>
          <a:solidFill>
            <a:srgbClr val="D7D0B6"/>
          </a:solid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Nature Reserves</a:t>
            </a:r>
          </a:p>
        </p:txBody>
      </p:sp>
      <p:sp>
        <p:nvSpPr>
          <p:cNvPr id="290" name="Rectangle 289">
            <a:hlinkClick r:id="" action="ppaction://noaction"/>
            <a:extLst>
              <a:ext uri="{FF2B5EF4-FFF2-40B4-BE49-F238E27FC236}">
                <a16:creationId xmlns:a16="http://schemas.microsoft.com/office/drawing/2014/main" id="{810ED8FD-B0C6-43B6-B7ED-616F86622DDC}"/>
              </a:ext>
            </a:extLst>
          </p:cNvPr>
          <p:cNvSpPr/>
          <p:nvPr/>
        </p:nvSpPr>
        <p:spPr>
          <a:xfrm>
            <a:off x="4400960" y="3775251"/>
            <a:ext cx="745001" cy="336229"/>
          </a:xfrm>
          <a:prstGeom prst="rect">
            <a:avLst/>
          </a:prstGeom>
          <a:solidFill>
            <a:srgbClr val="D7D0B6"/>
          </a:solid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Planning &amp; Guidelines Development</a:t>
            </a:r>
          </a:p>
        </p:txBody>
      </p:sp>
      <p:sp>
        <p:nvSpPr>
          <p:cNvPr id="291" name="Rectangle 290">
            <a:hlinkClick r:id="" action="ppaction://noaction"/>
            <a:extLst>
              <a:ext uri="{FF2B5EF4-FFF2-40B4-BE49-F238E27FC236}">
                <a16:creationId xmlns:a16="http://schemas.microsoft.com/office/drawing/2014/main" id="{8D08B425-E8F6-49D3-91B1-9E3A1897AB1F}"/>
              </a:ext>
            </a:extLst>
          </p:cNvPr>
          <p:cNvSpPr/>
          <p:nvPr/>
        </p:nvSpPr>
        <p:spPr>
          <a:xfrm>
            <a:off x="4400960" y="4156211"/>
            <a:ext cx="745001" cy="336229"/>
          </a:xfrm>
          <a:prstGeom prst="rect">
            <a:avLst/>
          </a:prstGeom>
          <a:solidFill>
            <a:srgbClr val="D7D0B6"/>
          </a:solid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H&amp;R Development</a:t>
            </a:r>
          </a:p>
        </p:txBody>
      </p:sp>
      <p:sp>
        <p:nvSpPr>
          <p:cNvPr id="498" name="Rectangle 497">
            <a:hlinkClick r:id="" action="ppaction://noaction"/>
            <a:extLst>
              <a:ext uri="{FF2B5EF4-FFF2-40B4-BE49-F238E27FC236}">
                <a16:creationId xmlns:a16="http://schemas.microsoft.com/office/drawing/2014/main" id="{47B4BF25-3472-47A5-92A6-BDDE1873AB7D}"/>
              </a:ext>
            </a:extLst>
          </p:cNvPr>
          <p:cNvSpPr/>
          <p:nvPr/>
        </p:nvSpPr>
        <p:spPr>
          <a:xfrm>
            <a:off x="5247393" y="4918131"/>
            <a:ext cx="746878" cy="336229"/>
          </a:xfrm>
          <a:prstGeom prst="rect">
            <a:avLst/>
          </a:prstGeom>
          <a:solidFill>
            <a:srgbClr val="D7D0B6"/>
          </a:solidFill>
          <a:ln w="12700" cap="rnd" cmpd="sng" algn="ctr">
            <a:solidFill>
              <a:srgbClr val="FF0000"/>
            </a:solidFill>
            <a:prstDash val="sysDash"/>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Agriculture</a:t>
            </a:r>
          </a:p>
        </p:txBody>
      </p:sp>
      <p:sp>
        <p:nvSpPr>
          <p:cNvPr id="499" name="Rectangle 498">
            <a:hlinkClick r:id="" action="ppaction://noaction"/>
            <a:extLst>
              <a:ext uri="{FF2B5EF4-FFF2-40B4-BE49-F238E27FC236}">
                <a16:creationId xmlns:a16="http://schemas.microsoft.com/office/drawing/2014/main" id="{F443D0FC-C5C6-4568-AC8B-F7AE9F3A51A4}"/>
              </a:ext>
            </a:extLst>
          </p:cNvPr>
          <p:cNvSpPr/>
          <p:nvPr/>
        </p:nvSpPr>
        <p:spPr>
          <a:xfrm>
            <a:off x="5246077" y="5299091"/>
            <a:ext cx="746878" cy="336229"/>
          </a:xfrm>
          <a:prstGeom prst="rect">
            <a:avLst/>
          </a:prstGeom>
          <a:solidFill>
            <a:srgbClr val="D7D0B6"/>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Education</a:t>
            </a:r>
          </a:p>
        </p:txBody>
      </p:sp>
      <p:sp>
        <p:nvSpPr>
          <p:cNvPr id="500" name="Rectangle 499">
            <a:hlinkClick r:id="" action="ppaction://noaction"/>
            <a:extLst>
              <a:ext uri="{FF2B5EF4-FFF2-40B4-BE49-F238E27FC236}">
                <a16:creationId xmlns:a16="http://schemas.microsoft.com/office/drawing/2014/main" id="{90AB24EC-B940-42B7-8122-D943829E97D7}"/>
              </a:ext>
            </a:extLst>
          </p:cNvPr>
          <p:cNvSpPr/>
          <p:nvPr/>
        </p:nvSpPr>
        <p:spPr>
          <a:xfrm>
            <a:off x="5246077" y="5680051"/>
            <a:ext cx="746878" cy="336229"/>
          </a:xfrm>
          <a:prstGeom prst="rect">
            <a:avLst/>
          </a:prstGeom>
          <a:solidFill>
            <a:srgbClr val="D7D0B6"/>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Healthcare &amp; Wellbeing</a:t>
            </a:r>
          </a:p>
        </p:txBody>
      </p:sp>
      <p:sp>
        <p:nvSpPr>
          <p:cNvPr id="501" name="Rectangle 500">
            <a:hlinkClick r:id="" action="ppaction://noaction"/>
            <a:extLst>
              <a:ext uri="{FF2B5EF4-FFF2-40B4-BE49-F238E27FC236}">
                <a16:creationId xmlns:a16="http://schemas.microsoft.com/office/drawing/2014/main" id="{81E9059A-75E4-4FFC-BDB2-F73B93E98D88}"/>
              </a:ext>
            </a:extLst>
          </p:cNvPr>
          <p:cNvSpPr/>
          <p:nvPr/>
        </p:nvSpPr>
        <p:spPr>
          <a:xfrm>
            <a:off x="5249434" y="4537171"/>
            <a:ext cx="746878" cy="336229"/>
          </a:xfrm>
          <a:prstGeom prst="rect">
            <a:avLst/>
          </a:prstGeom>
          <a:solidFill>
            <a:srgbClr val="D7D0B6"/>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Social Development</a:t>
            </a:r>
          </a:p>
        </p:txBody>
      </p:sp>
      <p:sp>
        <p:nvSpPr>
          <p:cNvPr id="502" name="Rectangle 501">
            <a:hlinkClick r:id="" action="ppaction://noaction"/>
            <a:extLst>
              <a:ext uri="{FF2B5EF4-FFF2-40B4-BE49-F238E27FC236}">
                <a16:creationId xmlns:a16="http://schemas.microsoft.com/office/drawing/2014/main" id="{FEE85BEC-086A-4A5A-9C7A-0A574DA72B4C}"/>
              </a:ext>
            </a:extLst>
          </p:cNvPr>
          <p:cNvSpPr/>
          <p:nvPr/>
        </p:nvSpPr>
        <p:spPr>
          <a:xfrm>
            <a:off x="5249434" y="3775251"/>
            <a:ext cx="746878" cy="336229"/>
          </a:xfrm>
          <a:prstGeom prst="rect">
            <a:avLst/>
          </a:prstGeom>
          <a:solidFill>
            <a:srgbClr val="D7D0B6"/>
          </a:solid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Sector Planning</a:t>
            </a:r>
          </a:p>
        </p:txBody>
      </p:sp>
      <p:sp>
        <p:nvSpPr>
          <p:cNvPr id="510" name="Rectangle 509">
            <a:hlinkClick r:id="" action="ppaction://noaction"/>
            <a:extLst>
              <a:ext uri="{FF2B5EF4-FFF2-40B4-BE49-F238E27FC236}">
                <a16:creationId xmlns:a16="http://schemas.microsoft.com/office/drawing/2014/main" id="{D6471DA7-E089-4B22-9E0F-9F73514F85D4}"/>
              </a:ext>
            </a:extLst>
          </p:cNvPr>
          <p:cNvSpPr/>
          <p:nvPr/>
        </p:nvSpPr>
        <p:spPr>
          <a:xfrm>
            <a:off x="5249434" y="4156211"/>
            <a:ext cx="746878" cy="336229"/>
          </a:xfrm>
          <a:prstGeom prst="rect">
            <a:avLst/>
          </a:prstGeom>
          <a:solidFill>
            <a:srgbClr val="D7D0B6"/>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Economic Development</a:t>
            </a:r>
          </a:p>
        </p:txBody>
      </p:sp>
      <p:sp>
        <p:nvSpPr>
          <p:cNvPr id="518" name="Rectangle 517">
            <a:hlinkClick r:id="" action="ppaction://noaction"/>
            <a:extLst>
              <a:ext uri="{FF2B5EF4-FFF2-40B4-BE49-F238E27FC236}">
                <a16:creationId xmlns:a16="http://schemas.microsoft.com/office/drawing/2014/main" id="{0A03489B-29BF-4E6C-AA65-FAA93B7B0D5A}"/>
              </a:ext>
            </a:extLst>
          </p:cNvPr>
          <p:cNvSpPr/>
          <p:nvPr/>
        </p:nvSpPr>
        <p:spPr>
          <a:xfrm>
            <a:off x="6098953" y="6061011"/>
            <a:ext cx="746878" cy="336229"/>
          </a:xfrm>
          <a:prstGeom prst="rect">
            <a:avLst/>
          </a:prstGeom>
          <a:solidFill>
            <a:srgbClr val="D7D0B6"/>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Aviation &amp; Transportation</a:t>
            </a:r>
          </a:p>
        </p:txBody>
      </p:sp>
      <p:sp>
        <p:nvSpPr>
          <p:cNvPr id="530" name="Rectangle 529">
            <a:hlinkClick r:id="" action="ppaction://noaction"/>
            <a:extLst>
              <a:ext uri="{FF2B5EF4-FFF2-40B4-BE49-F238E27FC236}">
                <a16:creationId xmlns:a16="http://schemas.microsoft.com/office/drawing/2014/main" id="{D1DCD07F-495B-4180-BCBC-11CD8A0FCE01}"/>
              </a:ext>
            </a:extLst>
          </p:cNvPr>
          <p:cNvSpPr/>
          <p:nvPr/>
        </p:nvSpPr>
        <p:spPr>
          <a:xfrm>
            <a:off x="6098953" y="4918131"/>
            <a:ext cx="746878" cy="336229"/>
          </a:xfrm>
          <a:prstGeom prst="rect">
            <a:avLst/>
          </a:prstGeom>
          <a:solidFill>
            <a:srgbClr val="D7D0B6"/>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Inspection &amp; Enforcement</a:t>
            </a:r>
          </a:p>
        </p:txBody>
      </p:sp>
      <p:sp>
        <p:nvSpPr>
          <p:cNvPr id="531" name="Rectangle 530">
            <a:hlinkClick r:id="" action="ppaction://noaction"/>
            <a:extLst>
              <a:ext uri="{FF2B5EF4-FFF2-40B4-BE49-F238E27FC236}">
                <a16:creationId xmlns:a16="http://schemas.microsoft.com/office/drawing/2014/main" id="{ACD56FD6-5A11-4EAD-8905-4A76D1D92337}"/>
              </a:ext>
            </a:extLst>
          </p:cNvPr>
          <p:cNvSpPr/>
          <p:nvPr/>
        </p:nvSpPr>
        <p:spPr>
          <a:xfrm>
            <a:off x="6098953" y="5299091"/>
            <a:ext cx="746878" cy="336229"/>
          </a:xfrm>
          <a:prstGeom prst="rect">
            <a:avLst/>
          </a:prstGeom>
          <a:solidFill>
            <a:srgbClr val="D7D0B6"/>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HSSE</a:t>
            </a:r>
          </a:p>
        </p:txBody>
      </p:sp>
      <p:sp>
        <p:nvSpPr>
          <p:cNvPr id="533" name="Rectangle 532">
            <a:hlinkClick r:id="" action="ppaction://noaction"/>
            <a:extLst>
              <a:ext uri="{FF2B5EF4-FFF2-40B4-BE49-F238E27FC236}">
                <a16:creationId xmlns:a16="http://schemas.microsoft.com/office/drawing/2014/main" id="{0B43E402-3444-4271-88B5-43051C093757}"/>
              </a:ext>
            </a:extLst>
          </p:cNvPr>
          <p:cNvSpPr/>
          <p:nvPr/>
        </p:nvSpPr>
        <p:spPr>
          <a:xfrm>
            <a:off x="6098953" y="5680051"/>
            <a:ext cx="746878" cy="336229"/>
          </a:xfrm>
          <a:prstGeom prst="rect">
            <a:avLst/>
          </a:prstGeom>
          <a:solidFill>
            <a:srgbClr val="D7D0B6"/>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Geospatial</a:t>
            </a:r>
          </a:p>
        </p:txBody>
      </p:sp>
      <p:sp>
        <p:nvSpPr>
          <p:cNvPr id="534" name="Rectangle 533">
            <a:hlinkClick r:id="" action="ppaction://noaction"/>
            <a:extLst>
              <a:ext uri="{FF2B5EF4-FFF2-40B4-BE49-F238E27FC236}">
                <a16:creationId xmlns:a16="http://schemas.microsoft.com/office/drawing/2014/main" id="{087B3E7B-AF87-4DB5-9D91-49F1ED3D6B99}"/>
              </a:ext>
            </a:extLst>
          </p:cNvPr>
          <p:cNvSpPr/>
          <p:nvPr/>
        </p:nvSpPr>
        <p:spPr>
          <a:xfrm>
            <a:off x="6097764" y="4537171"/>
            <a:ext cx="746878" cy="336229"/>
          </a:xfrm>
          <a:prstGeom prst="rect">
            <a:avLst/>
          </a:prstGeom>
          <a:solidFill>
            <a:srgbClr val="D7D0B6"/>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County Management</a:t>
            </a:r>
          </a:p>
        </p:txBody>
      </p:sp>
      <p:sp>
        <p:nvSpPr>
          <p:cNvPr id="535" name="Rectangle 534">
            <a:hlinkClick r:id="" action="ppaction://noaction"/>
            <a:extLst>
              <a:ext uri="{FF2B5EF4-FFF2-40B4-BE49-F238E27FC236}">
                <a16:creationId xmlns:a16="http://schemas.microsoft.com/office/drawing/2014/main" id="{A732296D-E27B-45C3-B7B0-0ED2DE6212A0}"/>
              </a:ext>
            </a:extLst>
          </p:cNvPr>
          <p:cNvSpPr/>
          <p:nvPr/>
        </p:nvSpPr>
        <p:spPr>
          <a:xfrm>
            <a:off x="6097764" y="3775251"/>
            <a:ext cx="746878" cy="336229"/>
          </a:xfrm>
          <a:prstGeom prst="rect">
            <a:avLst/>
          </a:prstGeom>
          <a:solidFill>
            <a:srgbClr val="D7D0B6"/>
          </a:solid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Sector Planning</a:t>
            </a:r>
          </a:p>
        </p:txBody>
      </p:sp>
      <p:sp>
        <p:nvSpPr>
          <p:cNvPr id="536" name="Rectangle 535">
            <a:hlinkClick r:id="" action="ppaction://noaction"/>
            <a:extLst>
              <a:ext uri="{FF2B5EF4-FFF2-40B4-BE49-F238E27FC236}">
                <a16:creationId xmlns:a16="http://schemas.microsoft.com/office/drawing/2014/main" id="{68E9AFE2-6797-4DB4-960B-05FC6DDDD478}"/>
              </a:ext>
            </a:extLst>
          </p:cNvPr>
          <p:cNvSpPr/>
          <p:nvPr/>
        </p:nvSpPr>
        <p:spPr>
          <a:xfrm>
            <a:off x="6097764" y="4156211"/>
            <a:ext cx="746878" cy="336229"/>
          </a:xfrm>
          <a:prstGeom prst="rect">
            <a:avLst/>
          </a:prstGeom>
          <a:solidFill>
            <a:srgbClr val="D7D0B6"/>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County Planning</a:t>
            </a:r>
          </a:p>
        </p:txBody>
      </p:sp>
      <p:sp>
        <p:nvSpPr>
          <p:cNvPr id="300" name="Rectangle 299">
            <a:hlinkClick r:id="" action="ppaction://noaction"/>
            <a:extLst>
              <a:ext uri="{FF2B5EF4-FFF2-40B4-BE49-F238E27FC236}">
                <a16:creationId xmlns:a16="http://schemas.microsoft.com/office/drawing/2014/main" id="{963EC9B7-D0E1-42AC-9E02-760CAD3CDDA0}"/>
              </a:ext>
            </a:extLst>
          </p:cNvPr>
          <p:cNvSpPr/>
          <p:nvPr/>
        </p:nvSpPr>
        <p:spPr>
          <a:xfrm>
            <a:off x="2705635" y="4918131"/>
            <a:ext cx="745688" cy="336231"/>
          </a:xfrm>
          <a:prstGeom prst="rect">
            <a:avLst/>
          </a:prstGeom>
          <a:solidFill>
            <a:srgbClr val="D7D0B6"/>
          </a:solidFill>
          <a:ln w="12700" cap="rnd" cmpd="sng" algn="ctr">
            <a:solidFill>
              <a:srgbClr val="FF0000"/>
            </a:solidFill>
            <a:prstDash val="sysDash"/>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Collections</a:t>
            </a:r>
          </a:p>
        </p:txBody>
      </p:sp>
      <p:sp>
        <p:nvSpPr>
          <p:cNvPr id="301" name="Rectangle 300">
            <a:hlinkClick r:id="" action="ppaction://noaction"/>
            <a:extLst>
              <a:ext uri="{FF2B5EF4-FFF2-40B4-BE49-F238E27FC236}">
                <a16:creationId xmlns:a16="http://schemas.microsoft.com/office/drawing/2014/main" id="{322DD636-F0B4-413C-BEF1-34528EAF84B4}"/>
              </a:ext>
            </a:extLst>
          </p:cNvPr>
          <p:cNvSpPr/>
          <p:nvPr/>
        </p:nvSpPr>
        <p:spPr>
          <a:xfrm>
            <a:off x="2705635" y="5299091"/>
            <a:ext cx="745688" cy="336231"/>
          </a:xfrm>
          <a:prstGeom prst="rect">
            <a:avLst/>
          </a:prstGeom>
          <a:solidFill>
            <a:srgbClr val="D7D0B6"/>
          </a:solidFill>
          <a:ln w="12700" cap="rnd" cmpd="sng" algn="ctr">
            <a:solidFill>
              <a:srgbClr val="FF0000"/>
            </a:solidFill>
            <a:prstDash val="sysDash"/>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Archeology &amp; Conservation</a:t>
            </a:r>
          </a:p>
        </p:txBody>
      </p:sp>
      <p:sp>
        <p:nvSpPr>
          <p:cNvPr id="302" name="Rectangle 301">
            <a:hlinkClick r:id="" action="ppaction://noaction"/>
            <a:extLst>
              <a:ext uri="{FF2B5EF4-FFF2-40B4-BE49-F238E27FC236}">
                <a16:creationId xmlns:a16="http://schemas.microsoft.com/office/drawing/2014/main" id="{168027FB-07F0-4F31-987E-AED124A90F04}"/>
              </a:ext>
            </a:extLst>
          </p:cNvPr>
          <p:cNvSpPr/>
          <p:nvPr/>
        </p:nvSpPr>
        <p:spPr>
          <a:xfrm>
            <a:off x="2704353" y="4537171"/>
            <a:ext cx="745688" cy="336231"/>
          </a:xfrm>
          <a:prstGeom prst="rect">
            <a:avLst/>
          </a:prstGeom>
          <a:solidFill>
            <a:srgbClr val="D7D0B6"/>
          </a:solidFill>
          <a:ln w="12700" cap="rnd" cmpd="sng" algn="ctr">
            <a:solidFill>
              <a:srgbClr val="FF0000"/>
            </a:solidFill>
            <a:prstDash val="sysDash"/>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Culture Sites Management</a:t>
            </a:r>
          </a:p>
        </p:txBody>
      </p:sp>
      <p:sp>
        <p:nvSpPr>
          <p:cNvPr id="303" name="Rectangle 302">
            <a:hlinkClick r:id="" action="ppaction://noaction"/>
            <a:extLst>
              <a:ext uri="{FF2B5EF4-FFF2-40B4-BE49-F238E27FC236}">
                <a16:creationId xmlns:a16="http://schemas.microsoft.com/office/drawing/2014/main" id="{F6ECB6BF-3704-45B6-B175-557AF4F283FA}"/>
              </a:ext>
            </a:extLst>
          </p:cNvPr>
          <p:cNvSpPr/>
          <p:nvPr/>
        </p:nvSpPr>
        <p:spPr>
          <a:xfrm>
            <a:off x="2704353" y="3775251"/>
            <a:ext cx="745688" cy="336231"/>
          </a:xfrm>
          <a:prstGeom prst="rect">
            <a:avLst/>
          </a:prstGeom>
          <a:solidFill>
            <a:srgbClr val="D7D0B6"/>
          </a:solid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Sector Planning</a:t>
            </a:r>
          </a:p>
        </p:txBody>
      </p:sp>
      <p:sp>
        <p:nvSpPr>
          <p:cNvPr id="304" name="Rectangle 303">
            <a:hlinkClick r:id="" action="ppaction://noaction"/>
            <a:extLst>
              <a:ext uri="{FF2B5EF4-FFF2-40B4-BE49-F238E27FC236}">
                <a16:creationId xmlns:a16="http://schemas.microsoft.com/office/drawing/2014/main" id="{3BF2BEBF-0D90-447A-89D6-5D5F90C75A68}"/>
              </a:ext>
            </a:extLst>
          </p:cNvPr>
          <p:cNvSpPr/>
          <p:nvPr/>
        </p:nvSpPr>
        <p:spPr>
          <a:xfrm>
            <a:off x="2704353" y="4156211"/>
            <a:ext cx="745688" cy="336231"/>
          </a:xfrm>
          <a:prstGeom prst="rect">
            <a:avLst/>
          </a:prstGeom>
          <a:solidFill>
            <a:srgbClr val="D7D0B6"/>
          </a:solidFill>
          <a:ln w="12700" cap="rnd" cmpd="sng" algn="ctr">
            <a:solidFill>
              <a:srgbClr val="FF0000"/>
            </a:solidFill>
            <a:prstDash val="sysDash"/>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Arts &amp; Creative Industries</a:t>
            </a:r>
          </a:p>
        </p:txBody>
      </p:sp>
      <p:sp>
        <p:nvSpPr>
          <p:cNvPr id="492" name="Rectangle 491">
            <a:hlinkClick r:id="" action="ppaction://noaction"/>
            <a:extLst>
              <a:ext uri="{FF2B5EF4-FFF2-40B4-BE49-F238E27FC236}">
                <a16:creationId xmlns:a16="http://schemas.microsoft.com/office/drawing/2014/main" id="{61D8BF3E-D2BB-4216-BC14-538E79861678}"/>
              </a:ext>
            </a:extLst>
          </p:cNvPr>
          <p:cNvSpPr/>
          <p:nvPr/>
        </p:nvSpPr>
        <p:spPr>
          <a:xfrm>
            <a:off x="1856115" y="4918131"/>
            <a:ext cx="746877" cy="336229"/>
          </a:xfrm>
          <a:prstGeom prst="rect">
            <a:avLst/>
          </a:prstGeom>
          <a:solidFill>
            <a:srgbClr val="D7D0B6"/>
          </a:solidFill>
          <a:ln w="12700" cap="rnd" cmpd="sng" algn="ctr">
            <a:solidFill>
              <a:srgbClr val="FF0000"/>
            </a:solidFill>
            <a:prstDash val="sysDash"/>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Visitor Experience</a:t>
            </a:r>
          </a:p>
        </p:txBody>
      </p:sp>
      <p:sp>
        <p:nvSpPr>
          <p:cNvPr id="494" name="Rectangle 493">
            <a:hlinkClick r:id="" action="ppaction://noaction"/>
            <a:extLst>
              <a:ext uri="{FF2B5EF4-FFF2-40B4-BE49-F238E27FC236}">
                <a16:creationId xmlns:a16="http://schemas.microsoft.com/office/drawing/2014/main" id="{4BDDE125-08EE-49D8-A5F9-68A01599C980}"/>
              </a:ext>
            </a:extLst>
          </p:cNvPr>
          <p:cNvSpPr/>
          <p:nvPr/>
        </p:nvSpPr>
        <p:spPr>
          <a:xfrm>
            <a:off x="1856115" y="4537171"/>
            <a:ext cx="746877" cy="336229"/>
          </a:xfrm>
          <a:prstGeom prst="rect">
            <a:avLst/>
          </a:prstGeom>
          <a:solidFill>
            <a:srgbClr val="D7D0B6"/>
          </a:solidFill>
          <a:ln w="12700" cap="rnd" cmpd="sng" algn="ctr">
            <a:solidFill>
              <a:srgbClr val="FF0000"/>
            </a:solidFill>
            <a:prstDash val="sysDash"/>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Destination Development</a:t>
            </a:r>
          </a:p>
        </p:txBody>
      </p:sp>
      <p:sp>
        <p:nvSpPr>
          <p:cNvPr id="495" name="Rectangle 494">
            <a:hlinkClick r:id="" action="ppaction://noaction"/>
            <a:extLst>
              <a:ext uri="{FF2B5EF4-FFF2-40B4-BE49-F238E27FC236}">
                <a16:creationId xmlns:a16="http://schemas.microsoft.com/office/drawing/2014/main" id="{106DC6BB-2255-4904-962E-7DE3F1184510}"/>
              </a:ext>
            </a:extLst>
          </p:cNvPr>
          <p:cNvSpPr/>
          <p:nvPr/>
        </p:nvSpPr>
        <p:spPr>
          <a:xfrm>
            <a:off x="1856115" y="3775251"/>
            <a:ext cx="746877" cy="336229"/>
          </a:xfrm>
          <a:prstGeom prst="rect">
            <a:avLst/>
          </a:prstGeom>
          <a:solidFill>
            <a:srgbClr val="D7D0B6"/>
          </a:solid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Sector Planning</a:t>
            </a:r>
          </a:p>
        </p:txBody>
      </p:sp>
      <p:sp>
        <p:nvSpPr>
          <p:cNvPr id="236" name="Rectangle 235">
            <a:hlinkClick r:id="" action="ppaction://noaction"/>
            <a:extLst>
              <a:ext uri="{FF2B5EF4-FFF2-40B4-BE49-F238E27FC236}">
                <a16:creationId xmlns:a16="http://schemas.microsoft.com/office/drawing/2014/main" id="{A3564F1D-23D2-4FB9-905A-AD696AF3511C}"/>
              </a:ext>
            </a:extLst>
          </p:cNvPr>
          <p:cNvSpPr/>
          <p:nvPr/>
        </p:nvSpPr>
        <p:spPr>
          <a:xfrm>
            <a:off x="1856115" y="4156211"/>
            <a:ext cx="746877" cy="336229"/>
          </a:xfrm>
          <a:prstGeom prst="rect">
            <a:avLst/>
          </a:prstGeom>
          <a:solidFill>
            <a:srgbClr val="D7D0B6"/>
          </a:solidFill>
          <a:ln w="12700" cap="rnd" cmpd="sng" algn="ctr">
            <a:solidFill>
              <a:srgbClr val="FF0000"/>
            </a:solidFill>
            <a:prstDash val="sysDash"/>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Destination Marketing</a:t>
            </a:r>
          </a:p>
        </p:txBody>
      </p:sp>
      <p:sp>
        <p:nvSpPr>
          <p:cNvPr id="491" name="Rectangle 490">
            <a:hlinkClick r:id="" action="ppaction://noaction"/>
            <a:extLst>
              <a:ext uri="{FF2B5EF4-FFF2-40B4-BE49-F238E27FC236}">
                <a16:creationId xmlns:a16="http://schemas.microsoft.com/office/drawing/2014/main" id="{CC5E503E-B46C-4E55-85F7-C683D8A642DE}"/>
              </a:ext>
            </a:extLst>
          </p:cNvPr>
          <p:cNvSpPr/>
          <p:nvPr/>
        </p:nvSpPr>
        <p:spPr>
          <a:xfrm>
            <a:off x="1856115" y="5299091"/>
            <a:ext cx="746877" cy="336229"/>
          </a:xfrm>
          <a:prstGeom prst="rect">
            <a:avLst/>
          </a:prstGeom>
          <a:solidFill>
            <a:srgbClr val="D7D0B6"/>
          </a:solid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Film AlUla</a:t>
            </a:r>
          </a:p>
        </p:txBody>
      </p:sp>
      <p:sp>
        <p:nvSpPr>
          <p:cNvPr id="237" name="Rectangle 236">
            <a:hlinkClick r:id="" action="ppaction://noaction"/>
            <a:extLst>
              <a:ext uri="{FF2B5EF4-FFF2-40B4-BE49-F238E27FC236}">
                <a16:creationId xmlns:a16="http://schemas.microsoft.com/office/drawing/2014/main" id="{E7BCDD05-C98D-444C-AA8A-55D1F3422989}"/>
              </a:ext>
            </a:extLst>
          </p:cNvPr>
          <p:cNvSpPr/>
          <p:nvPr/>
        </p:nvSpPr>
        <p:spPr>
          <a:xfrm>
            <a:off x="1856115" y="5680051"/>
            <a:ext cx="746877" cy="336229"/>
          </a:xfrm>
          <a:prstGeom prst="rect">
            <a:avLst/>
          </a:prstGeom>
          <a:solidFill>
            <a:srgbClr val="D7D0B6"/>
          </a:solidFill>
          <a:ln w="12700" cap="rnd" cmpd="sng" algn="ctr">
            <a:solidFill>
              <a:srgbClr val="FF0000"/>
            </a:solidFill>
            <a:prstDash val="sysDash"/>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Events</a:t>
            </a:r>
          </a:p>
        </p:txBody>
      </p:sp>
      <p:cxnSp>
        <p:nvCxnSpPr>
          <p:cNvPr id="238" name="Connector: Elbow 237">
            <a:extLst>
              <a:ext uri="{FF2B5EF4-FFF2-40B4-BE49-F238E27FC236}">
                <a16:creationId xmlns:a16="http://schemas.microsoft.com/office/drawing/2014/main" id="{D03FD017-1E94-46CB-B64E-9F032371C11C}"/>
              </a:ext>
            </a:extLst>
          </p:cNvPr>
          <p:cNvCxnSpPr>
            <a:cxnSpLocks/>
            <a:stCxn id="484" idx="2"/>
            <a:endCxn id="236" idx="1"/>
          </p:cNvCxnSpPr>
          <p:nvPr/>
        </p:nvCxnSpPr>
        <p:spPr>
          <a:xfrm rot="16200000" flipH="1">
            <a:off x="1539593" y="4007804"/>
            <a:ext cx="594134" cy="38910"/>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484" name="Rectangle 483">
            <a:extLst>
              <a:ext uri="{FF2B5EF4-FFF2-40B4-BE49-F238E27FC236}">
                <a16:creationId xmlns:a16="http://schemas.microsoft.com/office/drawing/2014/main" id="{6F80A17B-386C-475D-B908-617B1AB8B55A}"/>
              </a:ext>
            </a:extLst>
          </p:cNvPr>
          <p:cNvSpPr/>
          <p:nvPr/>
        </p:nvSpPr>
        <p:spPr>
          <a:xfrm>
            <a:off x="1798321" y="3527841"/>
            <a:ext cx="37767" cy="202351"/>
          </a:xfrm>
          <a:prstGeom prst="rect">
            <a:avLst/>
          </a:prstGeom>
          <a:noFill/>
          <a:ln w="317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700" dirty="0">
              <a:solidFill>
                <a:schemeClr val="accent6"/>
              </a:solidFill>
            </a:endParaRPr>
          </a:p>
        </p:txBody>
      </p:sp>
      <p:cxnSp>
        <p:nvCxnSpPr>
          <p:cNvPr id="242" name="Connector: Elbow 241">
            <a:extLst>
              <a:ext uri="{FF2B5EF4-FFF2-40B4-BE49-F238E27FC236}">
                <a16:creationId xmlns:a16="http://schemas.microsoft.com/office/drawing/2014/main" id="{954DD2E4-1BDD-44C5-A2D9-D57F75009AC2}"/>
              </a:ext>
            </a:extLst>
          </p:cNvPr>
          <p:cNvCxnSpPr>
            <a:cxnSpLocks/>
            <a:stCxn id="484" idx="2"/>
            <a:endCxn id="237" idx="1"/>
          </p:cNvCxnSpPr>
          <p:nvPr/>
        </p:nvCxnSpPr>
        <p:spPr>
          <a:xfrm rot="16200000" flipH="1">
            <a:off x="777673" y="4769724"/>
            <a:ext cx="2117974" cy="38910"/>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grpSp>
        <p:nvGrpSpPr>
          <p:cNvPr id="128" name="Group 127">
            <a:extLst>
              <a:ext uri="{FF2B5EF4-FFF2-40B4-BE49-F238E27FC236}">
                <a16:creationId xmlns:a16="http://schemas.microsoft.com/office/drawing/2014/main" id="{1D685BEA-7E94-41AB-B6B3-09833FDF639C}"/>
              </a:ext>
            </a:extLst>
          </p:cNvPr>
          <p:cNvGrpSpPr/>
          <p:nvPr/>
        </p:nvGrpSpPr>
        <p:grpSpPr>
          <a:xfrm>
            <a:off x="11434618" y="6581775"/>
            <a:ext cx="508370" cy="365125"/>
            <a:chOff x="11434618" y="6581775"/>
            <a:chExt cx="508370" cy="365125"/>
          </a:xfrm>
        </p:grpSpPr>
        <p:sp>
          <p:nvSpPr>
            <p:cNvPr id="129" name="Slide Number Placeholder 2">
              <a:extLst>
                <a:ext uri="{FF2B5EF4-FFF2-40B4-BE49-F238E27FC236}">
                  <a16:creationId xmlns:a16="http://schemas.microsoft.com/office/drawing/2014/main" id="{71ADBB68-FF64-4FB5-84D0-3A5D41F26559}"/>
                </a:ext>
              </a:extLst>
            </p:cNvPr>
            <p:cNvSpPr txBox="1">
              <a:spLocks/>
            </p:cNvSpPr>
            <p:nvPr/>
          </p:nvSpPr>
          <p:spPr>
            <a:xfrm>
              <a:off x="11434618" y="6581775"/>
              <a:ext cx="508370" cy="365125"/>
            </a:xfrm>
            <a:prstGeom prst="rect">
              <a:avLst/>
            </a:prstGeom>
          </p:spPr>
          <p:txBody>
            <a:bodyPr tIns="0" anchor="t"/>
            <a:lstStyle>
              <a:defPPr>
                <a:defRPr lang="en-US"/>
              </a:defPPr>
              <a:lvl1pPr marL="0" algn="l" defTabSz="914400" rtl="0" eaLnBrk="1" latinLnBrk="0" hangingPunct="1">
                <a:defRPr sz="10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a:solidFill>
                    <a:schemeClr val="tx1"/>
                  </a:solidFill>
                </a:rPr>
                <a:t> </a:t>
              </a:r>
              <a:fld id="{8D106B86-2C1D-4C37-AAEC-BECB664F03FD}" type="slidenum">
                <a:rPr lang="en-US" sz="900" smtClean="0">
                  <a:solidFill>
                    <a:schemeClr val="tx1"/>
                  </a:solidFill>
                </a:rPr>
                <a:pPr algn="r"/>
                <a:t>5</a:t>
              </a:fld>
              <a:endParaRPr lang="en-US" sz="900" dirty="0">
                <a:solidFill>
                  <a:schemeClr val="tx1"/>
                </a:solidFill>
              </a:endParaRPr>
            </a:p>
          </p:txBody>
        </p:sp>
        <p:sp>
          <p:nvSpPr>
            <p:cNvPr id="130" name="Graphic 3">
              <a:extLst>
                <a:ext uri="{FF2B5EF4-FFF2-40B4-BE49-F238E27FC236}">
                  <a16:creationId xmlns:a16="http://schemas.microsoft.com/office/drawing/2014/main" id="{849FA69A-0C3F-436C-9C48-211AE3BF4E9D}"/>
                </a:ext>
              </a:extLst>
            </p:cNvPr>
            <p:cNvSpPr/>
            <p:nvPr/>
          </p:nvSpPr>
          <p:spPr>
            <a:xfrm>
              <a:off x="11637744" y="6581775"/>
              <a:ext cx="49530" cy="274320"/>
            </a:xfrm>
            <a:custGeom>
              <a:avLst/>
              <a:gdLst>
                <a:gd name="connsiteX0" fmla="*/ 49530 w 49530"/>
                <a:gd name="connsiteY0" fmla="*/ 0 h 506730"/>
                <a:gd name="connsiteX1" fmla="*/ 0 w 49530"/>
                <a:gd name="connsiteY1" fmla="*/ 506730 h 506730"/>
              </a:gdLst>
              <a:ahLst/>
              <a:cxnLst>
                <a:cxn ang="0">
                  <a:pos x="connsiteX0" y="connsiteY0"/>
                </a:cxn>
                <a:cxn ang="0">
                  <a:pos x="connsiteX1" y="connsiteY1"/>
                </a:cxn>
              </a:cxnLst>
              <a:rect l="l" t="t" r="r" b="b"/>
              <a:pathLst>
                <a:path w="49530" h="506730">
                  <a:moveTo>
                    <a:pt x="49530" y="0"/>
                  </a:moveTo>
                  <a:lnTo>
                    <a:pt x="0" y="506730"/>
                  </a:lnTo>
                </a:path>
              </a:pathLst>
            </a:custGeom>
            <a:ln w="9525" cap="flat">
              <a:solidFill>
                <a:schemeClr val="tx1"/>
              </a:solidFill>
              <a:prstDash val="solid"/>
              <a:miter/>
            </a:ln>
          </p:spPr>
          <p:txBody>
            <a:bodyPr rtlCol="0" anchor="ctr"/>
            <a:lstStyle/>
            <a:p>
              <a:endParaRPr lang="en-US" sz="900" dirty="0">
                <a:latin typeface="Arial" panose="020B0604020202020204" pitchFamily="34" charset="0"/>
                <a:cs typeface="Arial" panose="020B0604020202020204" pitchFamily="34" charset="0"/>
              </a:endParaRPr>
            </a:p>
          </p:txBody>
        </p:sp>
      </p:grpSp>
      <p:sp>
        <p:nvSpPr>
          <p:cNvPr id="223" name="Title 1">
            <a:extLst>
              <a:ext uri="{FF2B5EF4-FFF2-40B4-BE49-F238E27FC236}">
                <a16:creationId xmlns:a16="http://schemas.microsoft.com/office/drawing/2014/main" id="{7096434E-9116-46D2-83F2-FEFDD6FDFFBC}"/>
              </a:ext>
            </a:extLst>
          </p:cNvPr>
          <p:cNvSpPr>
            <a:spLocks noGrp="1"/>
          </p:cNvSpPr>
          <p:nvPr>
            <p:ph type="title"/>
          </p:nvPr>
        </p:nvSpPr>
        <p:spPr>
          <a:xfrm>
            <a:off x="302369" y="109267"/>
            <a:ext cx="9435991" cy="823688"/>
          </a:xfrm>
        </p:spPr>
        <p:txBody>
          <a:bodyPr/>
          <a:lstStyle/>
          <a:p>
            <a:pPr rtl="0"/>
            <a:r>
              <a:rPr kumimoji="0" lang="en-US" sz="2400" b="0" i="0" u="none" strike="noStrike" kern="1200" cap="none" spc="0" normalizeH="0" baseline="0" noProof="0" dirty="0">
                <a:ln>
                  <a:noFill/>
                </a:ln>
                <a:solidFill>
                  <a:srgbClr val="43393D"/>
                </a:solidFill>
                <a:effectLst/>
                <a:uLnTx/>
                <a:uFillTx/>
                <a:ea typeface="+mj-ea"/>
                <a:cs typeface="HelveticaNeueLT Arabic 75 Bold" panose="020B0804020202020204" pitchFamily="34" charset="-78"/>
                <a:sym typeface="Arial" panose="020B0604020202020204" pitchFamily="34" charset="0"/>
              </a:rPr>
              <a:t>Current Top-level Organization Structure</a:t>
            </a:r>
            <a:r>
              <a:rPr lang="en-US" sz="2400" dirty="0">
                <a:solidFill>
                  <a:srgbClr val="43393D"/>
                </a:solidFill>
              </a:rPr>
              <a:t> (Functional)</a:t>
            </a:r>
            <a:endParaRPr lang="en-US" sz="1400" dirty="0"/>
          </a:p>
        </p:txBody>
      </p:sp>
      <p:grpSp>
        <p:nvGrpSpPr>
          <p:cNvPr id="13" name="Group 12">
            <a:extLst>
              <a:ext uri="{FF2B5EF4-FFF2-40B4-BE49-F238E27FC236}">
                <a16:creationId xmlns:a16="http://schemas.microsoft.com/office/drawing/2014/main" id="{3916EE2D-CE5B-3CB2-71E8-A5E10D5F3A32}"/>
              </a:ext>
            </a:extLst>
          </p:cNvPr>
          <p:cNvGrpSpPr/>
          <p:nvPr/>
        </p:nvGrpSpPr>
        <p:grpSpPr>
          <a:xfrm>
            <a:off x="10850880" y="983228"/>
            <a:ext cx="1310015" cy="597627"/>
            <a:chOff x="10511100" y="983228"/>
            <a:chExt cx="1674824" cy="597627"/>
          </a:xfrm>
        </p:grpSpPr>
        <p:sp>
          <p:nvSpPr>
            <p:cNvPr id="217" name="Rectangle 216">
              <a:extLst>
                <a:ext uri="{FF2B5EF4-FFF2-40B4-BE49-F238E27FC236}">
                  <a16:creationId xmlns:a16="http://schemas.microsoft.com/office/drawing/2014/main" id="{3B1E9D78-9B64-412E-81BB-2C5BEC56F3C1}"/>
                </a:ext>
              </a:extLst>
            </p:cNvPr>
            <p:cNvSpPr/>
            <p:nvPr/>
          </p:nvSpPr>
          <p:spPr>
            <a:xfrm>
              <a:off x="11738540" y="1142898"/>
              <a:ext cx="447384" cy="290574"/>
            </a:xfrm>
            <a:prstGeom prst="rect">
              <a:avLst/>
            </a:prstGeom>
            <a:noFill/>
            <a:ln w="9525" cap="rnd" cmpd="sng" algn="ctr">
              <a:noFill/>
              <a:prstDash val="sysDot"/>
              <a:roun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1828754">
                <a:spcAft>
                  <a:spcPts val="2000"/>
                </a:spcAft>
                <a:defRPr/>
              </a:pPr>
              <a:r>
                <a:rPr lang="en-US" sz="700" i="1" kern="0" dirty="0">
                  <a:solidFill>
                    <a:schemeClr val="accent1"/>
                  </a:solidFill>
                  <a:latin typeface="+mj-lt"/>
                  <a:ea typeface="ＭＳ Ｐゴシック"/>
                  <a:cs typeface="Sakkal Majalla" panose="02000000000000000000" pitchFamily="2" charset="-78"/>
                  <a:sym typeface="Calibri"/>
                </a:rPr>
                <a:t>15</a:t>
              </a:r>
            </a:p>
          </p:txBody>
        </p:sp>
        <p:sp>
          <p:nvSpPr>
            <p:cNvPr id="218" name="Rectangle: Rounded Corners 217">
              <a:extLst>
                <a:ext uri="{FF2B5EF4-FFF2-40B4-BE49-F238E27FC236}">
                  <a16:creationId xmlns:a16="http://schemas.microsoft.com/office/drawing/2014/main" id="{D8CE84E4-5D9E-4262-9A5F-11A42AC7BB4E}"/>
                </a:ext>
              </a:extLst>
            </p:cNvPr>
            <p:cNvSpPr/>
            <p:nvPr/>
          </p:nvSpPr>
          <p:spPr>
            <a:xfrm>
              <a:off x="10673680" y="1267796"/>
              <a:ext cx="1163059" cy="45719"/>
            </a:xfrm>
            <a:prstGeom prst="roundRect">
              <a:avLst/>
            </a:prstGeom>
            <a:gradFill flip="none" rotWithShape="1">
              <a:gsLst>
                <a:gs pos="73000">
                  <a:srgbClr val="AB8859"/>
                </a:gs>
                <a:gs pos="100000">
                  <a:schemeClr val="accent1"/>
                </a:gs>
                <a:gs pos="0">
                  <a:schemeClr val="accent4">
                    <a:lumMod val="60000"/>
                    <a:lumOff val="40000"/>
                  </a:schemeClr>
                </a:gs>
              </a:gsLst>
              <a:lin ang="0" scaled="1"/>
              <a:tileRect/>
            </a:gra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700" dirty="0">
                <a:solidFill>
                  <a:schemeClr val="bg1"/>
                </a:solidFill>
              </a:endParaRPr>
            </a:p>
          </p:txBody>
        </p:sp>
        <p:sp>
          <p:nvSpPr>
            <p:cNvPr id="224" name="Rectangle 223">
              <a:extLst>
                <a:ext uri="{FF2B5EF4-FFF2-40B4-BE49-F238E27FC236}">
                  <a16:creationId xmlns:a16="http://schemas.microsoft.com/office/drawing/2014/main" id="{15CE3A21-6749-4D1D-BD5E-1FD08B7EA5F0}"/>
                </a:ext>
              </a:extLst>
            </p:cNvPr>
            <p:cNvSpPr/>
            <p:nvPr/>
          </p:nvSpPr>
          <p:spPr>
            <a:xfrm>
              <a:off x="10511100" y="1142898"/>
              <a:ext cx="186468" cy="290574"/>
            </a:xfrm>
            <a:prstGeom prst="rect">
              <a:avLst/>
            </a:prstGeom>
            <a:noFill/>
            <a:ln w="9525" cap="rnd" cmpd="sng" algn="ctr">
              <a:noFill/>
              <a:prstDash val="sysDot"/>
              <a:roun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1828754">
                <a:spcAft>
                  <a:spcPts val="2000"/>
                </a:spcAft>
                <a:defRPr/>
              </a:pPr>
              <a:r>
                <a:rPr lang="en-US" sz="700" i="1" kern="0" dirty="0">
                  <a:solidFill>
                    <a:schemeClr val="accent1"/>
                  </a:solidFill>
                  <a:latin typeface="+mj-lt"/>
                  <a:ea typeface="ＭＳ Ｐゴシック"/>
                  <a:cs typeface="Sakkal Majalla" panose="02000000000000000000" pitchFamily="2" charset="-78"/>
                  <a:sym typeface="Calibri"/>
                </a:rPr>
                <a:t>4</a:t>
              </a:r>
            </a:p>
          </p:txBody>
        </p:sp>
        <p:grpSp>
          <p:nvGrpSpPr>
            <p:cNvPr id="233" name="Group 232">
              <a:extLst>
                <a:ext uri="{FF2B5EF4-FFF2-40B4-BE49-F238E27FC236}">
                  <a16:creationId xmlns:a16="http://schemas.microsoft.com/office/drawing/2014/main" id="{C34605E6-4725-4EB7-9AB2-0AD60B85D912}"/>
                </a:ext>
              </a:extLst>
            </p:cNvPr>
            <p:cNvGrpSpPr/>
            <p:nvPr/>
          </p:nvGrpSpPr>
          <p:grpSpPr>
            <a:xfrm>
              <a:off x="11275508" y="1290281"/>
              <a:ext cx="332477" cy="290574"/>
              <a:chOff x="10232379" y="1405052"/>
              <a:chExt cx="612426" cy="290574"/>
            </a:xfrm>
          </p:grpSpPr>
          <p:sp>
            <p:nvSpPr>
              <p:cNvPr id="239" name="Isosceles Triangle 238">
                <a:extLst>
                  <a:ext uri="{FF2B5EF4-FFF2-40B4-BE49-F238E27FC236}">
                    <a16:creationId xmlns:a16="http://schemas.microsoft.com/office/drawing/2014/main" id="{923993A8-9A83-4668-B289-7522989E9515}"/>
                  </a:ext>
                </a:extLst>
              </p:cNvPr>
              <p:cNvSpPr/>
              <p:nvPr/>
            </p:nvSpPr>
            <p:spPr>
              <a:xfrm>
                <a:off x="10485007" y="1427289"/>
                <a:ext cx="118948" cy="61168"/>
              </a:xfrm>
              <a:prstGeom prst="triangle">
                <a:avLst/>
              </a:prstGeom>
              <a:solidFill>
                <a:srgbClr val="292212"/>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700" dirty="0">
                  <a:solidFill>
                    <a:schemeClr val="bg1"/>
                  </a:solidFill>
                </a:endParaRPr>
              </a:p>
            </p:txBody>
          </p:sp>
          <p:sp>
            <p:nvSpPr>
              <p:cNvPr id="241" name="Rectangle 240">
                <a:extLst>
                  <a:ext uri="{FF2B5EF4-FFF2-40B4-BE49-F238E27FC236}">
                    <a16:creationId xmlns:a16="http://schemas.microsoft.com/office/drawing/2014/main" id="{625C4B2D-40BF-4D37-B3CB-2DD2A229CFB4}"/>
                  </a:ext>
                </a:extLst>
              </p:cNvPr>
              <p:cNvSpPr/>
              <p:nvPr/>
            </p:nvSpPr>
            <p:spPr>
              <a:xfrm>
                <a:off x="10232379" y="1405052"/>
                <a:ext cx="612426" cy="290574"/>
              </a:xfrm>
              <a:prstGeom prst="rect">
                <a:avLst/>
              </a:prstGeom>
              <a:noFill/>
              <a:ln w="9525" cap="rnd" cmpd="sng" algn="ctr">
                <a:noFill/>
                <a:prstDash val="sysDot"/>
                <a:roun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1828754">
                  <a:spcAft>
                    <a:spcPts val="2000"/>
                  </a:spcAft>
                  <a:defRPr/>
                </a:pPr>
                <a:r>
                  <a:rPr lang="en-US" sz="700" b="1" kern="0" dirty="0">
                    <a:solidFill>
                      <a:schemeClr val="accent1"/>
                    </a:solidFill>
                    <a:latin typeface="+mj-lt"/>
                    <a:ea typeface="ＭＳ Ｐゴシック"/>
                    <a:cs typeface="Sakkal Majalla" panose="02000000000000000000" pitchFamily="2" charset="-78"/>
                    <a:sym typeface="Calibri"/>
                  </a:rPr>
                  <a:t>8</a:t>
                </a:r>
              </a:p>
            </p:txBody>
          </p:sp>
        </p:grpSp>
        <p:sp>
          <p:nvSpPr>
            <p:cNvPr id="234" name="Rectangle 233">
              <a:extLst>
                <a:ext uri="{FF2B5EF4-FFF2-40B4-BE49-F238E27FC236}">
                  <a16:creationId xmlns:a16="http://schemas.microsoft.com/office/drawing/2014/main" id="{467697B7-3B3B-4645-BF58-24D68E033A71}"/>
                </a:ext>
              </a:extLst>
            </p:cNvPr>
            <p:cNvSpPr/>
            <p:nvPr/>
          </p:nvSpPr>
          <p:spPr>
            <a:xfrm>
              <a:off x="10511100" y="983228"/>
              <a:ext cx="1559917" cy="290574"/>
            </a:xfrm>
            <a:prstGeom prst="rect">
              <a:avLst/>
            </a:prstGeom>
            <a:noFill/>
            <a:ln w="9525" cap="rnd" cmpd="sng" algn="ctr">
              <a:noFill/>
              <a:prstDash val="sysDot"/>
              <a:roun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1828754">
                <a:spcAft>
                  <a:spcPts val="2000"/>
                </a:spcAft>
                <a:defRPr/>
              </a:pPr>
              <a:r>
                <a:rPr lang="en-US" sz="700" b="1" i="1" kern="0" dirty="0">
                  <a:solidFill>
                    <a:schemeClr val="accent1"/>
                  </a:solidFill>
                  <a:latin typeface="+mj-lt"/>
                  <a:ea typeface="ＭＳ Ｐゴシック"/>
                  <a:cs typeface="Sakkal Majalla" panose="02000000000000000000" pitchFamily="2" charset="-78"/>
                  <a:sym typeface="Calibri"/>
                </a:rPr>
                <a:t>CEO Span of Control</a:t>
              </a:r>
            </a:p>
          </p:txBody>
        </p:sp>
      </p:grpSp>
      <p:sp>
        <p:nvSpPr>
          <p:cNvPr id="245" name="Rectangle 244">
            <a:extLst>
              <a:ext uri="{FF2B5EF4-FFF2-40B4-BE49-F238E27FC236}">
                <a16:creationId xmlns:a16="http://schemas.microsoft.com/office/drawing/2014/main" id="{576C9CA9-7A71-71FD-945A-9903E1D751B0}"/>
              </a:ext>
            </a:extLst>
          </p:cNvPr>
          <p:cNvSpPr/>
          <p:nvPr/>
        </p:nvSpPr>
        <p:spPr>
          <a:xfrm>
            <a:off x="7272816" y="1521932"/>
            <a:ext cx="938914" cy="277875"/>
          </a:xfrm>
          <a:prstGeom prst="rect">
            <a:avLst/>
          </a:prstGeom>
          <a:solidFill>
            <a:srgbClr val="669900"/>
          </a:solidFill>
          <a:ln w="9525" cap="rnd" cmpd="sng" algn="ctr">
            <a:noFill/>
            <a:prstDash val="sysDot"/>
            <a:roun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lvl="1" algn="ctr" defTabSz="1828754">
              <a:spcAft>
                <a:spcPts val="2000"/>
              </a:spcAft>
              <a:defRPr/>
            </a:pPr>
            <a:r>
              <a:rPr lang="en-US" sz="800" kern="0" dirty="0">
                <a:solidFill>
                  <a:srgbClr val="FFFFFF"/>
                </a:solidFill>
                <a:latin typeface="+mj-lt"/>
                <a:ea typeface="ＭＳ Ｐゴシック"/>
                <a:cs typeface="Sakkal Majalla" panose="02000000000000000000" pitchFamily="2" charset="-78"/>
                <a:sym typeface="Calibri"/>
              </a:rPr>
              <a:t>Governor Office</a:t>
            </a:r>
          </a:p>
        </p:txBody>
      </p:sp>
      <p:sp>
        <p:nvSpPr>
          <p:cNvPr id="244" name="Rectangle 243">
            <a:extLst>
              <a:ext uri="{FF2B5EF4-FFF2-40B4-BE49-F238E27FC236}">
                <a16:creationId xmlns:a16="http://schemas.microsoft.com/office/drawing/2014/main" id="{2E1982F7-BE89-EB6A-1162-1E4B4791ED02}"/>
              </a:ext>
            </a:extLst>
          </p:cNvPr>
          <p:cNvSpPr/>
          <p:nvPr/>
        </p:nvSpPr>
        <p:spPr>
          <a:xfrm>
            <a:off x="5301254" y="1035954"/>
            <a:ext cx="1474963" cy="269140"/>
          </a:xfrm>
          <a:prstGeom prst="rect">
            <a:avLst/>
          </a:prstGeom>
          <a:solidFill>
            <a:schemeClr val="accent6"/>
          </a:solidFill>
          <a:ln w="9525" cap="rnd" cmpd="sng" algn="ctr">
            <a:noFill/>
            <a:prstDash val="sysDot"/>
            <a:roun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1828754">
              <a:spcAft>
                <a:spcPts val="2000"/>
              </a:spcAft>
              <a:defRPr/>
            </a:pPr>
            <a:r>
              <a:rPr lang="en-US" sz="800" kern="0" dirty="0">
                <a:solidFill>
                  <a:srgbClr val="FFFFFF"/>
                </a:solidFill>
                <a:latin typeface="+mj-lt"/>
                <a:ea typeface="ＭＳ Ｐゴシック"/>
                <a:cs typeface="Sakkal Majalla" panose="02000000000000000000" pitchFamily="2" charset="-78"/>
                <a:sym typeface="Calibri"/>
              </a:rPr>
              <a:t>Board of Directors</a:t>
            </a:r>
            <a:endParaRPr lang="en-US" sz="700" kern="0" dirty="0">
              <a:solidFill>
                <a:srgbClr val="FFFFFF"/>
              </a:solidFill>
              <a:latin typeface="+mj-lt"/>
              <a:ea typeface="ＭＳ Ｐゴシック"/>
              <a:cs typeface="Sakkal Majalla" panose="02000000000000000000" pitchFamily="2" charset="-78"/>
              <a:sym typeface="Calibri"/>
            </a:endParaRPr>
          </a:p>
        </p:txBody>
      </p:sp>
      <p:cxnSp>
        <p:nvCxnSpPr>
          <p:cNvPr id="247" name="Straight Connector 246">
            <a:extLst>
              <a:ext uri="{FF2B5EF4-FFF2-40B4-BE49-F238E27FC236}">
                <a16:creationId xmlns:a16="http://schemas.microsoft.com/office/drawing/2014/main" id="{4A156E8B-EFF2-E007-275D-BEE7AE49028E}"/>
              </a:ext>
            </a:extLst>
          </p:cNvPr>
          <p:cNvCxnSpPr>
            <a:cxnSpLocks/>
            <a:stCxn id="231" idx="0"/>
            <a:endCxn id="244" idx="2"/>
          </p:cNvCxnSpPr>
          <p:nvPr/>
        </p:nvCxnSpPr>
        <p:spPr>
          <a:xfrm flipH="1" flipV="1">
            <a:off x="6038736" y="1305094"/>
            <a:ext cx="589" cy="57529"/>
          </a:xfrm>
          <a:prstGeom prst="line">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256" name="Rectangle 255">
            <a:extLst>
              <a:ext uri="{FF2B5EF4-FFF2-40B4-BE49-F238E27FC236}">
                <a16:creationId xmlns:a16="http://schemas.microsoft.com/office/drawing/2014/main" id="{576C9CA9-7A71-71FD-945A-9903E1D751B0}"/>
              </a:ext>
            </a:extLst>
          </p:cNvPr>
          <p:cNvSpPr/>
          <p:nvPr/>
        </p:nvSpPr>
        <p:spPr>
          <a:xfrm>
            <a:off x="7266885" y="1194467"/>
            <a:ext cx="938914" cy="277875"/>
          </a:xfrm>
          <a:prstGeom prst="rect">
            <a:avLst/>
          </a:prstGeom>
          <a:solidFill>
            <a:schemeClr val="accent6">
              <a:lumMod val="60000"/>
              <a:lumOff val="40000"/>
            </a:schemeClr>
          </a:solidFill>
          <a:ln w="9525" cap="rnd" cmpd="sng" algn="ctr">
            <a:noFill/>
            <a:prstDash val="sysDot"/>
            <a:roun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lvl="1" algn="ctr" defTabSz="1828754">
              <a:spcAft>
                <a:spcPts val="2000"/>
              </a:spcAft>
              <a:defRPr/>
            </a:pPr>
            <a:r>
              <a:rPr lang="en-US" sz="800" kern="0" dirty="0" err="1">
                <a:solidFill>
                  <a:srgbClr val="FFFFFF"/>
                </a:solidFill>
                <a:latin typeface="+mj-lt"/>
                <a:ea typeface="ＭＳ Ｐゴシック"/>
                <a:cs typeface="Sakkal Majalla" panose="02000000000000000000" pitchFamily="2" charset="-78"/>
                <a:sym typeface="Calibri"/>
              </a:rPr>
              <a:t>BoD</a:t>
            </a:r>
            <a:r>
              <a:rPr lang="en-US" sz="800" kern="0" dirty="0">
                <a:solidFill>
                  <a:srgbClr val="FFFFFF"/>
                </a:solidFill>
                <a:latin typeface="+mj-lt"/>
                <a:ea typeface="ＭＳ Ｐゴシック"/>
                <a:cs typeface="Sakkal Majalla" panose="02000000000000000000" pitchFamily="2" charset="-78"/>
                <a:sym typeface="Calibri"/>
              </a:rPr>
              <a:t> Secretariat</a:t>
            </a:r>
          </a:p>
        </p:txBody>
      </p:sp>
      <p:cxnSp>
        <p:nvCxnSpPr>
          <p:cNvPr id="271" name="Elbow Connector 95">
            <a:extLst>
              <a:ext uri="{FF2B5EF4-FFF2-40B4-BE49-F238E27FC236}">
                <a16:creationId xmlns:a16="http://schemas.microsoft.com/office/drawing/2014/main" id="{B02C5853-D75D-96D0-4AFF-5B31E5F44489}"/>
              </a:ext>
            </a:extLst>
          </p:cNvPr>
          <p:cNvCxnSpPr>
            <a:cxnSpLocks/>
            <a:stCxn id="244" idx="2"/>
            <a:endCxn id="256" idx="1"/>
          </p:cNvCxnSpPr>
          <p:nvPr/>
        </p:nvCxnSpPr>
        <p:spPr>
          <a:xfrm rot="16200000" flipH="1">
            <a:off x="6638655" y="705174"/>
            <a:ext cx="28311" cy="1228149"/>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75" name="Elbow Connector 95">
            <a:extLst>
              <a:ext uri="{FF2B5EF4-FFF2-40B4-BE49-F238E27FC236}">
                <a16:creationId xmlns:a16="http://schemas.microsoft.com/office/drawing/2014/main" id="{9A689E2B-92AC-4541-9D9B-78E8A83F519D}"/>
              </a:ext>
            </a:extLst>
          </p:cNvPr>
          <p:cNvCxnSpPr>
            <a:cxnSpLocks/>
            <a:stCxn id="306" idx="3"/>
            <a:endCxn id="274" idx="2"/>
          </p:cNvCxnSpPr>
          <p:nvPr/>
        </p:nvCxnSpPr>
        <p:spPr>
          <a:xfrm flipV="1">
            <a:off x="4736083" y="1958431"/>
            <a:ext cx="1303598" cy="128159"/>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77" name="Elbow Connector 95">
            <a:extLst>
              <a:ext uri="{FF2B5EF4-FFF2-40B4-BE49-F238E27FC236}">
                <a16:creationId xmlns:a16="http://schemas.microsoft.com/office/drawing/2014/main" id="{07511C6E-D114-4046-9913-308A91664385}"/>
              </a:ext>
            </a:extLst>
          </p:cNvPr>
          <p:cNvCxnSpPr>
            <a:cxnSpLocks/>
            <a:stCxn id="281" idx="1"/>
            <a:endCxn id="274" idx="2"/>
          </p:cNvCxnSpPr>
          <p:nvPr/>
        </p:nvCxnSpPr>
        <p:spPr>
          <a:xfrm rot="10800000">
            <a:off x="6039681" y="1958432"/>
            <a:ext cx="1240634" cy="128159"/>
          </a:xfrm>
          <a:prstGeom prst="bentConnector2">
            <a:avLst/>
          </a:prstGeom>
          <a:noFill/>
          <a:ln w="3175" cap="rnd">
            <a:solidFill>
              <a:schemeClr val="accent5">
                <a:lumMod val="40000"/>
                <a:lumOff val="60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281" name="Rectangle 280">
            <a:hlinkClick r:id="" action="ppaction://noaction"/>
            <a:extLst>
              <a:ext uri="{FF2B5EF4-FFF2-40B4-BE49-F238E27FC236}">
                <a16:creationId xmlns:a16="http://schemas.microsoft.com/office/drawing/2014/main" id="{7D5BE4D9-109A-4867-B8C8-75DAEC313FD3}"/>
              </a:ext>
            </a:extLst>
          </p:cNvPr>
          <p:cNvSpPr/>
          <p:nvPr/>
        </p:nvSpPr>
        <p:spPr>
          <a:xfrm>
            <a:off x="7280315" y="1947652"/>
            <a:ext cx="938914" cy="277875"/>
          </a:xfrm>
          <a:prstGeom prst="rect">
            <a:avLst/>
          </a:prstGeom>
          <a:solidFill>
            <a:srgbClr val="493D20"/>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700" b="1" dirty="0">
                <a:solidFill>
                  <a:schemeClr val="bg1"/>
                </a:solidFill>
                <a:latin typeface="+mj-lt"/>
                <a:cs typeface="Sakkal Majalla" panose="02000000000000000000" pitchFamily="2" charset="-78"/>
                <a:sym typeface="Calibri"/>
              </a:rPr>
              <a:t>Internal Audit</a:t>
            </a:r>
          </a:p>
        </p:txBody>
      </p:sp>
      <p:cxnSp>
        <p:nvCxnSpPr>
          <p:cNvPr id="309" name="Elbow Connector 95">
            <a:extLst>
              <a:ext uri="{FF2B5EF4-FFF2-40B4-BE49-F238E27FC236}">
                <a16:creationId xmlns:a16="http://schemas.microsoft.com/office/drawing/2014/main" id="{E2FE932C-B3DC-44FB-84C4-60954D9F8065}"/>
              </a:ext>
            </a:extLst>
          </p:cNvPr>
          <p:cNvCxnSpPr>
            <a:cxnSpLocks/>
            <a:stCxn id="232" idx="0"/>
            <a:endCxn id="274" idx="2"/>
          </p:cNvCxnSpPr>
          <p:nvPr/>
        </p:nvCxnSpPr>
        <p:spPr>
          <a:xfrm rot="16200000" flipV="1">
            <a:off x="6235517" y="1762595"/>
            <a:ext cx="881564" cy="1273235"/>
          </a:xfrm>
          <a:prstGeom prst="bentConnector3">
            <a:avLst>
              <a:gd name="adj1" fmla="val 18124"/>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342" name="Elbow Connector 95">
            <a:extLst>
              <a:ext uri="{FF2B5EF4-FFF2-40B4-BE49-F238E27FC236}">
                <a16:creationId xmlns:a16="http://schemas.microsoft.com/office/drawing/2014/main" id="{D6913C83-8BC7-4588-9463-FE054EC3A1C8}"/>
              </a:ext>
            </a:extLst>
          </p:cNvPr>
          <p:cNvCxnSpPr>
            <a:cxnSpLocks/>
            <a:stCxn id="428" idx="0"/>
            <a:endCxn id="578" idx="2"/>
          </p:cNvCxnSpPr>
          <p:nvPr/>
        </p:nvCxnSpPr>
        <p:spPr>
          <a:xfrm rot="16200000" flipV="1">
            <a:off x="8958060" y="3318210"/>
            <a:ext cx="147137" cy="4382"/>
          </a:xfrm>
          <a:prstGeom prst="bentConnector3">
            <a:avLst>
              <a:gd name="adj1" fmla="val 50000"/>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344" name="Elbow Connector 95">
            <a:extLst>
              <a:ext uri="{FF2B5EF4-FFF2-40B4-BE49-F238E27FC236}">
                <a16:creationId xmlns:a16="http://schemas.microsoft.com/office/drawing/2014/main" id="{470C100E-4C17-4E6B-B9EE-CDBFC2275B2F}"/>
              </a:ext>
            </a:extLst>
          </p:cNvPr>
          <p:cNvCxnSpPr>
            <a:cxnSpLocks/>
            <a:stCxn id="268" idx="0"/>
            <a:endCxn id="274" idx="2"/>
          </p:cNvCxnSpPr>
          <p:nvPr/>
        </p:nvCxnSpPr>
        <p:spPr>
          <a:xfrm rot="16200000" flipV="1">
            <a:off x="7955432" y="42680"/>
            <a:ext cx="881564" cy="4713065"/>
          </a:xfrm>
          <a:prstGeom prst="bentConnector3">
            <a:avLst>
              <a:gd name="adj1" fmla="val 18306"/>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349" name="Elbow Connector 95">
            <a:extLst>
              <a:ext uri="{FF2B5EF4-FFF2-40B4-BE49-F238E27FC236}">
                <a16:creationId xmlns:a16="http://schemas.microsoft.com/office/drawing/2014/main" id="{4C9C008E-7E64-4119-9509-F3803FD69CEC}"/>
              </a:ext>
            </a:extLst>
          </p:cNvPr>
          <p:cNvCxnSpPr>
            <a:cxnSpLocks/>
            <a:stCxn id="417" idx="0"/>
            <a:endCxn id="578" idx="2"/>
          </p:cNvCxnSpPr>
          <p:nvPr/>
        </p:nvCxnSpPr>
        <p:spPr>
          <a:xfrm rot="16200000" flipV="1">
            <a:off x="9382225" y="2894045"/>
            <a:ext cx="147137" cy="852712"/>
          </a:xfrm>
          <a:prstGeom prst="bentConnector3">
            <a:avLst>
              <a:gd name="adj1" fmla="val 50000"/>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350" name="Elbow Connector 95">
            <a:extLst>
              <a:ext uri="{FF2B5EF4-FFF2-40B4-BE49-F238E27FC236}">
                <a16:creationId xmlns:a16="http://schemas.microsoft.com/office/drawing/2014/main" id="{10FE4950-1BCB-4D05-8E31-D5A3005C1348}"/>
              </a:ext>
            </a:extLst>
          </p:cNvPr>
          <p:cNvCxnSpPr>
            <a:cxnSpLocks/>
            <a:stCxn id="410" idx="0"/>
            <a:endCxn id="578" idx="2"/>
          </p:cNvCxnSpPr>
          <p:nvPr/>
        </p:nvCxnSpPr>
        <p:spPr>
          <a:xfrm rot="5400000" flipH="1" flipV="1">
            <a:off x="8533894" y="2898427"/>
            <a:ext cx="147138" cy="843948"/>
          </a:xfrm>
          <a:prstGeom prst="bentConnector3">
            <a:avLst>
              <a:gd name="adj1" fmla="val 50000"/>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352" name="Elbow Connector 95">
            <a:extLst>
              <a:ext uri="{FF2B5EF4-FFF2-40B4-BE49-F238E27FC236}">
                <a16:creationId xmlns:a16="http://schemas.microsoft.com/office/drawing/2014/main" id="{39741D03-D7B4-40CD-B9B4-A1717C90D639}"/>
              </a:ext>
            </a:extLst>
          </p:cNvPr>
          <p:cNvCxnSpPr>
            <a:cxnSpLocks/>
            <a:stCxn id="353" idx="1"/>
            <a:endCxn id="274" idx="2"/>
          </p:cNvCxnSpPr>
          <p:nvPr/>
        </p:nvCxnSpPr>
        <p:spPr>
          <a:xfrm rot="10800000">
            <a:off x="6039681" y="1958432"/>
            <a:ext cx="1244326" cy="493421"/>
          </a:xfrm>
          <a:prstGeom prst="bentConnector2">
            <a:avLst/>
          </a:prstGeom>
          <a:noFill/>
          <a:ln w="3175" cap="rnd">
            <a:solidFill>
              <a:schemeClr val="accent5">
                <a:lumMod val="40000"/>
                <a:lumOff val="60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353" name="Rectangle 352">
            <a:hlinkClick r:id="" action="ppaction://noaction"/>
            <a:extLst>
              <a:ext uri="{FF2B5EF4-FFF2-40B4-BE49-F238E27FC236}">
                <a16:creationId xmlns:a16="http://schemas.microsoft.com/office/drawing/2014/main" id="{ADD3ED03-7AB2-4455-842A-387F44BCB4D6}"/>
              </a:ext>
            </a:extLst>
          </p:cNvPr>
          <p:cNvSpPr/>
          <p:nvPr/>
        </p:nvSpPr>
        <p:spPr>
          <a:xfrm>
            <a:off x="7284007" y="2312914"/>
            <a:ext cx="938914" cy="277875"/>
          </a:xfrm>
          <a:prstGeom prst="rect">
            <a:avLst/>
          </a:prstGeom>
          <a:solidFill>
            <a:srgbClr val="493D20"/>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700" b="1" dirty="0">
                <a:solidFill>
                  <a:schemeClr val="bg1"/>
                </a:solidFill>
                <a:latin typeface="+mj-lt"/>
                <a:cs typeface="Sakkal Majalla" panose="02000000000000000000" pitchFamily="2" charset="-78"/>
                <a:sym typeface="Calibri"/>
              </a:rPr>
              <a:t>GRC</a:t>
            </a:r>
          </a:p>
        </p:txBody>
      </p:sp>
      <p:cxnSp>
        <p:nvCxnSpPr>
          <p:cNvPr id="425" name="Connector: Elbow 424">
            <a:extLst>
              <a:ext uri="{FF2B5EF4-FFF2-40B4-BE49-F238E27FC236}">
                <a16:creationId xmlns:a16="http://schemas.microsoft.com/office/drawing/2014/main" id="{99CF8F49-51F1-4081-AA42-A2026B739636}"/>
              </a:ext>
            </a:extLst>
          </p:cNvPr>
          <p:cNvCxnSpPr>
            <a:cxnSpLocks/>
            <a:stCxn id="434" idx="2"/>
            <a:endCxn id="432" idx="1"/>
          </p:cNvCxnSpPr>
          <p:nvPr/>
        </p:nvCxnSpPr>
        <p:spPr>
          <a:xfrm rot="16200000" flipH="1">
            <a:off x="8562971" y="3817326"/>
            <a:ext cx="213168" cy="38911"/>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26" name="Connector: Elbow 425">
            <a:extLst>
              <a:ext uri="{FF2B5EF4-FFF2-40B4-BE49-F238E27FC236}">
                <a16:creationId xmlns:a16="http://schemas.microsoft.com/office/drawing/2014/main" id="{C44B2626-A35A-41DA-A1D4-6EEE584C6DFF}"/>
              </a:ext>
            </a:extLst>
          </p:cNvPr>
          <p:cNvCxnSpPr>
            <a:cxnSpLocks/>
            <a:stCxn id="434" idx="2"/>
            <a:endCxn id="433" idx="1"/>
          </p:cNvCxnSpPr>
          <p:nvPr/>
        </p:nvCxnSpPr>
        <p:spPr>
          <a:xfrm rot="16200000" flipH="1">
            <a:off x="8372491" y="4007806"/>
            <a:ext cx="594128" cy="38911"/>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27" name="Connector: Elbow 426">
            <a:extLst>
              <a:ext uri="{FF2B5EF4-FFF2-40B4-BE49-F238E27FC236}">
                <a16:creationId xmlns:a16="http://schemas.microsoft.com/office/drawing/2014/main" id="{FB1F91A8-54BF-40CD-AD1F-F51B33ABBB6D}"/>
              </a:ext>
            </a:extLst>
          </p:cNvPr>
          <p:cNvCxnSpPr>
            <a:cxnSpLocks/>
            <a:stCxn id="434" idx="2"/>
            <a:endCxn id="431" idx="1"/>
          </p:cNvCxnSpPr>
          <p:nvPr/>
        </p:nvCxnSpPr>
        <p:spPr>
          <a:xfrm rot="16200000" flipH="1">
            <a:off x="8182011" y="4198286"/>
            <a:ext cx="975088" cy="38911"/>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428" name="Rectangle 427">
            <a:hlinkClick r:id="" action="ppaction://noaction"/>
            <a:extLst>
              <a:ext uri="{FF2B5EF4-FFF2-40B4-BE49-F238E27FC236}">
                <a16:creationId xmlns:a16="http://schemas.microsoft.com/office/drawing/2014/main" id="{364C3103-9EBE-442C-A4E2-AAF2CF7ACF6A}"/>
              </a:ext>
            </a:extLst>
          </p:cNvPr>
          <p:cNvSpPr/>
          <p:nvPr/>
        </p:nvSpPr>
        <p:spPr>
          <a:xfrm>
            <a:off x="8631749" y="3393969"/>
            <a:ext cx="804139" cy="336229"/>
          </a:xfrm>
          <a:prstGeom prst="rect">
            <a:avLst/>
          </a:prstGeom>
          <a:solidFill>
            <a:srgbClr val="826C3A"/>
          </a:solidFill>
          <a:ln w="3175" cap="rnd" cmpd="sng" algn="ctr">
            <a:solidFill>
              <a:srgbClr val="6E6F73"/>
            </a:solidFill>
            <a:prstDash val="sysDot"/>
            <a:round/>
            <a:headEnd type="none" w="med" len="med"/>
            <a:tailEnd type="none" w="med" len="med"/>
          </a:ln>
          <a:effectLst/>
        </p:spPr>
        <p:txBody>
          <a:bodyPr rot="0" spcFirstLastPara="0" vertOverflow="overflow" horzOverflow="overflow" vert="horz" wrap="square" lIns="0" tIns="91440" rIns="0" bIns="9144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Strategy, PMO &amp; Excellence</a:t>
            </a:r>
          </a:p>
        </p:txBody>
      </p:sp>
      <p:cxnSp>
        <p:nvCxnSpPr>
          <p:cNvPr id="429" name="Connector: Elbow 428">
            <a:extLst>
              <a:ext uri="{FF2B5EF4-FFF2-40B4-BE49-F238E27FC236}">
                <a16:creationId xmlns:a16="http://schemas.microsoft.com/office/drawing/2014/main" id="{D4BEF300-98E1-4981-9560-8601D18994CE}"/>
              </a:ext>
            </a:extLst>
          </p:cNvPr>
          <p:cNvCxnSpPr>
            <a:cxnSpLocks/>
            <a:stCxn id="434" idx="2"/>
            <a:endCxn id="430" idx="1"/>
          </p:cNvCxnSpPr>
          <p:nvPr/>
        </p:nvCxnSpPr>
        <p:spPr>
          <a:xfrm rot="16200000" flipH="1">
            <a:off x="7990520" y="4389777"/>
            <a:ext cx="1356048" cy="36889"/>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434" name="Rectangle 433">
            <a:extLst>
              <a:ext uri="{FF2B5EF4-FFF2-40B4-BE49-F238E27FC236}">
                <a16:creationId xmlns:a16="http://schemas.microsoft.com/office/drawing/2014/main" id="{AA776E5F-6B27-429D-A94D-919DB3FE41E1}"/>
              </a:ext>
            </a:extLst>
          </p:cNvPr>
          <p:cNvSpPr/>
          <p:nvPr/>
        </p:nvSpPr>
        <p:spPr>
          <a:xfrm>
            <a:off x="8631216" y="3527847"/>
            <a:ext cx="37767" cy="202351"/>
          </a:xfrm>
          <a:prstGeom prst="rect">
            <a:avLst/>
          </a:prstGeom>
          <a:noFill/>
          <a:ln w="317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700" dirty="0">
              <a:solidFill>
                <a:schemeClr val="accent6"/>
              </a:solidFill>
            </a:endParaRPr>
          </a:p>
        </p:txBody>
      </p:sp>
      <p:sp>
        <p:nvSpPr>
          <p:cNvPr id="578" name="Rectangle 577">
            <a:hlinkClick r:id="" action="ppaction://noaction"/>
            <a:extLst>
              <a:ext uri="{FF2B5EF4-FFF2-40B4-BE49-F238E27FC236}">
                <a16:creationId xmlns:a16="http://schemas.microsoft.com/office/drawing/2014/main" id="{03064B7F-B3CC-4CCA-9F24-DB0ECB2B83AB}"/>
              </a:ext>
            </a:extLst>
          </p:cNvPr>
          <p:cNvSpPr/>
          <p:nvPr/>
        </p:nvSpPr>
        <p:spPr>
          <a:xfrm>
            <a:off x="8512727" y="2839995"/>
            <a:ext cx="1033419" cy="406837"/>
          </a:xfrm>
          <a:prstGeom prst="rect">
            <a:avLst/>
          </a:prstGeom>
          <a:solidFill>
            <a:srgbClr val="493D20"/>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700" b="1" dirty="0">
                <a:solidFill>
                  <a:schemeClr val="bg1"/>
                </a:solidFill>
                <a:latin typeface="+mj-lt"/>
                <a:cs typeface="Sakkal Majalla" panose="02000000000000000000" pitchFamily="2" charset="-78"/>
                <a:sym typeface="Calibri"/>
              </a:rPr>
              <a:t>Strategy &amp; Digital</a:t>
            </a:r>
          </a:p>
        </p:txBody>
      </p:sp>
      <p:cxnSp>
        <p:nvCxnSpPr>
          <p:cNvPr id="610" name="Elbow Connector 95">
            <a:extLst>
              <a:ext uri="{FF2B5EF4-FFF2-40B4-BE49-F238E27FC236}">
                <a16:creationId xmlns:a16="http://schemas.microsoft.com/office/drawing/2014/main" id="{22BCAD8A-AA5E-4304-900A-7269558C9D45}"/>
              </a:ext>
            </a:extLst>
          </p:cNvPr>
          <p:cNvCxnSpPr>
            <a:cxnSpLocks/>
            <a:stCxn id="574" idx="0"/>
            <a:endCxn id="274" idx="2"/>
          </p:cNvCxnSpPr>
          <p:nvPr/>
        </p:nvCxnSpPr>
        <p:spPr>
          <a:xfrm rot="5400000" flipH="1" flipV="1">
            <a:off x="4332823" y="1108026"/>
            <a:ext cx="856452" cy="2557263"/>
          </a:xfrm>
          <a:prstGeom prst="bentConnector3">
            <a:avLst>
              <a:gd name="adj1" fmla="val 16635"/>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611" name="Elbow Connector 95">
            <a:extLst>
              <a:ext uri="{FF2B5EF4-FFF2-40B4-BE49-F238E27FC236}">
                <a16:creationId xmlns:a16="http://schemas.microsoft.com/office/drawing/2014/main" id="{684DB261-3706-4BED-BEDF-71C4BA34BF13}"/>
              </a:ext>
            </a:extLst>
          </p:cNvPr>
          <p:cNvCxnSpPr>
            <a:cxnSpLocks/>
            <a:stCxn id="577" idx="0"/>
            <a:endCxn id="274" idx="2"/>
          </p:cNvCxnSpPr>
          <p:nvPr/>
        </p:nvCxnSpPr>
        <p:spPr>
          <a:xfrm rot="5400000" flipH="1" flipV="1">
            <a:off x="5606003" y="2381205"/>
            <a:ext cx="856452" cy="10904"/>
          </a:xfrm>
          <a:prstGeom prst="bentConnector3">
            <a:avLst>
              <a:gd name="adj1" fmla="val 16191"/>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613" name="Elbow Connector 95">
            <a:extLst>
              <a:ext uri="{FF2B5EF4-FFF2-40B4-BE49-F238E27FC236}">
                <a16:creationId xmlns:a16="http://schemas.microsoft.com/office/drawing/2014/main" id="{2F332DC3-EDD1-48F8-8E43-B3AC05225070}"/>
              </a:ext>
            </a:extLst>
          </p:cNvPr>
          <p:cNvCxnSpPr>
            <a:cxnSpLocks/>
            <a:stCxn id="578" idx="0"/>
            <a:endCxn id="274" idx="2"/>
          </p:cNvCxnSpPr>
          <p:nvPr/>
        </p:nvCxnSpPr>
        <p:spPr>
          <a:xfrm rot="16200000" flipV="1">
            <a:off x="7093777" y="904335"/>
            <a:ext cx="881564" cy="2989756"/>
          </a:xfrm>
          <a:prstGeom prst="bentConnector3">
            <a:avLst>
              <a:gd name="adj1" fmla="val 18306"/>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614" name="Elbow Connector 95">
            <a:extLst>
              <a:ext uri="{FF2B5EF4-FFF2-40B4-BE49-F238E27FC236}">
                <a16:creationId xmlns:a16="http://schemas.microsoft.com/office/drawing/2014/main" id="{50859D6A-EA86-4426-9836-E514B191B8C1}"/>
              </a:ext>
            </a:extLst>
          </p:cNvPr>
          <p:cNvCxnSpPr>
            <a:cxnSpLocks/>
            <a:stCxn id="575" idx="0"/>
            <a:endCxn id="274" idx="2"/>
          </p:cNvCxnSpPr>
          <p:nvPr/>
        </p:nvCxnSpPr>
        <p:spPr>
          <a:xfrm rot="16200000" flipV="1">
            <a:off x="8402133" y="-404021"/>
            <a:ext cx="881564" cy="5606467"/>
          </a:xfrm>
          <a:prstGeom prst="bentConnector3">
            <a:avLst>
              <a:gd name="adj1" fmla="val 18306"/>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16" name="Connector: Elbow 415">
            <a:extLst>
              <a:ext uri="{FF2B5EF4-FFF2-40B4-BE49-F238E27FC236}">
                <a16:creationId xmlns:a16="http://schemas.microsoft.com/office/drawing/2014/main" id="{907D0294-5EFC-4E10-86A2-321DBD744058}"/>
              </a:ext>
            </a:extLst>
          </p:cNvPr>
          <p:cNvCxnSpPr>
            <a:cxnSpLocks/>
            <a:stCxn id="415" idx="2"/>
            <a:endCxn id="423" idx="1"/>
          </p:cNvCxnSpPr>
          <p:nvPr/>
        </p:nvCxnSpPr>
        <p:spPr>
          <a:xfrm rot="16200000" flipH="1">
            <a:off x="9411301" y="3817326"/>
            <a:ext cx="213168" cy="38911"/>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417" name="Rectangle 416">
            <a:hlinkClick r:id="" action="ppaction://noaction"/>
            <a:extLst>
              <a:ext uri="{FF2B5EF4-FFF2-40B4-BE49-F238E27FC236}">
                <a16:creationId xmlns:a16="http://schemas.microsoft.com/office/drawing/2014/main" id="{B60F4975-27A7-40D9-913B-124697FAAF8B}"/>
              </a:ext>
            </a:extLst>
          </p:cNvPr>
          <p:cNvSpPr/>
          <p:nvPr/>
        </p:nvSpPr>
        <p:spPr>
          <a:xfrm>
            <a:off x="9480079" y="3393969"/>
            <a:ext cx="804139" cy="336229"/>
          </a:xfrm>
          <a:prstGeom prst="rect">
            <a:avLst/>
          </a:prstGeom>
          <a:solidFill>
            <a:srgbClr val="826C3A"/>
          </a:solidFill>
          <a:ln w="3175" cap="rnd" cmpd="sng" algn="ctr">
            <a:solidFill>
              <a:srgbClr val="6E6F73"/>
            </a:solidFill>
            <a:prstDash val="sysDot"/>
            <a:round/>
            <a:headEnd type="none" w="med" len="med"/>
            <a:tailEnd type="none" w="med" len="med"/>
          </a:ln>
          <a:effectLst/>
        </p:spPr>
        <p:txBody>
          <a:bodyPr rot="0" spcFirstLastPara="0" vertOverflow="overflow" horzOverflow="overflow" vert="horz" wrap="square" lIns="0" tIns="91440" rIns="0" bIns="9144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Innovations &amp; Partnerships</a:t>
            </a:r>
          </a:p>
        </p:txBody>
      </p:sp>
      <p:cxnSp>
        <p:nvCxnSpPr>
          <p:cNvPr id="418" name="Connector: Elbow 417">
            <a:extLst>
              <a:ext uri="{FF2B5EF4-FFF2-40B4-BE49-F238E27FC236}">
                <a16:creationId xmlns:a16="http://schemas.microsoft.com/office/drawing/2014/main" id="{E85AFE6D-3221-4120-AAA6-9B10578BACE7}"/>
              </a:ext>
            </a:extLst>
          </p:cNvPr>
          <p:cNvCxnSpPr>
            <a:cxnSpLocks/>
            <a:stCxn id="415" idx="2"/>
            <a:endCxn id="424" idx="1"/>
          </p:cNvCxnSpPr>
          <p:nvPr/>
        </p:nvCxnSpPr>
        <p:spPr>
          <a:xfrm rot="16200000" flipH="1">
            <a:off x="9220821" y="4007806"/>
            <a:ext cx="594128" cy="38911"/>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19" name="Connector: Elbow 418">
            <a:extLst>
              <a:ext uri="{FF2B5EF4-FFF2-40B4-BE49-F238E27FC236}">
                <a16:creationId xmlns:a16="http://schemas.microsoft.com/office/drawing/2014/main" id="{98CDA570-6C4A-4DE1-AFE1-21DE3091D8F7}"/>
              </a:ext>
            </a:extLst>
          </p:cNvPr>
          <p:cNvCxnSpPr>
            <a:cxnSpLocks/>
            <a:stCxn id="415" idx="2"/>
            <a:endCxn id="422" idx="1"/>
          </p:cNvCxnSpPr>
          <p:nvPr/>
        </p:nvCxnSpPr>
        <p:spPr>
          <a:xfrm rot="16200000" flipH="1">
            <a:off x="8839861" y="4388766"/>
            <a:ext cx="1356048" cy="38911"/>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21" name="Connector: Elbow 420">
            <a:extLst>
              <a:ext uri="{FF2B5EF4-FFF2-40B4-BE49-F238E27FC236}">
                <a16:creationId xmlns:a16="http://schemas.microsoft.com/office/drawing/2014/main" id="{1E923996-9317-4799-AE96-1EC4DC449D42}"/>
              </a:ext>
            </a:extLst>
          </p:cNvPr>
          <p:cNvCxnSpPr>
            <a:cxnSpLocks/>
            <a:stCxn id="415" idx="2"/>
            <a:endCxn id="420" idx="1"/>
          </p:cNvCxnSpPr>
          <p:nvPr/>
        </p:nvCxnSpPr>
        <p:spPr>
          <a:xfrm rot="16200000" flipH="1">
            <a:off x="9030341" y="4198286"/>
            <a:ext cx="975088" cy="38911"/>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415" name="Rectangle 414">
            <a:extLst>
              <a:ext uri="{FF2B5EF4-FFF2-40B4-BE49-F238E27FC236}">
                <a16:creationId xmlns:a16="http://schemas.microsoft.com/office/drawing/2014/main" id="{A42B75D3-AD3C-42B7-9BB0-2BF5799AE285}"/>
              </a:ext>
            </a:extLst>
          </p:cNvPr>
          <p:cNvSpPr/>
          <p:nvPr/>
        </p:nvSpPr>
        <p:spPr>
          <a:xfrm>
            <a:off x="9479546" y="3527847"/>
            <a:ext cx="37767" cy="202351"/>
          </a:xfrm>
          <a:prstGeom prst="rect">
            <a:avLst/>
          </a:prstGeom>
          <a:noFill/>
          <a:ln w="317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700" dirty="0">
              <a:solidFill>
                <a:schemeClr val="accent6"/>
              </a:solidFill>
            </a:endParaRPr>
          </a:p>
        </p:txBody>
      </p:sp>
      <p:cxnSp>
        <p:nvCxnSpPr>
          <p:cNvPr id="407" name="Connector: Elbow 406">
            <a:extLst>
              <a:ext uri="{FF2B5EF4-FFF2-40B4-BE49-F238E27FC236}">
                <a16:creationId xmlns:a16="http://schemas.microsoft.com/office/drawing/2014/main" id="{29DE36F8-D813-475E-9B25-D0256BA90C75}"/>
              </a:ext>
            </a:extLst>
          </p:cNvPr>
          <p:cNvCxnSpPr>
            <a:cxnSpLocks/>
            <a:stCxn id="405" idx="2"/>
            <a:endCxn id="413" idx="1"/>
          </p:cNvCxnSpPr>
          <p:nvPr/>
        </p:nvCxnSpPr>
        <p:spPr>
          <a:xfrm rot="16200000" flipH="1">
            <a:off x="7714641" y="3817326"/>
            <a:ext cx="213168" cy="38911"/>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08" name="Connector: Elbow 407">
            <a:extLst>
              <a:ext uri="{FF2B5EF4-FFF2-40B4-BE49-F238E27FC236}">
                <a16:creationId xmlns:a16="http://schemas.microsoft.com/office/drawing/2014/main" id="{A77A03C5-1123-4D63-A63C-39C22F2EB527}"/>
              </a:ext>
            </a:extLst>
          </p:cNvPr>
          <p:cNvCxnSpPr>
            <a:cxnSpLocks/>
            <a:stCxn id="405" idx="2"/>
            <a:endCxn id="414" idx="1"/>
          </p:cNvCxnSpPr>
          <p:nvPr/>
        </p:nvCxnSpPr>
        <p:spPr>
          <a:xfrm rot="16200000" flipH="1">
            <a:off x="7524161" y="4007806"/>
            <a:ext cx="594128" cy="38911"/>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09" name="Connector: Elbow 408">
            <a:extLst>
              <a:ext uri="{FF2B5EF4-FFF2-40B4-BE49-F238E27FC236}">
                <a16:creationId xmlns:a16="http://schemas.microsoft.com/office/drawing/2014/main" id="{F6FD44A6-8BE9-4538-8DAB-2004A1455AA0}"/>
              </a:ext>
            </a:extLst>
          </p:cNvPr>
          <p:cNvCxnSpPr>
            <a:cxnSpLocks/>
            <a:stCxn id="405" idx="2"/>
            <a:endCxn id="412" idx="1"/>
          </p:cNvCxnSpPr>
          <p:nvPr/>
        </p:nvCxnSpPr>
        <p:spPr>
          <a:xfrm rot="16200000" flipH="1">
            <a:off x="7333681" y="4198286"/>
            <a:ext cx="975088" cy="38911"/>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410" name="Rectangle 409">
            <a:hlinkClick r:id="" action="ppaction://noaction"/>
            <a:extLst>
              <a:ext uri="{FF2B5EF4-FFF2-40B4-BE49-F238E27FC236}">
                <a16:creationId xmlns:a16="http://schemas.microsoft.com/office/drawing/2014/main" id="{B5185043-903F-42A0-BE82-B8CDB8DFBC83}"/>
              </a:ext>
            </a:extLst>
          </p:cNvPr>
          <p:cNvSpPr/>
          <p:nvPr/>
        </p:nvSpPr>
        <p:spPr>
          <a:xfrm>
            <a:off x="7783419" y="3393970"/>
            <a:ext cx="804139" cy="336228"/>
          </a:xfrm>
          <a:prstGeom prst="rect">
            <a:avLst/>
          </a:prstGeom>
          <a:solidFill>
            <a:srgbClr val="826C3A"/>
          </a:solidFill>
          <a:ln w="3175" cap="rnd" cmpd="sng" algn="ctr">
            <a:solidFill>
              <a:srgbClr val="6E6F73"/>
            </a:solidFill>
            <a:prstDash val="sysDot"/>
            <a:round/>
            <a:headEnd type="none" w="med" len="med"/>
            <a:tailEnd type="none" w="med" len="med"/>
          </a:ln>
          <a:effectLst/>
        </p:spPr>
        <p:txBody>
          <a:bodyPr rot="0" spcFirstLastPara="0" vertOverflow="overflow" horzOverflow="overflow" vert="horz" wrap="square" lIns="0" tIns="91440" rIns="0" bIns="9144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Digital &amp; Analytics</a:t>
            </a:r>
          </a:p>
        </p:txBody>
      </p:sp>
      <p:sp>
        <p:nvSpPr>
          <p:cNvPr id="430" name="Rectangle 429">
            <a:hlinkClick r:id="" action="ppaction://noaction"/>
            <a:extLst>
              <a:ext uri="{FF2B5EF4-FFF2-40B4-BE49-F238E27FC236}">
                <a16:creationId xmlns:a16="http://schemas.microsoft.com/office/drawing/2014/main" id="{BE4A4086-909B-425C-91CB-393C748271B0}"/>
              </a:ext>
            </a:extLst>
          </p:cNvPr>
          <p:cNvSpPr/>
          <p:nvPr/>
        </p:nvSpPr>
        <p:spPr>
          <a:xfrm>
            <a:off x="8686989" y="4918131"/>
            <a:ext cx="746877" cy="336229"/>
          </a:xfrm>
          <a:prstGeom prst="rect">
            <a:avLst/>
          </a:prstGeom>
          <a:solidFill>
            <a:srgbClr val="D7D0B6"/>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Sustainability Planning </a:t>
            </a:r>
          </a:p>
        </p:txBody>
      </p:sp>
      <p:sp>
        <p:nvSpPr>
          <p:cNvPr id="431" name="Rectangle 430">
            <a:hlinkClick r:id="" action="ppaction://noaction"/>
            <a:extLst>
              <a:ext uri="{FF2B5EF4-FFF2-40B4-BE49-F238E27FC236}">
                <a16:creationId xmlns:a16="http://schemas.microsoft.com/office/drawing/2014/main" id="{5C1901DB-28B7-4DA4-BF4A-7BC618762CCA}"/>
              </a:ext>
            </a:extLst>
          </p:cNvPr>
          <p:cNvSpPr/>
          <p:nvPr/>
        </p:nvSpPr>
        <p:spPr>
          <a:xfrm>
            <a:off x="8689011" y="4537171"/>
            <a:ext cx="746877" cy="336229"/>
          </a:xfrm>
          <a:prstGeom prst="rect">
            <a:avLst/>
          </a:prstGeom>
          <a:solidFill>
            <a:srgbClr val="D7D0B6"/>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Organizational Excellence</a:t>
            </a:r>
          </a:p>
        </p:txBody>
      </p:sp>
      <p:sp>
        <p:nvSpPr>
          <p:cNvPr id="432" name="Rectangle 431">
            <a:hlinkClick r:id="" action="ppaction://noaction"/>
            <a:extLst>
              <a:ext uri="{FF2B5EF4-FFF2-40B4-BE49-F238E27FC236}">
                <a16:creationId xmlns:a16="http://schemas.microsoft.com/office/drawing/2014/main" id="{61BD44E4-DBEA-4FC8-A6DD-C9AA0F4B0105}"/>
              </a:ext>
            </a:extLst>
          </p:cNvPr>
          <p:cNvSpPr/>
          <p:nvPr/>
        </p:nvSpPr>
        <p:spPr>
          <a:xfrm>
            <a:off x="8689011" y="3775251"/>
            <a:ext cx="746877" cy="336229"/>
          </a:xfrm>
          <a:prstGeom prst="rect">
            <a:avLst/>
          </a:prstGeom>
          <a:solidFill>
            <a:srgbClr val="D7D0B6"/>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Strategy &amp; Performance</a:t>
            </a:r>
          </a:p>
        </p:txBody>
      </p:sp>
      <p:sp>
        <p:nvSpPr>
          <p:cNvPr id="433" name="Rectangle 432">
            <a:hlinkClick r:id="" action="ppaction://noaction"/>
            <a:extLst>
              <a:ext uri="{FF2B5EF4-FFF2-40B4-BE49-F238E27FC236}">
                <a16:creationId xmlns:a16="http://schemas.microsoft.com/office/drawing/2014/main" id="{0A0AFDF8-4879-4606-A2A7-B2541D341231}"/>
              </a:ext>
            </a:extLst>
          </p:cNvPr>
          <p:cNvSpPr/>
          <p:nvPr/>
        </p:nvSpPr>
        <p:spPr>
          <a:xfrm>
            <a:off x="8689011" y="4156211"/>
            <a:ext cx="746877" cy="336229"/>
          </a:xfrm>
          <a:prstGeom prst="rect">
            <a:avLst/>
          </a:prstGeom>
          <a:solidFill>
            <a:srgbClr val="D7D0B6"/>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PMO</a:t>
            </a:r>
          </a:p>
        </p:txBody>
      </p:sp>
      <p:sp>
        <p:nvSpPr>
          <p:cNvPr id="422" name="Rectangle 421">
            <a:hlinkClick r:id="" action="ppaction://noaction"/>
            <a:extLst>
              <a:ext uri="{FF2B5EF4-FFF2-40B4-BE49-F238E27FC236}">
                <a16:creationId xmlns:a16="http://schemas.microsoft.com/office/drawing/2014/main" id="{9CA037B4-19E4-41B2-A8A5-ACC8B4791416}"/>
              </a:ext>
            </a:extLst>
          </p:cNvPr>
          <p:cNvSpPr/>
          <p:nvPr/>
        </p:nvSpPr>
        <p:spPr>
          <a:xfrm>
            <a:off x="9537341" y="4918131"/>
            <a:ext cx="746877" cy="336229"/>
          </a:xfrm>
          <a:prstGeom prst="rect">
            <a:avLst/>
          </a:prstGeom>
          <a:solidFill>
            <a:srgbClr val="D7D0B6"/>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Special Initiatives</a:t>
            </a:r>
          </a:p>
        </p:txBody>
      </p:sp>
      <p:sp>
        <p:nvSpPr>
          <p:cNvPr id="420" name="Rectangle 419">
            <a:hlinkClick r:id="" action="ppaction://noaction"/>
            <a:extLst>
              <a:ext uri="{FF2B5EF4-FFF2-40B4-BE49-F238E27FC236}">
                <a16:creationId xmlns:a16="http://schemas.microsoft.com/office/drawing/2014/main" id="{F1F7EA31-31C2-4160-BB89-25F9DD80C604}"/>
              </a:ext>
            </a:extLst>
          </p:cNvPr>
          <p:cNvSpPr/>
          <p:nvPr/>
        </p:nvSpPr>
        <p:spPr>
          <a:xfrm>
            <a:off x="9537341" y="4537171"/>
            <a:ext cx="746877" cy="336229"/>
          </a:xfrm>
          <a:prstGeom prst="rect">
            <a:avLst/>
          </a:prstGeom>
          <a:solidFill>
            <a:srgbClr val="D7D0B6"/>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Equestrian</a:t>
            </a:r>
          </a:p>
        </p:txBody>
      </p:sp>
      <p:sp>
        <p:nvSpPr>
          <p:cNvPr id="423" name="Rectangle 422">
            <a:hlinkClick r:id="" action="ppaction://noaction"/>
            <a:extLst>
              <a:ext uri="{FF2B5EF4-FFF2-40B4-BE49-F238E27FC236}">
                <a16:creationId xmlns:a16="http://schemas.microsoft.com/office/drawing/2014/main" id="{E9D24182-2F89-4A03-9892-918BE99836B5}"/>
              </a:ext>
            </a:extLst>
          </p:cNvPr>
          <p:cNvSpPr/>
          <p:nvPr/>
        </p:nvSpPr>
        <p:spPr>
          <a:xfrm>
            <a:off x="9537341" y="3775251"/>
            <a:ext cx="746877" cy="336229"/>
          </a:xfrm>
          <a:prstGeom prst="rect">
            <a:avLst/>
          </a:prstGeom>
          <a:solidFill>
            <a:srgbClr val="D7D0B6"/>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Strategic Partnerships</a:t>
            </a:r>
          </a:p>
        </p:txBody>
      </p:sp>
      <p:sp>
        <p:nvSpPr>
          <p:cNvPr id="424" name="Rectangle 423">
            <a:hlinkClick r:id="" action="ppaction://noaction"/>
            <a:extLst>
              <a:ext uri="{FF2B5EF4-FFF2-40B4-BE49-F238E27FC236}">
                <a16:creationId xmlns:a16="http://schemas.microsoft.com/office/drawing/2014/main" id="{AF4A66A3-17B8-4F0F-B76A-CDB30A174C39}"/>
              </a:ext>
            </a:extLst>
          </p:cNvPr>
          <p:cNvSpPr/>
          <p:nvPr/>
        </p:nvSpPr>
        <p:spPr>
          <a:xfrm>
            <a:off x="9537341" y="4156211"/>
            <a:ext cx="746877" cy="336229"/>
          </a:xfrm>
          <a:prstGeom prst="rect">
            <a:avLst/>
          </a:prstGeom>
          <a:solidFill>
            <a:srgbClr val="D7D0B6"/>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Innovation </a:t>
            </a:r>
          </a:p>
        </p:txBody>
      </p:sp>
      <p:sp>
        <p:nvSpPr>
          <p:cNvPr id="412" name="Rectangle 411">
            <a:hlinkClick r:id="" action="ppaction://noaction"/>
            <a:extLst>
              <a:ext uri="{FF2B5EF4-FFF2-40B4-BE49-F238E27FC236}">
                <a16:creationId xmlns:a16="http://schemas.microsoft.com/office/drawing/2014/main" id="{E904E623-E958-42CA-B4A4-3B7A578AA15F}"/>
              </a:ext>
            </a:extLst>
          </p:cNvPr>
          <p:cNvSpPr/>
          <p:nvPr/>
        </p:nvSpPr>
        <p:spPr>
          <a:xfrm>
            <a:off x="7840681" y="4537171"/>
            <a:ext cx="746877" cy="336229"/>
          </a:xfrm>
          <a:prstGeom prst="rect">
            <a:avLst/>
          </a:prstGeom>
          <a:solidFill>
            <a:srgbClr val="D7D0B6"/>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Digital Enablement</a:t>
            </a:r>
          </a:p>
        </p:txBody>
      </p:sp>
      <p:sp>
        <p:nvSpPr>
          <p:cNvPr id="413" name="Rectangle 412">
            <a:hlinkClick r:id="" action="ppaction://noaction"/>
            <a:extLst>
              <a:ext uri="{FF2B5EF4-FFF2-40B4-BE49-F238E27FC236}">
                <a16:creationId xmlns:a16="http://schemas.microsoft.com/office/drawing/2014/main" id="{1DEC9FD0-A312-4CF2-9287-8443DD495A03}"/>
              </a:ext>
            </a:extLst>
          </p:cNvPr>
          <p:cNvSpPr/>
          <p:nvPr/>
        </p:nvSpPr>
        <p:spPr>
          <a:xfrm>
            <a:off x="7840681" y="3775251"/>
            <a:ext cx="746877" cy="336229"/>
          </a:xfrm>
          <a:prstGeom prst="rect">
            <a:avLst/>
          </a:prstGeom>
          <a:solidFill>
            <a:srgbClr val="D7D0B6"/>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Digital Planning &amp; Governance </a:t>
            </a:r>
          </a:p>
        </p:txBody>
      </p:sp>
      <p:sp>
        <p:nvSpPr>
          <p:cNvPr id="414" name="Rectangle 413">
            <a:hlinkClick r:id="" action="ppaction://noaction"/>
            <a:extLst>
              <a:ext uri="{FF2B5EF4-FFF2-40B4-BE49-F238E27FC236}">
                <a16:creationId xmlns:a16="http://schemas.microsoft.com/office/drawing/2014/main" id="{996D14F4-A4C4-4484-881E-0ED268B737C5}"/>
              </a:ext>
            </a:extLst>
          </p:cNvPr>
          <p:cNvSpPr/>
          <p:nvPr/>
        </p:nvSpPr>
        <p:spPr>
          <a:xfrm>
            <a:off x="7840681" y="4156211"/>
            <a:ext cx="746877" cy="336229"/>
          </a:xfrm>
          <a:prstGeom prst="rect">
            <a:avLst/>
          </a:prstGeom>
          <a:solidFill>
            <a:srgbClr val="D7D0B6"/>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Digital Transformation</a:t>
            </a:r>
          </a:p>
        </p:txBody>
      </p:sp>
      <p:sp>
        <p:nvSpPr>
          <p:cNvPr id="240" name="Rectangle 239">
            <a:hlinkClick r:id="" action="ppaction://noaction"/>
            <a:extLst>
              <a:ext uri="{FF2B5EF4-FFF2-40B4-BE49-F238E27FC236}">
                <a16:creationId xmlns:a16="http://schemas.microsoft.com/office/drawing/2014/main" id="{BE97BD9C-34D2-4421-89F4-5EB44306A6B8}"/>
              </a:ext>
            </a:extLst>
          </p:cNvPr>
          <p:cNvSpPr/>
          <p:nvPr/>
        </p:nvSpPr>
        <p:spPr>
          <a:xfrm>
            <a:off x="7840681" y="4918131"/>
            <a:ext cx="746877" cy="336229"/>
          </a:xfrm>
          <a:prstGeom prst="rect">
            <a:avLst/>
          </a:prstGeom>
          <a:solidFill>
            <a:srgbClr val="D7D0B6"/>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Data Management &amp; Business Intelligence</a:t>
            </a:r>
          </a:p>
        </p:txBody>
      </p:sp>
      <p:cxnSp>
        <p:nvCxnSpPr>
          <p:cNvPr id="252" name="Connector: Elbow 251">
            <a:extLst>
              <a:ext uri="{FF2B5EF4-FFF2-40B4-BE49-F238E27FC236}">
                <a16:creationId xmlns:a16="http://schemas.microsoft.com/office/drawing/2014/main" id="{5E50CC5D-EE91-49D9-AD71-7D549ABD8171}"/>
              </a:ext>
            </a:extLst>
          </p:cNvPr>
          <p:cNvCxnSpPr>
            <a:cxnSpLocks/>
            <a:stCxn id="405" idx="2"/>
            <a:endCxn id="240" idx="1"/>
          </p:cNvCxnSpPr>
          <p:nvPr/>
        </p:nvCxnSpPr>
        <p:spPr>
          <a:xfrm rot="16200000" flipH="1">
            <a:off x="7143201" y="4388766"/>
            <a:ext cx="1356048" cy="38911"/>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405" name="Rectangle 404">
            <a:extLst>
              <a:ext uri="{FF2B5EF4-FFF2-40B4-BE49-F238E27FC236}">
                <a16:creationId xmlns:a16="http://schemas.microsoft.com/office/drawing/2014/main" id="{15193697-C873-43D2-A459-3D1C528A3C12}"/>
              </a:ext>
            </a:extLst>
          </p:cNvPr>
          <p:cNvSpPr/>
          <p:nvPr/>
        </p:nvSpPr>
        <p:spPr>
          <a:xfrm>
            <a:off x="7782886" y="3527847"/>
            <a:ext cx="37767" cy="202351"/>
          </a:xfrm>
          <a:prstGeom prst="rect">
            <a:avLst/>
          </a:prstGeom>
          <a:noFill/>
          <a:ln w="317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700" dirty="0">
              <a:solidFill>
                <a:schemeClr val="accent6"/>
              </a:solidFill>
            </a:endParaRPr>
          </a:p>
        </p:txBody>
      </p:sp>
      <p:cxnSp>
        <p:nvCxnSpPr>
          <p:cNvPr id="443" name="Connector: Elbow 442">
            <a:extLst>
              <a:ext uri="{FF2B5EF4-FFF2-40B4-BE49-F238E27FC236}">
                <a16:creationId xmlns:a16="http://schemas.microsoft.com/office/drawing/2014/main" id="{443A01D8-CE9F-453D-B299-131C40457587}"/>
              </a:ext>
            </a:extLst>
          </p:cNvPr>
          <p:cNvCxnSpPr>
            <a:cxnSpLocks/>
            <a:stCxn id="609" idx="2"/>
            <a:endCxn id="453" idx="1"/>
          </p:cNvCxnSpPr>
          <p:nvPr/>
        </p:nvCxnSpPr>
        <p:spPr>
          <a:xfrm rot="16200000" flipH="1">
            <a:off x="11095894" y="3391100"/>
            <a:ext cx="315252" cy="26716"/>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46" name="Connector: Elbow 445">
            <a:extLst>
              <a:ext uri="{FF2B5EF4-FFF2-40B4-BE49-F238E27FC236}">
                <a16:creationId xmlns:a16="http://schemas.microsoft.com/office/drawing/2014/main" id="{9F668C1F-AAB0-413E-86C5-E832AB75D3C7}"/>
              </a:ext>
            </a:extLst>
          </p:cNvPr>
          <p:cNvCxnSpPr>
            <a:cxnSpLocks/>
            <a:stCxn id="609" idx="2"/>
            <a:endCxn id="452" idx="1"/>
          </p:cNvCxnSpPr>
          <p:nvPr/>
        </p:nvCxnSpPr>
        <p:spPr>
          <a:xfrm rot="16200000" flipH="1">
            <a:off x="10905253" y="3581741"/>
            <a:ext cx="696534" cy="26716"/>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47" name="Connector: Elbow 446">
            <a:extLst>
              <a:ext uri="{FF2B5EF4-FFF2-40B4-BE49-F238E27FC236}">
                <a16:creationId xmlns:a16="http://schemas.microsoft.com/office/drawing/2014/main" id="{662BAD15-08F3-4891-BC8A-D28A8FA610A4}"/>
              </a:ext>
            </a:extLst>
          </p:cNvPr>
          <p:cNvCxnSpPr>
            <a:cxnSpLocks/>
            <a:stCxn id="609" idx="2"/>
            <a:endCxn id="449" idx="1"/>
          </p:cNvCxnSpPr>
          <p:nvPr/>
        </p:nvCxnSpPr>
        <p:spPr>
          <a:xfrm rot="16200000" flipH="1">
            <a:off x="10714773" y="3772221"/>
            <a:ext cx="1077494" cy="26716"/>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575" name="Rectangle 574">
            <a:hlinkClick r:id="" action="ppaction://noaction"/>
            <a:extLst>
              <a:ext uri="{FF2B5EF4-FFF2-40B4-BE49-F238E27FC236}">
                <a16:creationId xmlns:a16="http://schemas.microsoft.com/office/drawing/2014/main" id="{650B7349-2837-45E9-93CF-C0CC05CD1BA2}"/>
              </a:ext>
            </a:extLst>
          </p:cNvPr>
          <p:cNvSpPr/>
          <p:nvPr/>
        </p:nvSpPr>
        <p:spPr>
          <a:xfrm>
            <a:off x="11221278" y="2839995"/>
            <a:ext cx="849739" cy="406837"/>
          </a:xfrm>
          <a:prstGeom prst="rect">
            <a:avLst/>
          </a:prstGeom>
          <a:solidFill>
            <a:srgbClr val="493D20"/>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700" b="1" dirty="0">
                <a:solidFill>
                  <a:schemeClr val="bg1"/>
                </a:solidFill>
                <a:latin typeface="+mj-lt"/>
                <a:cs typeface="Sakkal Majalla" panose="02000000000000000000" pitchFamily="2" charset="-78"/>
                <a:sym typeface="Calibri"/>
              </a:rPr>
              <a:t>Shared Services</a:t>
            </a:r>
          </a:p>
        </p:txBody>
      </p:sp>
      <p:sp>
        <p:nvSpPr>
          <p:cNvPr id="609" name="Rectangle 608">
            <a:extLst>
              <a:ext uri="{FF2B5EF4-FFF2-40B4-BE49-F238E27FC236}">
                <a16:creationId xmlns:a16="http://schemas.microsoft.com/office/drawing/2014/main" id="{3FDDCB2D-0A29-4A0D-8F14-32B7A5B94B61}"/>
              </a:ext>
            </a:extLst>
          </p:cNvPr>
          <p:cNvSpPr/>
          <p:nvPr/>
        </p:nvSpPr>
        <p:spPr>
          <a:xfrm>
            <a:off x="11221278" y="3044481"/>
            <a:ext cx="37767" cy="202351"/>
          </a:xfrm>
          <a:prstGeom prst="rect">
            <a:avLst/>
          </a:prstGeom>
          <a:noFill/>
          <a:ln w="317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700" dirty="0">
              <a:solidFill>
                <a:schemeClr val="accent6"/>
              </a:solidFill>
            </a:endParaRPr>
          </a:p>
        </p:txBody>
      </p:sp>
      <p:sp>
        <p:nvSpPr>
          <p:cNvPr id="453" name="Rectangle 452">
            <a:hlinkClick r:id="" action="ppaction://noaction"/>
            <a:extLst>
              <a:ext uri="{FF2B5EF4-FFF2-40B4-BE49-F238E27FC236}">
                <a16:creationId xmlns:a16="http://schemas.microsoft.com/office/drawing/2014/main" id="{9D32AEAB-C892-4C90-83A5-48551F434BF8}"/>
              </a:ext>
            </a:extLst>
          </p:cNvPr>
          <p:cNvSpPr/>
          <p:nvPr/>
        </p:nvSpPr>
        <p:spPr>
          <a:xfrm>
            <a:off x="11266878" y="3393969"/>
            <a:ext cx="804139" cy="336229"/>
          </a:xfrm>
          <a:prstGeom prst="rect">
            <a:avLst/>
          </a:prstGeom>
          <a:solidFill>
            <a:srgbClr val="826C3A"/>
          </a:solidFill>
          <a:ln w="3175" cap="rnd" cmpd="sng" algn="ctr">
            <a:solidFill>
              <a:srgbClr val="826C3A"/>
            </a:solid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Human Capital</a:t>
            </a:r>
          </a:p>
        </p:txBody>
      </p:sp>
      <p:sp>
        <p:nvSpPr>
          <p:cNvPr id="452" name="Rectangle 451">
            <a:hlinkClick r:id="" action="ppaction://noaction"/>
            <a:extLst>
              <a:ext uri="{FF2B5EF4-FFF2-40B4-BE49-F238E27FC236}">
                <a16:creationId xmlns:a16="http://schemas.microsoft.com/office/drawing/2014/main" id="{B9DA5D7C-E857-4A28-A3DE-C90935523670}"/>
              </a:ext>
            </a:extLst>
          </p:cNvPr>
          <p:cNvSpPr/>
          <p:nvPr/>
        </p:nvSpPr>
        <p:spPr>
          <a:xfrm>
            <a:off x="11266878" y="3775251"/>
            <a:ext cx="804139" cy="336229"/>
          </a:xfrm>
          <a:prstGeom prst="rect">
            <a:avLst/>
          </a:prstGeom>
          <a:solidFill>
            <a:srgbClr val="826C3A"/>
          </a:solidFill>
          <a:ln w="3175" cap="rnd" cmpd="sng" algn="ctr">
            <a:solidFill>
              <a:srgbClr val="826C3A"/>
            </a:solid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Procurement</a:t>
            </a:r>
          </a:p>
        </p:txBody>
      </p:sp>
      <p:sp>
        <p:nvSpPr>
          <p:cNvPr id="449" name="Rectangle 448">
            <a:hlinkClick r:id="" action="ppaction://noaction"/>
            <a:extLst>
              <a:ext uri="{FF2B5EF4-FFF2-40B4-BE49-F238E27FC236}">
                <a16:creationId xmlns:a16="http://schemas.microsoft.com/office/drawing/2014/main" id="{45786EED-1A50-437A-B58D-264F842EA78F}"/>
              </a:ext>
            </a:extLst>
          </p:cNvPr>
          <p:cNvSpPr/>
          <p:nvPr/>
        </p:nvSpPr>
        <p:spPr>
          <a:xfrm>
            <a:off x="11266878" y="4156211"/>
            <a:ext cx="804139" cy="336229"/>
          </a:xfrm>
          <a:prstGeom prst="rect">
            <a:avLst/>
          </a:prstGeom>
          <a:solidFill>
            <a:srgbClr val="826C3A"/>
          </a:solidFill>
          <a:ln w="3175" cap="rnd" cmpd="sng" algn="ctr">
            <a:solidFill>
              <a:srgbClr val="826C3A"/>
            </a:solid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Administrative Services</a:t>
            </a:r>
          </a:p>
        </p:txBody>
      </p:sp>
      <p:sp>
        <p:nvSpPr>
          <p:cNvPr id="235" name="Rectangle 234">
            <a:hlinkClick r:id="" action="ppaction://noaction"/>
            <a:extLst>
              <a:ext uri="{FF2B5EF4-FFF2-40B4-BE49-F238E27FC236}">
                <a16:creationId xmlns:a16="http://schemas.microsoft.com/office/drawing/2014/main" id="{07BF816F-A4B0-1BD7-909E-82CE168A58A9}"/>
              </a:ext>
            </a:extLst>
          </p:cNvPr>
          <p:cNvSpPr/>
          <p:nvPr/>
        </p:nvSpPr>
        <p:spPr>
          <a:xfrm>
            <a:off x="11266878" y="4537171"/>
            <a:ext cx="804139" cy="336229"/>
          </a:xfrm>
          <a:prstGeom prst="rect">
            <a:avLst/>
          </a:prstGeom>
          <a:solidFill>
            <a:srgbClr val="826C3A"/>
          </a:solidFill>
          <a:ln w="3175" cap="rnd" cmpd="sng" algn="ctr">
            <a:solidFill>
              <a:srgbClr val="826C3A"/>
            </a:solid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Cybersecurity</a:t>
            </a:r>
          </a:p>
        </p:txBody>
      </p:sp>
      <p:sp>
        <p:nvSpPr>
          <p:cNvPr id="260" name="Rectangle 259">
            <a:hlinkClick r:id="" action="ppaction://noaction"/>
            <a:extLst>
              <a:ext uri="{FF2B5EF4-FFF2-40B4-BE49-F238E27FC236}">
                <a16:creationId xmlns:a16="http://schemas.microsoft.com/office/drawing/2014/main" id="{88B7F3D7-66D8-412A-994E-034197D9CD6B}"/>
              </a:ext>
            </a:extLst>
          </p:cNvPr>
          <p:cNvSpPr/>
          <p:nvPr/>
        </p:nvSpPr>
        <p:spPr>
          <a:xfrm>
            <a:off x="10373476" y="3393969"/>
            <a:ext cx="804139" cy="336229"/>
          </a:xfrm>
          <a:prstGeom prst="rect">
            <a:avLst/>
          </a:prstGeom>
          <a:solidFill>
            <a:srgbClr val="826C3A"/>
          </a:solidFill>
          <a:ln w="3175" cap="rnd" cmpd="sng" algn="ctr">
            <a:solidFill>
              <a:srgbClr val="826C3A"/>
            </a:solid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Financial Planning &amp; Analytics</a:t>
            </a:r>
          </a:p>
        </p:txBody>
      </p:sp>
      <p:cxnSp>
        <p:nvCxnSpPr>
          <p:cNvPr id="262" name="Connector: Elbow 261">
            <a:extLst>
              <a:ext uri="{FF2B5EF4-FFF2-40B4-BE49-F238E27FC236}">
                <a16:creationId xmlns:a16="http://schemas.microsoft.com/office/drawing/2014/main" id="{852A09C5-D7B2-4E4B-867A-6A73DE724A6A}"/>
              </a:ext>
            </a:extLst>
          </p:cNvPr>
          <p:cNvCxnSpPr>
            <a:cxnSpLocks/>
            <a:stCxn id="269" idx="2"/>
            <a:endCxn id="260" idx="1"/>
          </p:cNvCxnSpPr>
          <p:nvPr/>
        </p:nvCxnSpPr>
        <p:spPr>
          <a:xfrm rot="16200000" flipH="1">
            <a:off x="10202492" y="3391100"/>
            <a:ext cx="315252" cy="26716"/>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63" name="Connector: Elbow 262">
            <a:extLst>
              <a:ext uri="{FF2B5EF4-FFF2-40B4-BE49-F238E27FC236}">
                <a16:creationId xmlns:a16="http://schemas.microsoft.com/office/drawing/2014/main" id="{BB67BCE6-E915-4051-B439-F2FDAC1BEF58}"/>
              </a:ext>
            </a:extLst>
          </p:cNvPr>
          <p:cNvCxnSpPr>
            <a:cxnSpLocks/>
            <a:stCxn id="269" idx="2"/>
            <a:endCxn id="266" idx="1"/>
          </p:cNvCxnSpPr>
          <p:nvPr/>
        </p:nvCxnSpPr>
        <p:spPr>
          <a:xfrm rot="16200000" flipH="1">
            <a:off x="10011851" y="3581741"/>
            <a:ext cx="696534" cy="26716"/>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65" name="Connector: Elbow 264">
            <a:extLst>
              <a:ext uri="{FF2B5EF4-FFF2-40B4-BE49-F238E27FC236}">
                <a16:creationId xmlns:a16="http://schemas.microsoft.com/office/drawing/2014/main" id="{9B53A89A-4388-4CFE-82E0-6510B9D4FDAD}"/>
              </a:ext>
            </a:extLst>
          </p:cNvPr>
          <p:cNvCxnSpPr>
            <a:cxnSpLocks/>
            <a:stCxn id="269" idx="2"/>
            <a:endCxn id="267" idx="1"/>
          </p:cNvCxnSpPr>
          <p:nvPr/>
        </p:nvCxnSpPr>
        <p:spPr>
          <a:xfrm rot="16200000" flipH="1">
            <a:off x="9821371" y="3772221"/>
            <a:ext cx="1077494" cy="26716"/>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266" name="Rectangle 265">
            <a:hlinkClick r:id="" action="ppaction://noaction"/>
            <a:extLst>
              <a:ext uri="{FF2B5EF4-FFF2-40B4-BE49-F238E27FC236}">
                <a16:creationId xmlns:a16="http://schemas.microsoft.com/office/drawing/2014/main" id="{EBE4B312-2FDA-47F5-A372-B237C8F2B2C9}"/>
              </a:ext>
            </a:extLst>
          </p:cNvPr>
          <p:cNvSpPr/>
          <p:nvPr/>
        </p:nvSpPr>
        <p:spPr>
          <a:xfrm>
            <a:off x="10373476" y="3775251"/>
            <a:ext cx="804139" cy="336229"/>
          </a:xfrm>
          <a:prstGeom prst="rect">
            <a:avLst/>
          </a:prstGeom>
          <a:solidFill>
            <a:srgbClr val="826C3A"/>
          </a:solidFill>
          <a:ln w="3175" cap="rnd" cmpd="sng" algn="ctr">
            <a:solidFill>
              <a:srgbClr val="826C3A"/>
            </a:solid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Financial Control &amp; Reporting</a:t>
            </a:r>
          </a:p>
        </p:txBody>
      </p:sp>
      <p:sp>
        <p:nvSpPr>
          <p:cNvPr id="267" name="Rectangle 266">
            <a:hlinkClick r:id="" action="ppaction://noaction"/>
            <a:extLst>
              <a:ext uri="{FF2B5EF4-FFF2-40B4-BE49-F238E27FC236}">
                <a16:creationId xmlns:a16="http://schemas.microsoft.com/office/drawing/2014/main" id="{B23057DA-C731-43BB-BA0C-17D17666AEC5}"/>
              </a:ext>
            </a:extLst>
          </p:cNvPr>
          <p:cNvSpPr/>
          <p:nvPr/>
        </p:nvSpPr>
        <p:spPr>
          <a:xfrm>
            <a:off x="10373476" y="4156211"/>
            <a:ext cx="804139" cy="336229"/>
          </a:xfrm>
          <a:prstGeom prst="rect">
            <a:avLst/>
          </a:prstGeom>
          <a:solidFill>
            <a:srgbClr val="826C3A"/>
          </a:solidFill>
          <a:ln w="3175" cap="rnd" cmpd="sng" algn="ctr">
            <a:solidFill>
              <a:srgbClr val="826C3A"/>
            </a:solid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Treasury &amp; Cash Management</a:t>
            </a:r>
          </a:p>
        </p:txBody>
      </p:sp>
      <p:sp>
        <p:nvSpPr>
          <p:cNvPr id="268" name="Rectangle 267">
            <a:hlinkClick r:id="" action="ppaction://noaction"/>
            <a:extLst>
              <a:ext uri="{FF2B5EF4-FFF2-40B4-BE49-F238E27FC236}">
                <a16:creationId xmlns:a16="http://schemas.microsoft.com/office/drawing/2014/main" id="{2AD1C465-9D86-492B-AB5D-32E822BE6010}"/>
              </a:ext>
            </a:extLst>
          </p:cNvPr>
          <p:cNvSpPr/>
          <p:nvPr/>
        </p:nvSpPr>
        <p:spPr>
          <a:xfrm>
            <a:off x="10327876" y="2839995"/>
            <a:ext cx="849739" cy="406837"/>
          </a:xfrm>
          <a:prstGeom prst="rect">
            <a:avLst/>
          </a:prstGeom>
          <a:solidFill>
            <a:srgbClr val="493D20"/>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700" b="1" dirty="0">
                <a:solidFill>
                  <a:schemeClr val="bg1"/>
                </a:solidFill>
                <a:latin typeface="+mj-lt"/>
                <a:cs typeface="Sakkal Majalla" panose="02000000000000000000" pitchFamily="2" charset="-78"/>
                <a:sym typeface="Calibri"/>
              </a:rPr>
              <a:t>Finance</a:t>
            </a:r>
          </a:p>
        </p:txBody>
      </p:sp>
      <p:sp>
        <p:nvSpPr>
          <p:cNvPr id="269" name="Rectangle 268">
            <a:extLst>
              <a:ext uri="{FF2B5EF4-FFF2-40B4-BE49-F238E27FC236}">
                <a16:creationId xmlns:a16="http://schemas.microsoft.com/office/drawing/2014/main" id="{DD0D4F6C-E316-4349-A936-77A0E80FCC38}"/>
              </a:ext>
            </a:extLst>
          </p:cNvPr>
          <p:cNvSpPr/>
          <p:nvPr/>
        </p:nvSpPr>
        <p:spPr>
          <a:xfrm>
            <a:off x="10327876" y="3044481"/>
            <a:ext cx="37767" cy="202351"/>
          </a:xfrm>
          <a:prstGeom prst="rect">
            <a:avLst/>
          </a:prstGeom>
          <a:noFill/>
          <a:ln w="317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700" dirty="0">
              <a:solidFill>
                <a:schemeClr val="accent6"/>
              </a:solidFill>
            </a:endParaRPr>
          </a:p>
        </p:txBody>
      </p:sp>
      <p:sp>
        <p:nvSpPr>
          <p:cNvPr id="272" name="Rectangle 271">
            <a:hlinkClick r:id="" action="ppaction://noaction"/>
            <a:extLst>
              <a:ext uri="{FF2B5EF4-FFF2-40B4-BE49-F238E27FC236}">
                <a16:creationId xmlns:a16="http://schemas.microsoft.com/office/drawing/2014/main" id="{A42126E2-7773-4D55-BAA4-00CC95FC48B4}"/>
              </a:ext>
            </a:extLst>
          </p:cNvPr>
          <p:cNvSpPr/>
          <p:nvPr/>
        </p:nvSpPr>
        <p:spPr>
          <a:xfrm>
            <a:off x="10373476" y="4537171"/>
            <a:ext cx="804139" cy="336229"/>
          </a:xfrm>
          <a:prstGeom prst="rect">
            <a:avLst/>
          </a:prstGeom>
          <a:solidFill>
            <a:srgbClr val="826C3A"/>
          </a:solidFill>
          <a:ln w="3175" cap="rnd" cmpd="sng" algn="ctr">
            <a:solidFill>
              <a:srgbClr val="826C3A"/>
            </a:solid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Business Development</a:t>
            </a:r>
          </a:p>
        </p:txBody>
      </p:sp>
      <p:cxnSp>
        <p:nvCxnSpPr>
          <p:cNvPr id="283" name="Connector: Elbow 282">
            <a:extLst>
              <a:ext uri="{FF2B5EF4-FFF2-40B4-BE49-F238E27FC236}">
                <a16:creationId xmlns:a16="http://schemas.microsoft.com/office/drawing/2014/main" id="{592CE5C8-5F80-48BE-9C54-0A47CFB75B01}"/>
              </a:ext>
            </a:extLst>
          </p:cNvPr>
          <p:cNvCxnSpPr>
            <a:cxnSpLocks/>
            <a:stCxn id="269" idx="2"/>
            <a:endCxn id="272" idx="1"/>
          </p:cNvCxnSpPr>
          <p:nvPr/>
        </p:nvCxnSpPr>
        <p:spPr>
          <a:xfrm rot="16200000" flipH="1">
            <a:off x="9630891" y="3962701"/>
            <a:ext cx="1458454" cy="26716"/>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225" name="Rectangle 224">
            <a:hlinkClick r:id="" action="ppaction://noaction"/>
            <a:extLst>
              <a:ext uri="{FF2B5EF4-FFF2-40B4-BE49-F238E27FC236}">
                <a16:creationId xmlns:a16="http://schemas.microsoft.com/office/drawing/2014/main" id="{7380AACF-8839-4250-94A4-F1098CDFE54C}"/>
              </a:ext>
            </a:extLst>
          </p:cNvPr>
          <p:cNvSpPr/>
          <p:nvPr/>
        </p:nvSpPr>
        <p:spPr>
          <a:xfrm>
            <a:off x="6935089" y="3393969"/>
            <a:ext cx="804139" cy="336229"/>
          </a:xfrm>
          <a:prstGeom prst="rect">
            <a:avLst/>
          </a:prstGeom>
          <a:solidFill>
            <a:srgbClr val="826C3A"/>
          </a:solidFill>
          <a:ln w="3175" cap="rnd" cmpd="sng" algn="ctr">
            <a:solidFill>
              <a:srgbClr val="6E6F73"/>
            </a:solidFill>
            <a:prstDash val="sysDot"/>
            <a:round/>
            <a:headEnd type="none" w="med" len="med"/>
            <a:tailEnd type="none" w="med" len="med"/>
          </a:ln>
          <a:effectLst/>
        </p:spPr>
        <p:txBody>
          <a:bodyPr rot="0" spcFirstLastPara="0" vertOverflow="overflow" horzOverflow="overflow" vert="horz" wrap="square" lIns="0" tIns="91440" rIns="0" bIns="9144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Planning &amp; Development</a:t>
            </a:r>
          </a:p>
        </p:txBody>
      </p:sp>
      <p:cxnSp>
        <p:nvCxnSpPr>
          <p:cNvPr id="226" name="Connector: Elbow 225">
            <a:extLst>
              <a:ext uri="{FF2B5EF4-FFF2-40B4-BE49-F238E27FC236}">
                <a16:creationId xmlns:a16="http://schemas.microsoft.com/office/drawing/2014/main" id="{2C82DB6C-F8AD-4B41-B249-1FA2A6F94A1A}"/>
              </a:ext>
            </a:extLst>
          </p:cNvPr>
          <p:cNvCxnSpPr>
            <a:cxnSpLocks/>
            <a:stCxn id="248" idx="2"/>
            <a:endCxn id="225" idx="1"/>
          </p:cNvCxnSpPr>
          <p:nvPr/>
        </p:nvCxnSpPr>
        <p:spPr>
          <a:xfrm rot="16200000" flipH="1">
            <a:off x="6764105" y="3391100"/>
            <a:ext cx="315252" cy="26716"/>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27" name="Connector: Elbow 226">
            <a:extLst>
              <a:ext uri="{FF2B5EF4-FFF2-40B4-BE49-F238E27FC236}">
                <a16:creationId xmlns:a16="http://schemas.microsoft.com/office/drawing/2014/main" id="{857054CF-D7BB-4223-B294-4B52B7656998}"/>
              </a:ext>
            </a:extLst>
          </p:cNvPr>
          <p:cNvCxnSpPr>
            <a:cxnSpLocks/>
            <a:stCxn id="248" idx="2"/>
          </p:cNvCxnSpPr>
          <p:nvPr/>
        </p:nvCxnSpPr>
        <p:spPr>
          <a:xfrm rot="16200000" flipH="1">
            <a:off x="6573464" y="3581741"/>
            <a:ext cx="696534" cy="26716"/>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28" name="Connector: Elbow 227">
            <a:extLst>
              <a:ext uri="{FF2B5EF4-FFF2-40B4-BE49-F238E27FC236}">
                <a16:creationId xmlns:a16="http://schemas.microsoft.com/office/drawing/2014/main" id="{E3017F52-E78C-48D3-8299-02E7D0C3B053}"/>
              </a:ext>
            </a:extLst>
          </p:cNvPr>
          <p:cNvCxnSpPr>
            <a:cxnSpLocks/>
            <a:stCxn id="248" idx="2"/>
            <a:endCxn id="230" idx="1"/>
          </p:cNvCxnSpPr>
          <p:nvPr/>
        </p:nvCxnSpPr>
        <p:spPr>
          <a:xfrm rot="16200000" flipH="1">
            <a:off x="6573461" y="3581744"/>
            <a:ext cx="696534" cy="26710"/>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230" name="Rectangle 229">
            <a:hlinkClick r:id="" action="ppaction://noaction"/>
            <a:extLst>
              <a:ext uri="{FF2B5EF4-FFF2-40B4-BE49-F238E27FC236}">
                <a16:creationId xmlns:a16="http://schemas.microsoft.com/office/drawing/2014/main" id="{3F8EF1EF-1765-46CC-8202-967BF1510D33}"/>
              </a:ext>
            </a:extLst>
          </p:cNvPr>
          <p:cNvSpPr/>
          <p:nvPr/>
        </p:nvSpPr>
        <p:spPr>
          <a:xfrm>
            <a:off x="6935083" y="3775251"/>
            <a:ext cx="804139" cy="336229"/>
          </a:xfrm>
          <a:prstGeom prst="rect">
            <a:avLst/>
          </a:prstGeom>
          <a:solidFill>
            <a:srgbClr val="826C3A"/>
          </a:solidFill>
          <a:ln w="3175" cap="rnd" cmpd="sng" algn="ctr">
            <a:solidFill>
              <a:srgbClr val="6E6F73"/>
            </a:solidFill>
            <a:prstDash val="sysDot"/>
            <a:round/>
            <a:headEnd type="none" w="med" len="med"/>
            <a:tailEnd type="none" w="med" len="med"/>
          </a:ln>
          <a:effectLst/>
        </p:spPr>
        <p:txBody>
          <a:bodyPr rot="0" spcFirstLastPara="0" vertOverflow="overflow" horzOverflow="overflow" vert="horz" wrap="square" lIns="0" tIns="91440" rIns="0" bIns="9144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Assets Construction Delivery</a:t>
            </a:r>
          </a:p>
        </p:txBody>
      </p:sp>
      <p:sp>
        <p:nvSpPr>
          <p:cNvPr id="232" name="Rectangle 231">
            <a:hlinkClick r:id="" action="ppaction://noaction"/>
            <a:extLst>
              <a:ext uri="{FF2B5EF4-FFF2-40B4-BE49-F238E27FC236}">
                <a16:creationId xmlns:a16="http://schemas.microsoft.com/office/drawing/2014/main" id="{66A7B5A5-7C11-426F-B65B-BBEE6A8CCB9F}"/>
              </a:ext>
            </a:extLst>
          </p:cNvPr>
          <p:cNvSpPr/>
          <p:nvPr/>
        </p:nvSpPr>
        <p:spPr>
          <a:xfrm>
            <a:off x="6889489" y="2839995"/>
            <a:ext cx="846853" cy="406837"/>
          </a:xfrm>
          <a:prstGeom prst="rect">
            <a:avLst/>
          </a:prstGeom>
          <a:solidFill>
            <a:srgbClr val="493D20"/>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700" b="1" dirty="0">
                <a:solidFill>
                  <a:schemeClr val="bg1"/>
                </a:solidFill>
                <a:latin typeface="+mj-lt"/>
                <a:cs typeface="Sakkal Majalla" panose="02000000000000000000" pitchFamily="2" charset="-78"/>
                <a:sym typeface="Calibri"/>
              </a:rPr>
              <a:t>Development &amp; Construction</a:t>
            </a:r>
          </a:p>
        </p:txBody>
      </p:sp>
      <p:sp>
        <p:nvSpPr>
          <p:cNvPr id="248" name="Rectangle 247">
            <a:extLst>
              <a:ext uri="{FF2B5EF4-FFF2-40B4-BE49-F238E27FC236}">
                <a16:creationId xmlns:a16="http://schemas.microsoft.com/office/drawing/2014/main" id="{EC436852-C0B0-49F2-95FD-7D76ADFAD5C2}"/>
              </a:ext>
            </a:extLst>
          </p:cNvPr>
          <p:cNvSpPr/>
          <p:nvPr/>
        </p:nvSpPr>
        <p:spPr>
          <a:xfrm>
            <a:off x="6889489" y="3044481"/>
            <a:ext cx="37767" cy="202351"/>
          </a:xfrm>
          <a:prstGeom prst="rect">
            <a:avLst/>
          </a:prstGeom>
          <a:noFill/>
          <a:ln w="317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700" dirty="0">
              <a:solidFill>
                <a:schemeClr val="accent6"/>
              </a:solidFill>
            </a:endParaRPr>
          </a:p>
        </p:txBody>
      </p:sp>
      <p:cxnSp>
        <p:nvCxnSpPr>
          <p:cNvPr id="318" name="Elbow Connector 95">
            <a:extLst>
              <a:ext uri="{FF2B5EF4-FFF2-40B4-BE49-F238E27FC236}">
                <a16:creationId xmlns:a16="http://schemas.microsoft.com/office/drawing/2014/main" id="{FF8C505E-25CC-47EA-B0B0-B551E631439C}"/>
              </a:ext>
            </a:extLst>
          </p:cNvPr>
          <p:cNvCxnSpPr>
            <a:cxnSpLocks/>
            <a:stCxn id="560" idx="0"/>
            <a:endCxn id="274" idx="2"/>
          </p:cNvCxnSpPr>
          <p:nvPr/>
        </p:nvCxnSpPr>
        <p:spPr>
          <a:xfrm rot="5400000" flipH="1" flipV="1">
            <a:off x="2978634" y="332923"/>
            <a:ext cx="1435538" cy="4686555"/>
          </a:xfrm>
          <a:prstGeom prst="bentConnector3">
            <a:avLst>
              <a:gd name="adj1" fmla="val 50000"/>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49" name="Connector: Elbow 248">
            <a:extLst>
              <a:ext uri="{FF2B5EF4-FFF2-40B4-BE49-F238E27FC236}">
                <a16:creationId xmlns:a16="http://schemas.microsoft.com/office/drawing/2014/main" id="{E7D9ADEB-2D4C-5EC9-36F5-29C64207D380}"/>
              </a:ext>
            </a:extLst>
          </p:cNvPr>
          <p:cNvCxnSpPr>
            <a:cxnSpLocks/>
            <a:stCxn id="251" idx="2"/>
            <a:endCxn id="264" idx="1"/>
          </p:cNvCxnSpPr>
          <p:nvPr/>
        </p:nvCxnSpPr>
        <p:spPr>
          <a:xfrm rot="16200000" flipH="1">
            <a:off x="32774" y="3817326"/>
            <a:ext cx="213170" cy="38910"/>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251" name="Rectangle 250">
            <a:extLst>
              <a:ext uri="{FF2B5EF4-FFF2-40B4-BE49-F238E27FC236}">
                <a16:creationId xmlns:a16="http://schemas.microsoft.com/office/drawing/2014/main" id="{9944C94A-9EA2-8E26-602D-EB428DDB94C4}"/>
              </a:ext>
            </a:extLst>
          </p:cNvPr>
          <p:cNvSpPr/>
          <p:nvPr/>
        </p:nvSpPr>
        <p:spPr>
          <a:xfrm>
            <a:off x="101020" y="3527845"/>
            <a:ext cx="37767" cy="202351"/>
          </a:xfrm>
          <a:prstGeom prst="rect">
            <a:avLst/>
          </a:prstGeom>
          <a:noFill/>
          <a:ln w="317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700" dirty="0">
              <a:solidFill>
                <a:schemeClr val="accent6"/>
              </a:solidFill>
            </a:endParaRPr>
          </a:p>
        </p:txBody>
      </p:sp>
      <p:sp>
        <p:nvSpPr>
          <p:cNvPr id="253" name="Rectangle 252">
            <a:hlinkClick r:id="rId3" action="ppaction://hlinksldjump"/>
            <a:extLst>
              <a:ext uri="{FF2B5EF4-FFF2-40B4-BE49-F238E27FC236}">
                <a16:creationId xmlns:a16="http://schemas.microsoft.com/office/drawing/2014/main" id="{3745C45D-B0E2-020B-04B6-637838805A6F}"/>
              </a:ext>
            </a:extLst>
          </p:cNvPr>
          <p:cNvSpPr/>
          <p:nvPr/>
        </p:nvSpPr>
        <p:spPr>
          <a:xfrm>
            <a:off x="101553" y="3393969"/>
            <a:ext cx="804139" cy="336227"/>
          </a:xfrm>
          <a:prstGeom prst="rect">
            <a:avLst/>
          </a:prstGeom>
          <a:solidFill>
            <a:srgbClr val="493D20"/>
          </a:solidFill>
          <a:ln w="3175" cap="rnd" cmpd="sng" algn="ctr">
            <a:noFill/>
            <a:prstDash val="sysDot"/>
            <a:round/>
            <a:headEnd type="none" w="med" len="med"/>
            <a:tailEnd type="none" w="med" len="med"/>
          </a:ln>
          <a:effectLst/>
        </p:spPr>
        <p:txBody>
          <a:bodyPr rot="0" spcFirstLastPara="0" vertOverflow="overflow" horzOverflow="overflow" vert="horz" wrap="square" lIns="0" tIns="91440" rIns="0" bIns="9144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General Counsel</a:t>
            </a:r>
          </a:p>
        </p:txBody>
      </p:sp>
      <p:cxnSp>
        <p:nvCxnSpPr>
          <p:cNvPr id="255" name="Connector: Elbow 254">
            <a:extLst>
              <a:ext uri="{FF2B5EF4-FFF2-40B4-BE49-F238E27FC236}">
                <a16:creationId xmlns:a16="http://schemas.microsoft.com/office/drawing/2014/main" id="{B87BDA5E-7D74-8D85-EF44-BBE3263AE3F0}"/>
              </a:ext>
            </a:extLst>
          </p:cNvPr>
          <p:cNvCxnSpPr>
            <a:cxnSpLocks/>
            <a:stCxn id="251" idx="2"/>
            <a:endCxn id="259" idx="1"/>
          </p:cNvCxnSpPr>
          <p:nvPr/>
        </p:nvCxnSpPr>
        <p:spPr>
          <a:xfrm rot="16200000" flipH="1">
            <a:off x="-157706" y="4007806"/>
            <a:ext cx="594130" cy="38910"/>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264" name="Rectangle 263">
            <a:hlinkClick r:id="rId4" action="ppaction://hlinksldjump"/>
            <a:extLst>
              <a:ext uri="{FF2B5EF4-FFF2-40B4-BE49-F238E27FC236}">
                <a16:creationId xmlns:a16="http://schemas.microsoft.com/office/drawing/2014/main" id="{0A35EEC3-A78A-D1E5-84B8-335D89B52FD4}"/>
              </a:ext>
            </a:extLst>
          </p:cNvPr>
          <p:cNvSpPr/>
          <p:nvPr/>
        </p:nvSpPr>
        <p:spPr>
          <a:xfrm>
            <a:off x="158814" y="3775251"/>
            <a:ext cx="746878" cy="336229"/>
          </a:xfrm>
          <a:prstGeom prst="rect">
            <a:avLst/>
          </a:prstGeom>
          <a:solidFill>
            <a:srgbClr val="826C3A"/>
          </a:solidFill>
          <a:ln w="3175" cap="rnd" cmpd="sng" algn="ctr">
            <a:solidFill>
              <a:srgbClr val="826C3A"/>
            </a:solid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Policies &amp; Regulations</a:t>
            </a:r>
          </a:p>
        </p:txBody>
      </p:sp>
      <p:sp>
        <p:nvSpPr>
          <p:cNvPr id="259" name="Rectangle 258">
            <a:hlinkClick r:id="" action="ppaction://noaction"/>
            <a:extLst>
              <a:ext uri="{FF2B5EF4-FFF2-40B4-BE49-F238E27FC236}">
                <a16:creationId xmlns:a16="http://schemas.microsoft.com/office/drawing/2014/main" id="{F152E6CB-DB68-7FBC-4028-3755A3DB0742}"/>
              </a:ext>
            </a:extLst>
          </p:cNvPr>
          <p:cNvSpPr/>
          <p:nvPr/>
        </p:nvSpPr>
        <p:spPr>
          <a:xfrm>
            <a:off x="158814" y="4156211"/>
            <a:ext cx="746878" cy="336229"/>
          </a:xfrm>
          <a:prstGeom prst="rect">
            <a:avLst/>
          </a:prstGeom>
          <a:solidFill>
            <a:srgbClr val="826C3A"/>
          </a:solidFill>
          <a:ln w="3175" cap="rnd" cmpd="sng" algn="ctr">
            <a:solidFill>
              <a:srgbClr val="826C3A"/>
            </a:solid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Legal Affairs</a:t>
            </a:r>
          </a:p>
        </p:txBody>
      </p:sp>
      <p:cxnSp>
        <p:nvCxnSpPr>
          <p:cNvPr id="243" name="Connector: Elbow 242">
            <a:extLst>
              <a:ext uri="{FF2B5EF4-FFF2-40B4-BE49-F238E27FC236}">
                <a16:creationId xmlns:a16="http://schemas.microsoft.com/office/drawing/2014/main" id="{2373D0E6-4CBA-C360-08FD-A76A03965D83}"/>
              </a:ext>
            </a:extLst>
          </p:cNvPr>
          <p:cNvCxnSpPr>
            <a:cxnSpLocks/>
            <a:stCxn id="609" idx="2"/>
            <a:endCxn id="235" idx="1"/>
          </p:cNvCxnSpPr>
          <p:nvPr/>
        </p:nvCxnSpPr>
        <p:spPr>
          <a:xfrm rot="16200000" flipH="1">
            <a:off x="10524293" y="3962701"/>
            <a:ext cx="1458454" cy="26716"/>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4A156E8B-EFF2-E007-275D-BEE7AE49028E}"/>
              </a:ext>
            </a:extLst>
          </p:cNvPr>
          <p:cNvCxnSpPr>
            <a:cxnSpLocks/>
            <a:stCxn id="274" idx="0"/>
            <a:endCxn id="231" idx="2"/>
          </p:cNvCxnSpPr>
          <p:nvPr/>
        </p:nvCxnSpPr>
        <p:spPr>
          <a:xfrm flipH="1" flipV="1">
            <a:off x="6039325" y="1616523"/>
            <a:ext cx="356" cy="72768"/>
          </a:xfrm>
          <a:prstGeom prst="line">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46" name="Elbow Connector 95">
            <a:extLst>
              <a:ext uri="{FF2B5EF4-FFF2-40B4-BE49-F238E27FC236}">
                <a16:creationId xmlns:a16="http://schemas.microsoft.com/office/drawing/2014/main" id="{B02C5853-D75D-96D0-4AFF-5B31E5F44489}"/>
              </a:ext>
            </a:extLst>
          </p:cNvPr>
          <p:cNvCxnSpPr>
            <a:cxnSpLocks/>
            <a:stCxn id="231" idx="2"/>
            <a:endCxn id="245" idx="1"/>
          </p:cNvCxnSpPr>
          <p:nvPr/>
        </p:nvCxnSpPr>
        <p:spPr>
          <a:xfrm rot="16200000" flipH="1">
            <a:off x="6641517" y="1014330"/>
            <a:ext cx="29107" cy="1233491"/>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78" name="Elbow Connector 95">
            <a:extLst>
              <a:ext uri="{FF2B5EF4-FFF2-40B4-BE49-F238E27FC236}">
                <a16:creationId xmlns:a16="http://schemas.microsoft.com/office/drawing/2014/main" id="{4CE51EC7-5CBC-C2B8-A8F4-547794981088}"/>
              </a:ext>
            </a:extLst>
          </p:cNvPr>
          <p:cNvCxnSpPr>
            <a:cxnSpLocks/>
            <a:stCxn id="273" idx="3"/>
            <a:endCxn id="274" idx="1"/>
          </p:cNvCxnSpPr>
          <p:nvPr/>
        </p:nvCxnSpPr>
        <p:spPr>
          <a:xfrm>
            <a:off x="3578763" y="1493314"/>
            <a:ext cx="1749278" cy="330547"/>
          </a:xfrm>
          <a:prstGeom prst="bentConnector3">
            <a:avLst>
              <a:gd name="adj1" fmla="val 50000"/>
            </a:avLst>
          </a:prstGeom>
          <a:noFill/>
          <a:ln w="3175" cap="rnd">
            <a:solidFill>
              <a:schemeClr val="accent5">
                <a:lumMod val="40000"/>
                <a:lumOff val="60000"/>
              </a:schemeClr>
            </a:solidFill>
            <a:prstDash val="dash"/>
            <a:round/>
          </a:ln>
        </p:spPr>
        <p:style>
          <a:lnRef idx="1">
            <a:schemeClr val="accent1"/>
          </a:lnRef>
          <a:fillRef idx="0">
            <a:schemeClr val="accent1"/>
          </a:fillRef>
          <a:effectRef idx="0">
            <a:schemeClr val="accent1"/>
          </a:effectRef>
          <a:fontRef idx="minor">
            <a:schemeClr val="tx1"/>
          </a:fontRef>
        </p:style>
      </p:cxnSp>
      <p:grpSp>
        <p:nvGrpSpPr>
          <p:cNvPr id="391" name="Group 390">
            <a:extLst>
              <a:ext uri="{FF2B5EF4-FFF2-40B4-BE49-F238E27FC236}">
                <a16:creationId xmlns:a16="http://schemas.microsoft.com/office/drawing/2014/main" id="{B2C476B3-86A8-D049-DE39-33457DDEB789}"/>
              </a:ext>
            </a:extLst>
          </p:cNvPr>
          <p:cNvGrpSpPr/>
          <p:nvPr/>
        </p:nvGrpSpPr>
        <p:grpSpPr>
          <a:xfrm>
            <a:off x="116729" y="6561883"/>
            <a:ext cx="608727" cy="217580"/>
            <a:chOff x="464963" y="6538560"/>
            <a:chExt cx="608727" cy="217580"/>
          </a:xfrm>
        </p:grpSpPr>
        <p:sp>
          <p:nvSpPr>
            <p:cNvPr id="406" name="Rectangle 405">
              <a:extLst>
                <a:ext uri="{FF2B5EF4-FFF2-40B4-BE49-F238E27FC236}">
                  <a16:creationId xmlns:a16="http://schemas.microsoft.com/office/drawing/2014/main" id="{5D3E74EE-56B4-F760-4129-F253F49670E4}"/>
                </a:ext>
              </a:extLst>
            </p:cNvPr>
            <p:cNvSpPr/>
            <p:nvPr/>
          </p:nvSpPr>
          <p:spPr>
            <a:xfrm>
              <a:off x="464963" y="6575955"/>
              <a:ext cx="193440" cy="142791"/>
            </a:xfrm>
            <a:prstGeom prst="rect">
              <a:avLst/>
            </a:prstGeom>
            <a:solidFill>
              <a:srgbClr val="493D20"/>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dirty="0">
                <a:sym typeface="Calibri"/>
              </a:endParaRPr>
            </a:p>
          </p:txBody>
        </p:sp>
        <p:sp>
          <p:nvSpPr>
            <p:cNvPr id="411" name="Rectangle 410">
              <a:extLst>
                <a:ext uri="{FF2B5EF4-FFF2-40B4-BE49-F238E27FC236}">
                  <a16:creationId xmlns:a16="http://schemas.microsoft.com/office/drawing/2014/main" id="{94146FD1-2667-2F97-236B-2FCBD2BE9941}"/>
                </a:ext>
              </a:extLst>
            </p:cNvPr>
            <p:cNvSpPr/>
            <p:nvPr/>
          </p:nvSpPr>
          <p:spPr>
            <a:xfrm>
              <a:off x="686389" y="6538560"/>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N-1</a:t>
              </a:r>
            </a:p>
          </p:txBody>
        </p:sp>
      </p:grpSp>
      <p:sp>
        <p:nvSpPr>
          <p:cNvPr id="393" name="Rectangle 392">
            <a:extLst>
              <a:ext uri="{FF2B5EF4-FFF2-40B4-BE49-F238E27FC236}">
                <a16:creationId xmlns:a16="http://schemas.microsoft.com/office/drawing/2014/main" id="{992B534D-245A-94C6-242A-9959094FDC8E}"/>
              </a:ext>
            </a:extLst>
          </p:cNvPr>
          <p:cNvSpPr/>
          <p:nvPr/>
        </p:nvSpPr>
        <p:spPr>
          <a:xfrm>
            <a:off x="70865" y="6561883"/>
            <a:ext cx="4943095" cy="217580"/>
          </a:xfrm>
          <a:prstGeom prst="rect">
            <a:avLst/>
          </a:prstGeom>
          <a:ln w="3175">
            <a:solidFill>
              <a:srgbClr val="A8A8AB"/>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endParaRPr lang="en-US" sz="700" kern="0" dirty="0">
              <a:solidFill>
                <a:srgbClr val="3C3C3C"/>
              </a:solidFill>
              <a:latin typeface="+mj-lt"/>
              <a:cs typeface="Sakkal Majalla" panose="02000000000000000000" pitchFamily="2" charset="-78"/>
              <a:sym typeface="Calibri"/>
            </a:endParaRPr>
          </a:p>
        </p:txBody>
      </p:sp>
      <p:grpSp>
        <p:nvGrpSpPr>
          <p:cNvPr id="394" name="Group 393">
            <a:extLst>
              <a:ext uri="{FF2B5EF4-FFF2-40B4-BE49-F238E27FC236}">
                <a16:creationId xmlns:a16="http://schemas.microsoft.com/office/drawing/2014/main" id="{3238D936-7D89-26C4-C1F7-C12CCD8F1735}"/>
              </a:ext>
            </a:extLst>
          </p:cNvPr>
          <p:cNvGrpSpPr/>
          <p:nvPr/>
        </p:nvGrpSpPr>
        <p:grpSpPr>
          <a:xfrm>
            <a:off x="1294920" y="6561883"/>
            <a:ext cx="608727" cy="217580"/>
            <a:chOff x="2638267" y="6538560"/>
            <a:chExt cx="608727" cy="217580"/>
          </a:xfrm>
        </p:grpSpPr>
        <p:sp>
          <p:nvSpPr>
            <p:cNvPr id="401" name="Rectangle 400">
              <a:extLst>
                <a:ext uri="{FF2B5EF4-FFF2-40B4-BE49-F238E27FC236}">
                  <a16:creationId xmlns:a16="http://schemas.microsoft.com/office/drawing/2014/main" id="{BF3AE7FB-C690-1644-2E1F-2D530EF88C68}"/>
                </a:ext>
              </a:extLst>
            </p:cNvPr>
            <p:cNvSpPr/>
            <p:nvPr/>
          </p:nvSpPr>
          <p:spPr>
            <a:xfrm>
              <a:off x="2638267" y="6575955"/>
              <a:ext cx="193440" cy="142791"/>
            </a:xfrm>
            <a:prstGeom prst="rect">
              <a:avLst/>
            </a:prstGeom>
            <a:solidFill>
              <a:srgbClr val="826C3A"/>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pPr>
              <a:endParaRPr lang="en-US" sz="900" dirty="0">
                <a:solidFill>
                  <a:schemeClr val="accent6"/>
                </a:solidFill>
                <a:latin typeface="+mj-lt"/>
                <a:cs typeface="Sakkal Majalla" panose="02000000000000000000" pitchFamily="2" charset="-78"/>
                <a:sym typeface="Calibri"/>
              </a:endParaRPr>
            </a:p>
          </p:txBody>
        </p:sp>
        <p:sp>
          <p:nvSpPr>
            <p:cNvPr id="402" name="Rectangle 401">
              <a:extLst>
                <a:ext uri="{FF2B5EF4-FFF2-40B4-BE49-F238E27FC236}">
                  <a16:creationId xmlns:a16="http://schemas.microsoft.com/office/drawing/2014/main" id="{684E018E-40A4-15FB-9CAA-68D45DBB91E4}"/>
                </a:ext>
              </a:extLst>
            </p:cNvPr>
            <p:cNvSpPr/>
            <p:nvPr/>
          </p:nvSpPr>
          <p:spPr>
            <a:xfrm>
              <a:off x="2859693" y="6538560"/>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N-2</a:t>
              </a:r>
            </a:p>
          </p:txBody>
        </p:sp>
      </p:grpSp>
      <p:grpSp>
        <p:nvGrpSpPr>
          <p:cNvPr id="395" name="Group 394">
            <a:extLst>
              <a:ext uri="{FF2B5EF4-FFF2-40B4-BE49-F238E27FC236}">
                <a16:creationId xmlns:a16="http://schemas.microsoft.com/office/drawing/2014/main" id="{AE6F6F93-F414-5528-A511-490315803A35}"/>
              </a:ext>
            </a:extLst>
          </p:cNvPr>
          <p:cNvGrpSpPr/>
          <p:nvPr/>
        </p:nvGrpSpPr>
        <p:grpSpPr>
          <a:xfrm>
            <a:off x="2473111" y="6561883"/>
            <a:ext cx="608727" cy="217580"/>
            <a:chOff x="1340979" y="6538560"/>
            <a:chExt cx="608727" cy="217580"/>
          </a:xfrm>
        </p:grpSpPr>
        <p:sp>
          <p:nvSpPr>
            <p:cNvPr id="399" name="Rectangle 398">
              <a:extLst>
                <a:ext uri="{FF2B5EF4-FFF2-40B4-BE49-F238E27FC236}">
                  <a16:creationId xmlns:a16="http://schemas.microsoft.com/office/drawing/2014/main" id="{B04A5010-1406-6D7A-D9CC-42D50DB442E8}"/>
                </a:ext>
              </a:extLst>
            </p:cNvPr>
            <p:cNvSpPr/>
            <p:nvPr/>
          </p:nvSpPr>
          <p:spPr>
            <a:xfrm>
              <a:off x="1340979" y="6575955"/>
              <a:ext cx="193440" cy="142791"/>
            </a:xfrm>
            <a:prstGeom prst="rect">
              <a:avLst/>
            </a:prstGeom>
            <a:solidFill>
              <a:srgbClr val="D7D0B6"/>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pPr>
              <a:endParaRPr lang="en-US" sz="900" dirty="0">
                <a:solidFill>
                  <a:schemeClr val="accent6"/>
                </a:solidFill>
                <a:latin typeface="+mj-lt"/>
                <a:cs typeface="Sakkal Majalla" panose="02000000000000000000" pitchFamily="2" charset="-78"/>
                <a:sym typeface="Calibri"/>
              </a:endParaRPr>
            </a:p>
          </p:txBody>
        </p:sp>
        <p:sp>
          <p:nvSpPr>
            <p:cNvPr id="400" name="Rectangle 399">
              <a:extLst>
                <a:ext uri="{FF2B5EF4-FFF2-40B4-BE49-F238E27FC236}">
                  <a16:creationId xmlns:a16="http://schemas.microsoft.com/office/drawing/2014/main" id="{2B333641-323B-90A4-DB87-CFF8DF26FEDA}"/>
                </a:ext>
              </a:extLst>
            </p:cNvPr>
            <p:cNvSpPr/>
            <p:nvPr/>
          </p:nvSpPr>
          <p:spPr>
            <a:xfrm>
              <a:off x="1562405" y="6538560"/>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N-3</a:t>
              </a:r>
            </a:p>
          </p:txBody>
        </p:sp>
      </p:grpSp>
      <p:grpSp>
        <p:nvGrpSpPr>
          <p:cNvPr id="396" name="Group 395">
            <a:extLst>
              <a:ext uri="{FF2B5EF4-FFF2-40B4-BE49-F238E27FC236}">
                <a16:creationId xmlns:a16="http://schemas.microsoft.com/office/drawing/2014/main" id="{00281492-C3AF-42FE-8FE8-EADB93084D9D}"/>
              </a:ext>
            </a:extLst>
          </p:cNvPr>
          <p:cNvGrpSpPr/>
          <p:nvPr/>
        </p:nvGrpSpPr>
        <p:grpSpPr>
          <a:xfrm>
            <a:off x="3660761" y="6561883"/>
            <a:ext cx="1164656" cy="217580"/>
            <a:chOff x="2168921" y="6548086"/>
            <a:chExt cx="1164656" cy="217580"/>
          </a:xfrm>
          <a:noFill/>
        </p:grpSpPr>
        <p:sp>
          <p:nvSpPr>
            <p:cNvPr id="397" name="Rectangle 396">
              <a:extLst>
                <a:ext uri="{FF2B5EF4-FFF2-40B4-BE49-F238E27FC236}">
                  <a16:creationId xmlns:a16="http://schemas.microsoft.com/office/drawing/2014/main" id="{65AE678F-8C1F-8389-FF62-949DC0A95E4E}"/>
                </a:ext>
              </a:extLst>
            </p:cNvPr>
            <p:cNvSpPr/>
            <p:nvPr/>
          </p:nvSpPr>
          <p:spPr>
            <a:xfrm>
              <a:off x="2168921" y="6575955"/>
              <a:ext cx="193440" cy="142791"/>
            </a:xfrm>
            <a:prstGeom prst="rect">
              <a:avLst/>
            </a:prstGeom>
            <a:noFill/>
            <a:ln w="12700" cap="rnd" cmpd="sng" algn="ctr">
              <a:solidFill>
                <a:srgbClr val="FF0000"/>
              </a:solidFill>
              <a:prstDash val="sysDash"/>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dirty="0">
                <a:sym typeface="Calibri"/>
              </a:endParaRPr>
            </a:p>
          </p:txBody>
        </p:sp>
        <p:sp>
          <p:nvSpPr>
            <p:cNvPr id="398" name="Rectangle 397">
              <a:extLst>
                <a:ext uri="{FF2B5EF4-FFF2-40B4-BE49-F238E27FC236}">
                  <a16:creationId xmlns:a16="http://schemas.microsoft.com/office/drawing/2014/main" id="{3FD4EC62-F7B9-D37D-1D10-810FA64E2B55}"/>
                </a:ext>
              </a:extLst>
            </p:cNvPr>
            <p:cNvSpPr/>
            <p:nvPr/>
          </p:nvSpPr>
          <p:spPr>
            <a:xfrm>
              <a:off x="2428505" y="6548086"/>
              <a:ext cx="905072" cy="217580"/>
            </a:xfrm>
            <a:prstGeom prst="rect">
              <a:avLst/>
            </a:prstGeom>
            <a:grpFill/>
            <a:ln w="9525" cap="rnd" cmpd="sng" algn="ctr">
              <a:noFill/>
              <a:prstDash val="sysDot"/>
              <a:round/>
            </a:ln>
            <a:effec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marL="0" lvl="1" defTabSz="1828754">
                <a:lnSpc>
                  <a:spcPct val="80000"/>
                </a:lnSpc>
                <a:spcAft>
                  <a:spcPts val="500"/>
                </a:spcAft>
                <a:buClr>
                  <a:srgbClr val="826C3A">
                    <a:lumMod val="100000"/>
                  </a:srgbClr>
                </a:buClr>
                <a:buSzPct val="100000"/>
              </a:pPr>
              <a:r>
                <a:rPr lang="en-US" sz="900" dirty="0">
                  <a:solidFill>
                    <a:schemeClr val="accent6"/>
                  </a:solidFill>
                  <a:latin typeface="+mj-lt"/>
                  <a:cs typeface="Sakkal Majalla" panose="02000000000000000000" pitchFamily="2" charset="-78"/>
                  <a:sym typeface="Calibri"/>
                </a:rPr>
                <a:t>Spin-off mandates</a:t>
              </a:r>
            </a:p>
          </p:txBody>
        </p:sp>
      </p:grpSp>
      <p:cxnSp>
        <p:nvCxnSpPr>
          <p:cNvPr id="564" name="Connector: Elbow 563">
            <a:extLst>
              <a:ext uri="{FF2B5EF4-FFF2-40B4-BE49-F238E27FC236}">
                <a16:creationId xmlns:a16="http://schemas.microsoft.com/office/drawing/2014/main" id="{339FC6CD-27EB-4DDD-B67E-F2F71AAFCAD1}"/>
              </a:ext>
            </a:extLst>
          </p:cNvPr>
          <p:cNvCxnSpPr>
            <a:cxnSpLocks/>
            <a:stCxn id="561" idx="2"/>
            <a:endCxn id="571" idx="1"/>
          </p:cNvCxnSpPr>
          <p:nvPr/>
        </p:nvCxnSpPr>
        <p:spPr>
          <a:xfrm rot="16200000" flipH="1">
            <a:off x="501895" y="4198315"/>
            <a:ext cx="975096" cy="38848"/>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560" name="Rectangle 559">
            <a:hlinkClick r:id="rId5" action="ppaction://hlinksldjump"/>
            <a:extLst>
              <a:ext uri="{FF2B5EF4-FFF2-40B4-BE49-F238E27FC236}">
                <a16:creationId xmlns:a16="http://schemas.microsoft.com/office/drawing/2014/main" id="{A8D68FE4-29DD-4637-920A-117B672C4E44}"/>
              </a:ext>
            </a:extLst>
          </p:cNvPr>
          <p:cNvSpPr/>
          <p:nvPr/>
        </p:nvSpPr>
        <p:spPr>
          <a:xfrm>
            <a:off x="951697" y="3393969"/>
            <a:ext cx="802858" cy="336222"/>
          </a:xfrm>
          <a:prstGeom prst="rect">
            <a:avLst/>
          </a:prstGeom>
          <a:solidFill>
            <a:srgbClr val="493D20"/>
          </a:solidFill>
          <a:ln w="3175" cap="rnd" cmpd="sng" algn="ctr">
            <a:noFill/>
            <a:prstDash val="sysDot"/>
            <a:round/>
            <a:headEnd type="none" w="med" len="med"/>
            <a:tailEnd type="none" w="med" len="med"/>
          </a:ln>
          <a:effectLst/>
        </p:spPr>
        <p:txBody>
          <a:bodyPr rot="0" spcFirstLastPara="0" vertOverflow="overflow" horzOverflow="overflow" vert="horz" wrap="square" lIns="0" tIns="91440" rIns="0" bIns="9144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Communications </a:t>
            </a:r>
            <a:br>
              <a:rPr lang="en-US" sz="700" dirty="0">
                <a:solidFill>
                  <a:schemeClr val="bg1"/>
                </a:solidFill>
                <a:latin typeface="+mj-lt"/>
                <a:cs typeface="Sakkal Majalla" panose="02000000000000000000" pitchFamily="2" charset="-78"/>
                <a:sym typeface="Calibri"/>
              </a:rPr>
            </a:br>
            <a:r>
              <a:rPr lang="en-US" sz="700" dirty="0">
                <a:solidFill>
                  <a:schemeClr val="bg1"/>
                </a:solidFill>
                <a:latin typeface="+mj-lt"/>
                <a:cs typeface="Sakkal Majalla" panose="02000000000000000000" pitchFamily="2" charset="-78"/>
                <a:sym typeface="Calibri"/>
              </a:rPr>
              <a:t>&amp; PR</a:t>
            </a:r>
          </a:p>
        </p:txBody>
      </p:sp>
      <p:sp>
        <p:nvSpPr>
          <p:cNvPr id="561" name="Rectangle 560">
            <a:extLst>
              <a:ext uri="{FF2B5EF4-FFF2-40B4-BE49-F238E27FC236}">
                <a16:creationId xmlns:a16="http://schemas.microsoft.com/office/drawing/2014/main" id="{01ECC960-3FCC-464B-B47E-BE6A16ED166E}"/>
              </a:ext>
            </a:extLst>
          </p:cNvPr>
          <p:cNvSpPr/>
          <p:nvPr/>
        </p:nvSpPr>
        <p:spPr>
          <a:xfrm>
            <a:off x="951165" y="3527840"/>
            <a:ext cx="37707" cy="202351"/>
          </a:xfrm>
          <a:prstGeom prst="rect">
            <a:avLst/>
          </a:prstGeom>
          <a:noFill/>
          <a:ln w="317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700" dirty="0">
              <a:solidFill>
                <a:schemeClr val="accent6"/>
              </a:solidFill>
            </a:endParaRPr>
          </a:p>
        </p:txBody>
      </p:sp>
      <p:cxnSp>
        <p:nvCxnSpPr>
          <p:cNvPr id="563" name="Connector: Elbow 562">
            <a:extLst>
              <a:ext uri="{FF2B5EF4-FFF2-40B4-BE49-F238E27FC236}">
                <a16:creationId xmlns:a16="http://schemas.microsoft.com/office/drawing/2014/main" id="{C9EA5E6E-42EB-47AA-85B0-32892DA8731B}"/>
              </a:ext>
            </a:extLst>
          </p:cNvPr>
          <p:cNvCxnSpPr>
            <a:cxnSpLocks/>
            <a:stCxn id="561" idx="2"/>
            <a:endCxn id="573" idx="1"/>
          </p:cNvCxnSpPr>
          <p:nvPr/>
        </p:nvCxnSpPr>
        <p:spPr>
          <a:xfrm rot="16200000" flipH="1">
            <a:off x="692375" y="4007835"/>
            <a:ext cx="594136" cy="38848"/>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568" name="Connector: Elbow 567">
            <a:extLst>
              <a:ext uri="{FF2B5EF4-FFF2-40B4-BE49-F238E27FC236}">
                <a16:creationId xmlns:a16="http://schemas.microsoft.com/office/drawing/2014/main" id="{0427D220-024F-4C57-9687-23274A5E6BCA}"/>
              </a:ext>
            </a:extLst>
          </p:cNvPr>
          <p:cNvCxnSpPr>
            <a:cxnSpLocks/>
            <a:stCxn id="561" idx="2"/>
            <a:endCxn id="572" idx="1"/>
          </p:cNvCxnSpPr>
          <p:nvPr/>
        </p:nvCxnSpPr>
        <p:spPr>
          <a:xfrm rot="16200000" flipH="1">
            <a:off x="882855" y="3817355"/>
            <a:ext cx="213176" cy="38848"/>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571" name="Rectangle 570">
            <a:hlinkClick r:id="" action="ppaction://noaction"/>
            <a:extLst>
              <a:ext uri="{FF2B5EF4-FFF2-40B4-BE49-F238E27FC236}">
                <a16:creationId xmlns:a16="http://schemas.microsoft.com/office/drawing/2014/main" id="{89179A51-3D01-40D7-9546-17A10B287DF8}"/>
              </a:ext>
            </a:extLst>
          </p:cNvPr>
          <p:cNvSpPr/>
          <p:nvPr/>
        </p:nvSpPr>
        <p:spPr>
          <a:xfrm>
            <a:off x="1008867" y="4537171"/>
            <a:ext cx="745688" cy="336231"/>
          </a:xfrm>
          <a:prstGeom prst="rect">
            <a:avLst/>
          </a:prstGeom>
          <a:solidFill>
            <a:srgbClr val="826C3A"/>
          </a:solidFill>
          <a:ln w="3175" cap="rnd" cmpd="sng" algn="ctr">
            <a:solidFill>
              <a:srgbClr val="826C3A"/>
            </a:solid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Marketing &amp; Communication</a:t>
            </a:r>
          </a:p>
        </p:txBody>
      </p:sp>
      <p:sp>
        <p:nvSpPr>
          <p:cNvPr id="572" name="Rectangle 571">
            <a:hlinkClick r:id="" action="ppaction://noaction"/>
            <a:extLst>
              <a:ext uri="{FF2B5EF4-FFF2-40B4-BE49-F238E27FC236}">
                <a16:creationId xmlns:a16="http://schemas.microsoft.com/office/drawing/2014/main" id="{3BEBF303-1421-4D82-ADEB-8421816EB070}"/>
              </a:ext>
            </a:extLst>
          </p:cNvPr>
          <p:cNvSpPr/>
          <p:nvPr/>
        </p:nvSpPr>
        <p:spPr>
          <a:xfrm>
            <a:off x="1008867" y="3775251"/>
            <a:ext cx="745688" cy="336231"/>
          </a:xfrm>
          <a:prstGeom prst="rect">
            <a:avLst/>
          </a:prstGeom>
          <a:solidFill>
            <a:srgbClr val="826C3A"/>
          </a:solidFill>
          <a:ln w="3175" cap="rnd" cmpd="sng" algn="ctr">
            <a:solidFill>
              <a:srgbClr val="826C3A"/>
            </a:solid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Sector Communication</a:t>
            </a:r>
          </a:p>
        </p:txBody>
      </p:sp>
      <p:sp>
        <p:nvSpPr>
          <p:cNvPr id="573" name="Rectangle 572">
            <a:hlinkClick r:id="" action="ppaction://noaction"/>
            <a:extLst>
              <a:ext uri="{FF2B5EF4-FFF2-40B4-BE49-F238E27FC236}">
                <a16:creationId xmlns:a16="http://schemas.microsoft.com/office/drawing/2014/main" id="{B89DEEF9-CAD2-47F6-B78A-E520F2EE638A}"/>
              </a:ext>
            </a:extLst>
          </p:cNvPr>
          <p:cNvSpPr/>
          <p:nvPr/>
        </p:nvSpPr>
        <p:spPr>
          <a:xfrm>
            <a:off x="1008867" y="4156211"/>
            <a:ext cx="745688" cy="336231"/>
          </a:xfrm>
          <a:prstGeom prst="rect">
            <a:avLst/>
          </a:prstGeom>
          <a:solidFill>
            <a:srgbClr val="826C3A"/>
          </a:solidFill>
          <a:ln w="3175" cap="rnd" cmpd="sng" algn="ctr">
            <a:solidFill>
              <a:srgbClr val="826C3A"/>
            </a:solid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Media Center</a:t>
            </a:r>
          </a:p>
        </p:txBody>
      </p:sp>
      <p:cxnSp>
        <p:nvCxnSpPr>
          <p:cNvPr id="270" name="Elbow Connector 95">
            <a:extLst>
              <a:ext uri="{FF2B5EF4-FFF2-40B4-BE49-F238E27FC236}">
                <a16:creationId xmlns:a16="http://schemas.microsoft.com/office/drawing/2014/main" id="{836E863A-B0D7-0329-D65D-C3CB50B45698}"/>
              </a:ext>
            </a:extLst>
          </p:cNvPr>
          <p:cNvCxnSpPr>
            <a:cxnSpLocks/>
            <a:stCxn id="253" idx="0"/>
            <a:endCxn id="274" idx="2"/>
          </p:cNvCxnSpPr>
          <p:nvPr/>
        </p:nvCxnSpPr>
        <p:spPr>
          <a:xfrm rot="5400000" flipH="1" flipV="1">
            <a:off x="2553883" y="-91829"/>
            <a:ext cx="1435538" cy="5536058"/>
          </a:xfrm>
          <a:prstGeom prst="bentConnector3">
            <a:avLst>
              <a:gd name="adj1" fmla="val 50000"/>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231" name="Rectangle 230">
            <a:extLst>
              <a:ext uri="{FF2B5EF4-FFF2-40B4-BE49-F238E27FC236}">
                <a16:creationId xmlns:a16="http://schemas.microsoft.com/office/drawing/2014/main" id="{2E1982F7-BE89-EB6A-1162-1E4B4791ED02}"/>
              </a:ext>
            </a:extLst>
          </p:cNvPr>
          <p:cNvSpPr/>
          <p:nvPr/>
        </p:nvSpPr>
        <p:spPr>
          <a:xfrm>
            <a:off x="5301843" y="1362623"/>
            <a:ext cx="1474963" cy="269140"/>
          </a:xfrm>
          <a:prstGeom prst="rect">
            <a:avLst/>
          </a:prstGeom>
          <a:solidFill>
            <a:srgbClr val="336600"/>
          </a:solidFill>
          <a:ln w="9525" cap="rnd" cmpd="sng" algn="ctr">
            <a:noFill/>
            <a:prstDash val="sysDot"/>
            <a:roun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1828754">
              <a:spcAft>
                <a:spcPts val="2000"/>
              </a:spcAft>
              <a:defRPr/>
            </a:pPr>
            <a:r>
              <a:rPr lang="en-US" sz="800" kern="0" dirty="0">
                <a:solidFill>
                  <a:srgbClr val="FFFFFF"/>
                </a:solidFill>
                <a:latin typeface="+mj-lt"/>
                <a:ea typeface="ＭＳ Ｐゴシック"/>
                <a:cs typeface="Sakkal Majalla" panose="02000000000000000000" pitchFamily="2" charset="-78"/>
                <a:sym typeface="Calibri"/>
              </a:rPr>
              <a:t>Governor</a:t>
            </a:r>
            <a:endParaRPr lang="en-US" sz="700" kern="0" dirty="0">
              <a:solidFill>
                <a:srgbClr val="FFFFFF"/>
              </a:solidFill>
              <a:latin typeface="+mj-lt"/>
              <a:ea typeface="ＭＳ Ｐゴシック"/>
              <a:cs typeface="Sakkal Majalla" panose="02000000000000000000" pitchFamily="2" charset="-78"/>
              <a:sym typeface="Calibri"/>
            </a:endParaRPr>
          </a:p>
        </p:txBody>
      </p:sp>
      <p:sp>
        <p:nvSpPr>
          <p:cNvPr id="274" name="Rectangle 273">
            <a:extLst>
              <a:ext uri="{FF2B5EF4-FFF2-40B4-BE49-F238E27FC236}">
                <a16:creationId xmlns:a16="http://schemas.microsoft.com/office/drawing/2014/main" id="{5A5F378E-9A3F-4B38-AAF4-6A7055EA364B}"/>
              </a:ext>
            </a:extLst>
          </p:cNvPr>
          <p:cNvSpPr/>
          <p:nvPr/>
        </p:nvSpPr>
        <p:spPr>
          <a:xfrm>
            <a:off x="5328041" y="1689291"/>
            <a:ext cx="1423280" cy="269140"/>
          </a:xfrm>
          <a:prstGeom prst="rect">
            <a:avLst/>
          </a:prstGeom>
          <a:solidFill>
            <a:schemeClr val="accent4"/>
          </a:solidFill>
          <a:ln w="9525" cap="rnd" cmpd="sng" algn="ctr">
            <a:noFill/>
            <a:prstDash val="sysDot"/>
            <a:roun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1828754">
              <a:spcAft>
                <a:spcPts val="2000"/>
              </a:spcAft>
              <a:defRPr/>
            </a:pPr>
            <a:r>
              <a:rPr lang="en-US" sz="800" kern="0" dirty="0">
                <a:solidFill>
                  <a:srgbClr val="FFFFFF"/>
                </a:solidFill>
                <a:latin typeface="+mj-lt"/>
                <a:ea typeface="ＭＳ Ｐゴシック"/>
                <a:cs typeface="Sakkal Majalla" panose="02000000000000000000" pitchFamily="2" charset="-78"/>
                <a:sym typeface="Calibri"/>
              </a:rPr>
              <a:t>CEO</a:t>
            </a:r>
            <a:endParaRPr lang="en-US" sz="700" kern="0" dirty="0">
              <a:solidFill>
                <a:srgbClr val="FFFFFF"/>
              </a:solidFill>
              <a:latin typeface="+mj-lt"/>
              <a:ea typeface="ＭＳ Ｐゴシック"/>
              <a:cs typeface="Sakkal Majalla" panose="02000000000000000000" pitchFamily="2" charset="-78"/>
              <a:sym typeface="Calibri"/>
            </a:endParaRPr>
          </a:p>
        </p:txBody>
      </p:sp>
      <p:sp>
        <p:nvSpPr>
          <p:cNvPr id="574" name="Rectangle 573">
            <a:hlinkClick r:id="" action="ppaction://noaction"/>
            <a:extLst>
              <a:ext uri="{FF2B5EF4-FFF2-40B4-BE49-F238E27FC236}">
                <a16:creationId xmlns:a16="http://schemas.microsoft.com/office/drawing/2014/main" id="{842ABE45-022B-48BB-8DFD-E85F69E5AE69}"/>
              </a:ext>
            </a:extLst>
          </p:cNvPr>
          <p:cNvSpPr/>
          <p:nvPr/>
        </p:nvSpPr>
        <p:spPr>
          <a:xfrm>
            <a:off x="2965708" y="2814883"/>
            <a:ext cx="1033419" cy="406837"/>
          </a:xfrm>
          <a:prstGeom prst="rect">
            <a:avLst/>
          </a:prstGeom>
          <a:solidFill>
            <a:srgbClr val="493D20"/>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700" b="1" dirty="0">
                <a:solidFill>
                  <a:schemeClr val="bg1"/>
                </a:solidFill>
                <a:latin typeface="+mj-lt"/>
                <a:cs typeface="Sakkal Majalla" panose="02000000000000000000" pitchFamily="2" charset="-78"/>
                <a:sym typeface="Calibri"/>
              </a:rPr>
              <a:t>Tourism</a:t>
            </a:r>
          </a:p>
        </p:txBody>
      </p:sp>
      <p:sp>
        <p:nvSpPr>
          <p:cNvPr id="577" name="Rectangle 576">
            <a:hlinkClick r:id="" action="ppaction://noaction"/>
            <a:extLst>
              <a:ext uri="{FF2B5EF4-FFF2-40B4-BE49-F238E27FC236}">
                <a16:creationId xmlns:a16="http://schemas.microsoft.com/office/drawing/2014/main" id="{87EB9BB4-F4AF-4E93-AD98-6420E634E4F2}"/>
              </a:ext>
            </a:extLst>
          </p:cNvPr>
          <p:cNvSpPr/>
          <p:nvPr/>
        </p:nvSpPr>
        <p:spPr>
          <a:xfrm>
            <a:off x="5512067" y="2814883"/>
            <a:ext cx="1033419" cy="406837"/>
          </a:xfrm>
          <a:prstGeom prst="rect">
            <a:avLst/>
          </a:prstGeom>
          <a:solidFill>
            <a:srgbClr val="493D20"/>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700" b="1" dirty="0">
                <a:solidFill>
                  <a:schemeClr val="bg1"/>
                </a:solidFill>
                <a:latin typeface="+mj-lt"/>
                <a:cs typeface="Sakkal Majalla" panose="02000000000000000000" pitchFamily="2" charset="-78"/>
                <a:sym typeface="Calibri"/>
              </a:rPr>
              <a:t>Operations</a:t>
            </a:r>
          </a:p>
        </p:txBody>
      </p:sp>
      <p:sp>
        <p:nvSpPr>
          <p:cNvPr id="4" name="Rectangle 3">
            <a:hlinkClick r:id="" action="ppaction://noaction"/>
            <a:extLst>
              <a:ext uri="{FF2B5EF4-FFF2-40B4-BE49-F238E27FC236}">
                <a16:creationId xmlns:a16="http://schemas.microsoft.com/office/drawing/2014/main" id="{FA120889-6FD3-2879-B985-6488CB2AE904}"/>
              </a:ext>
            </a:extLst>
          </p:cNvPr>
          <p:cNvSpPr/>
          <p:nvPr/>
        </p:nvSpPr>
        <p:spPr>
          <a:xfrm>
            <a:off x="6934891" y="4164726"/>
            <a:ext cx="804139" cy="336229"/>
          </a:xfrm>
          <a:prstGeom prst="rect">
            <a:avLst/>
          </a:prstGeom>
          <a:solidFill>
            <a:srgbClr val="826C3A"/>
          </a:solidFill>
          <a:ln w="3175" cap="rnd" cmpd="sng" algn="ctr">
            <a:solidFill>
              <a:srgbClr val="6E6F73"/>
            </a:solidFill>
            <a:prstDash val="sysDot"/>
            <a:round/>
            <a:headEnd type="none" w="med" len="med"/>
            <a:tailEnd type="none" w="med" len="med"/>
          </a:ln>
          <a:effectLst/>
        </p:spPr>
        <p:txBody>
          <a:bodyPr rot="0" spcFirstLastPara="0" vertOverflow="overflow" horzOverflow="overflow" vert="horz" wrap="square" lIns="0" tIns="91440" rIns="0" bIns="9144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Infrastructure Construction Delivery</a:t>
            </a:r>
          </a:p>
        </p:txBody>
      </p:sp>
      <p:cxnSp>
        <p:nvCxnSpPr>
          <p:cNvPr id="6" name="Connector: Elbow 253">
            <a:extLst>
              <a:ext uri="{FF2B5EF4-FFF2-40B4-BE49-F238E27FC236}">
                <a16:creationId xmlns:a16="http://schemas.microsoft.com/office/drawing/2014/main" id="{C5AC552F-38F5-B39A-8210-CD44ECF163FD}"/>
              </a:ext>
            </a:extLst>
          </p:cNvPr>
          <p:cNvCxnSpPr>
            <a:cxnSpLocks/>
            <a:stCxn id="248" idx="2"/>
            <a:endCxn id="4" idx="1"/>
          </p:cNvCxnSpPr>
          <p:nvPr/>
        </p:nvCxnSpPr>
        <p:spPr>
          <a:xfrm rot="16200000" flipH="1">
            <a:off x="6378628" y="3776577"/>
            <a:ext cx="1086009" cy="26518"/>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14" name="Connector: Elbow 253">
            <a:extLst>
              <a:ext uri="{FF2B5EF4-FFF2-40B4-BE49-F238E27FC236}">
                <a16:creationId xmlns:a16="http://schemas.microsoft.com/office/drawing/2014/main" id="{AC53CCA6-3E20-B78B-57FF-6B7F63E9445D}"/>
              </a:ext>
            </a:extLst>
          </p:cNvPr>
          <p:cNvCxnSpPr>
            <a:cxnSpLocks/>
            <a:endCxn id="22" idx="1"/>
          </p:cNvCxnSpPr>
          <p:nvPr/>
        </p:nvCxnSpPr>
        <p:spPr>
          <a:xfrm rot="16200000" flipH="1">
            <a:off x="6207600" y="3999797"/>
            <a:ext cx="1424120" cy="20916"/>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22" name="Rectangle 21">
            <a:hlinkClick r:id="" action="ppaction://noaction"/>
            <a:extLst>
              <a:ext uri="{FF2B5EF4-FFF2-40B4-BE49-F238E27FC236}">
                <a16:creationId xmlns:a16="http://schemas.microsoft.com/office/drawing/2014/main" id="{7D71C025-6A44-3A7E-0251-5014F69D053B}"/>
              </a:ext>
            </a:extLst>
          </p:cNvPr>
          <p:cNvSpPr/>
          <p:nvPr/>
        </p:nvSpPr>
        <p:spPr>
          <a:xfrm>
            <a:off x="6930118" y="4554200"/>
            <a:ext cx="804139" cy="336229"/>
          </a:xfrm>
          <a:prstGeom prst="rect">
            <a:avLst/>
          </a:prstGeom>
          <a:solidFill>
            <a:srgbClr val="826C3A"/>
          </a:solidFill>
          <a:ln w="3175" cap="rnd" cmpd="sng" algn="ctr">
            <a:solidFill>
              <a:srgbClr val="826C3A"/>
            </a:solid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Project Control &amp; Governance</a:t>
            </a:r>
          </a:p>
        </p:txBody>
      </p:sp>
      <p:grpSp>
        <p:nvGrpSpPr>
          <p:cNvPr id="11" name="Group 10">
            <a:extLst>
              <a:ext uri="{FF2B5EF4-FFF2-40B4-BE49-F238E27FC236}">
                <a16:creationId xmlns:a16="http://schemas.microsoft.com/office/drawing/2014/main" id="{A8F835C6-7958-CD2E-BB42-18532EEAB569}"/>
              </a:ext>
            </a:extLst>
          </p:cNvPr>
          <p:cNvGrpSpPr/>
          <p:nvPr/>
        </p:nvGrpSpPr>
        <p:grpSpPr>
          <a:xfrm>
            <a:off x="11293529" y="5911518"/>
            <a:ext cx="532552" cy="542925"/>
            <a:chOff x="10025131" y="6221412"/>
            <a:chExt cx="532552" cy="542925"/>
          </a:xfrm>
          <a:solidFill>
            <a:schemeClr val="accent1"/>
          </a:solidFill>
        </p:grpSpPr>
        <p:grpSp>
          <p:nvGrpSpPr>
            <p:cNvPr id="12" name="Power_off" descr="{&quot;Key&quot;:&quot;POWER_USER_SHAPE_ICON&quot;,&quot;Value&quot;:&quot;POWER_USER_SHAPE_ICON_STYLE_1&quot;}">
              <a:extLst>
                <a:ext uri="{FF2B5EF4-FFF2-40B4-BE49-F238E27FC236}">
                  <a16:creationId xmlns:a16="http://schemas.microsoft.com/office/drawing/2014/main" id="{BCEE1635-7C4D-73B7-00B3-BFF9B50F0B2C}"/>
                </a:ext>
              </a:extLst>
            </p:cNvPr>
            <p:cNvGrpSpPr>
              <a:grpSpLocks noChangeAspect="1"/>
            </p:cNvGrpSpPr>
            <p:nvPr/>
          </p:nvGrpSpPr>
          <p:grpSpPr>
            <a:xfrm>
              <a:off x="10025131" y="6221412"/>
              <a:ext cx="532552" cy="542925"/>
              <a:chOff x="5543551" y="1216026"/>
              <a:chExt cx="244475" cy="249237"/>
            </a:xfrm>
            <a:grpFill/>
          </p:grpSpPr>
          <p:sp>
            <p:nvSpPr>
              <p:cNvPr id="17" name="Freeform 301">
                <a:extLst>
                  <a:ext uri="{FF2B5EF4-FFF2-40B4-BE49-F238E27FC236}">
                    <a16:creationId xmlns:a16="http://schemas.microsoft.com/office/drawing/2014/main" id="{D620CB27-8CA3-02AD-06BC-9DECC5786041}"/>
                  </a:ext>
                </a:extLst>
              </p:cNvPr>
              <p:cNvSpPr>
                <a:spLocks/>
              </p:cNvSpPr>
              <p:nvPr/>
            </p:nvSpPr>
            <p:spPr bwMode="auto">
              <a:xfrm>
                <a:off x="5638801" y="1273176"/>
                <a:ext cx="49213" cy="96838"/>
              </a:xfrm>
              <a:custGeom>
                <a:avLst/>
                <a:gdLst>
                  <a:gd name="T0" fmla="*/ 735 w 1325"/>
                  <a:gd name="T1" fmla="*/ 2685 h 2685"/>
                  <a:gd name="T2" fmla="*/ 639 w 1325"/>
                  <a:gd name="T3" fmla="*/ 2612 h 2685"/>
                  <a:gd name="T4" fmla="*/ 31 w 1325"/>
                  <a:gd name="T5" fmla="*/ 544 h 2685"/>
                  <a:gd name="T6" fmla="*/ 72 w 1325"/>
                  <a:gd name="T7" fmla="*/ 230 h 2685"/>
                  <a:gd name="T8" fmla="*/ 328 w 1325"/>
                  <a:gd name="T9" fmla="*/ 32 h 2685"/>
                  <a:gd name="T10" fmla="*/ 650 w 1325"/>
                  <a:gd name="T11" fmla="*/ 59 h 2685"/>
                  <a:gd name="T12" fmla="*/ 855 w 1325"/>
                  <a:gd name="T13" fmla="*/ 302 h 2685"/>
                  <a:gd name="T14" fmla="*/ 1309 w 1325"/>
                  <a:gd name="T15" fmla="*/ 1845 h 2685"/>
                  <a:gd name="T16" fmla="*/ 1242 w 1325"/>
                  <a:gd name="T17" fmla="*/ 1969 h 2685"/>
                  <a:gd name="T18" fmla="*/ 1117 w 1325"/>
                  <a:gd name="T19" fmla="*/ 1901 h 2685"/>
                  <a:gd name="T20" fmla="*/ 664 w 1325"/>
                  <a:gd name="T21" fmla="*/ 359 h 2685"/>
                  <a:gd name="T22" fmla="*/ 561 w 1325"/>
                  <a:gd name="T23" fmla="*/ 238 h 2685"/>
                  <a:gd name="T24" fmla="*/ 385 w 1325"/>
                  <a:gd name="T25" fmla="*/ 224 h 2685"/>
                  <a:gd name="T26" fmla="*/ 244 w 1325"/>
                  <a:gd name="T27" fmla="*/ 331 h 2685"/>
                  <a:gd name="T28" fmla="*/ 223 w 1325"/>
                  <a:gd name="T29" fmla="*/ 487 h 2685"/>
                  <a:gd name="T30" fmla="*/ 831 w 1325"/>
                  <a:gd name="T31" fmla="*/ 2556 h 2685"/>
                  <a:gd name="T32" fmla="*/ 764 w 1325"/>
                  <a:gd name="T33" fmla="*/ 2680 h 2685"/>
                  <a:gd name="T34" fmla="*/ 735 w 1325"/>
                  <a:gd name="T35" fmla="*/ 2685 h 2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5" h="2685">
                    <a:moveTo>
                      <a:pt x="735" y="2685"/>
                    </a:moveTo>
                    <a:cubicBezTo>
                      <a:pt x="692" y="2685"/>
                      <a:pt x="652" y="2656"/>
                      <a:pt x="639" y="2612"/>
                    </a:cubicBezTo>
                    <a:lnTo>
                      <a:pt x="31" y="544"/>
                    </a:lnTo>
                    <a:cubicBezTo>
                      <a:pt x="0" y="439"/>
                      <a:pt x="14" y="327"/>
                      <a:pt x="72" y="230"/>
                    </a:cubicBezTo>
                    <a:cubicBezTo>
                      <a:pt x="128" y="134"/>
                      <a:pt x="219" y="64"/>
                      <a:pt x="328" y="32"/>
                    </a:cubicBezTo>
                    <a:cubicBezTo>
                      <a:pt x="437" y="0"/>
                      <a:pt x="552" y="9"/>
                      <a:pt x="650" y="59"/>
                    </a:cubicBezTo>
                    <a:cubicBezTo>
                      <a:pt x="751" y="110"/>
                      <a:pt x="824" y="196"/>
                      <a:pt x="855" y="302"/>
                    </a:cubicBezTo>
                    <a:lnTo>
                      <a:pt x="1309" y="1845"/>
                    </a:lnTo>
                    <a:cubicBezTo>
                      <a:pt x="1325" y="1899"/>
                      <a:pt x="1295" y="1954"/>
                      <a:pt x="1242" y="1969"/>
                    </a:cubicBezTo>
                    <a:cubicBezTo>
                      <a:pt x="1189" y="1985"/>
                      <a:pt x="1133" y="1954"/>
                      <a:pt x="1117" y="1901"/>
                    </a:cubicBezTo>
                    <a:lnTo>
                      <a:pt x="664" y="359"/>
                    </a:lnTo>
                    <a:cubicBezTo>
                      <a:pt x="648" y="307"/>
                      <a:pt x="612" y="263"/>
                      <a:pt x="561" y="238"/>
                    </a:cubicBezTo>
                    <a:cubicBezTo>
                      <a:pt x="507" y="212"/>
                      <a:pt x="445" y="206"/>
                      <a:pt x="385" y="224"/>
                    </a:cubicBezTo>
                    <a:cubicBezTo>
                      <a:pt x="324" y="242"/>
                      <a:pt x="275" y="279"/>
                      <a:pt x="244" y="331"/>
                    </a:cubicBezTo>
                    <a:cubicBezTo>
                      <a:pt x="215" y="380"/>
                      <a:pt x="208" y="436"/>
                      <a:pt x="223" y="487"/>
                    </a:cubicBezTo>
                    <a:lnTo>
                      <a:pt x="831" y="2556"/>
                    </a:lnTo>
                    <a:cubicBezTo>
                      <a:pt x="847" y="2609"/>
                      <a:pt x="817" y="2665"/>
                      <a:pt x="764" y="2680"/>
                    </a:cubicBezTo>
                    <a:cubicBezTo>
                      <a:pt x="754" y="2683"/>
                      <a:pt x="744" y="2685"/>
                      <a:pt x="735" y="268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302">
                <a:extLst>
                  <a:ext uri="{FF2B5EF4-FFF2-40B4-BE49-F238E27FC236}">
                    <a16:creationId xmlns:a16="http://schemas.microsoft.com/office/drawing/2014/main" id="{E887C029-4D8F-C73A-3332-9DA1DDECF8F2}"/>
                  </a:ext>
                </a:extLst>
              </p:cNvPr>
              <p:cNvSpPr>
                <a:spLocks/>
              </p:cNvSpPr>
              <p:nvPr/>
            </p:nvSpPr>
            <p:spPr bwMode="auto">
              <a:xfrm>
                <a:off x="5673726" y="1304926"/>
                <a:ext cx="38100" cy="36513"/>
              </a:xfrm>
              <a:custGeom>
                <a:avLst/>
                <a:gdLst>
                  <a:gd name="T0" fmla="*/ 923 w 1034"/>
                  <a:gd name="T1" fmla="*/ 985 h 985"/>
                  <a:gd name="T2" fmla="*/ 827 w 1034"/>
                  <a:gd name="T3" fmla="*/ 914 h 985"/>
                  <a:gd name="T4" fmla="*/ 664 w 1034"/>
                  <a:gd name="T5" fmla="*/ 359 h 985"/>
                  <a:gd name="T6" fmla="*/ 561 w 1034"/>
                  <a:gd name="T7" fmla="*/ 238 h 985"/>
                  <a:gd name="T8" fmla="*/ 385 w 1034"/>
                  <a:gd name="T9" fmla="*/ 224 h 985"/>
                  <a:gd name="T10" fmla="*/ 244 w 1034"/>
                  <a:gd name="T11" fmla="*/ 331 h 985"/>
                  <a:gd name="T12" fmla="*/ 223 w 1034"/>
                  <a:gd name="T13" fmla="*/ 488 h 985"/>
                  <a:gd name="T14" fmla="*/ 347 w 1034"/>
                  <a:gd name="T15" fmla="*/ 910 h 985"/>
                  <a:gd name="T16" fmla="*/ 348 w 1034"/>
                  <a:gd name="T17" fmla="*/ 914 h 985"/>
                  <a:gd name="T18" fmla="*/ 254 w 1034"/>
                  <a:gd name="T19" fmla="*/ 948 h 985"/>
                  <a:gd name="T20" fmla="*/ 160 w 1034"/>
                  <a:gd name="T21" fmla="*/ 981 h 985"/>
                  <a:gd name="T22" fmla="*/ 254 w 1034"/>
                  <a:gd name="T23" fmla="*/ 948 h 985"/>
                  <a:gd name="T24" fmla="*/ 160 w 1034"/>
                  <a:gd name="T25" fmla="*/ 980 h 985"/>
                  <a:gd name="T26" fmla="*/ 155 w 1034"/>
                  <a:gd name="T27" fmla="*/ 966 h 985"/>
                  <a:gd name="T28" fmla="*/ 31 w 1034"/>
                  <a:gd name="T29" fmla="*/ 545 h 985"/>
                  <a:gd name="T30" fmla="*/ 72 w 1034"/>
                  <a:gd name="T31" fmla="*/ 229 h 985"/>
                  <a:gd name="T32" fmla="*/ 328 w 1034"/>
                  <a:gd name="T33" fmla="*/ 32 h 985"/>
                  <a:gd name="T34" fmla="*/ 650 w 1034"/>
                  <a:gd name="T35" fmla="*/ 59 h 985"/>
                  <a:gd name="T36" fmla="*/ 855 w 1034"/>
                  <a:gd name="T37" fmla="*/ 302 h 985"/>
                  <a:gd name="T38" fmla="*/ 1018 w 1034"/>
                  <a:gd name="T39" fmla="*/ 856 h 985"/>
                  <a:gd name="T40" fmla="*/ 951 w 1034"/>
                  <a:gd name="T41" fmla="*/ 981 h 985"/>
                  <a:gd name="T42" fmla="*/ 923 w 1034"/>
                  <a:gd name="T43" fmla="*/ 985 h 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4" h="985">
                    <a:moveTo>
                      <a:pt x="923" y="985"/>
                    </a:moveTo>
                    <a:cubicBezTo>
                      <a:pt x="879" y="985"/>
                      <a:pt x="839" y="957"/>
                      <a:pt x="827" y="914"/>
                    </a:cubicBezTo>
                    <a:lnTo>
                      <a:pt x="664" y="359"/>
                    </a:lnTo>
                    <a:cubicBezTo>
                      <a:pt x="648" y="306"/>
                      <a:pt x="612" y="264"/>
                      <a:pt x="561" y="238"/>
                    </a:cubicBezTo>
                    <a:cubicBezTo>
                      <a:pt x="507" y="212"/>
                      <a:pt x="445" y="206"/>
                      <a:pt x="385" y="224"/>
                    </a:cubicBezTo>
                    <a:cubicBezTo>
                      <a:pt x="324" y="242"/>
                      <a:pt x="275" y="280"/>
                      <a:pt x="244" y="331"/>
                    </a:cubicBezTo>
                    <a:cubicBezTo>
                      <a:pt x="215" y="380"/>
                      <a:pt x="208" y="436"/>
                      <a:pt x="223" y="488"/>
                    </a:cubicBezTo>
                    <a:lnTo>
                      <a:pt x="347" y="910"/>
                    </a:lnTo>
                    <a:cubicBezTo>
                      <a:pt x="347" y="912"/>
                      <a:pt x="348" y="912"/>
                      <a:pt x="348" y="914"/>
                    </a:cubicBezTo>
                    <a:lnTo>
                      <a:pt x="254" y="948"/>
                    </a:lnTo>
                    <a:lnTo>
                      <a:pt x="160" y="981"/>
                    </a:lnTo>
                    <a:lnTo>
                      <a:pt x="254" y="948"/>
                    </a:lnTo>
                    <a:lnTo>
                      <a:pt x="160" y="980"/>
                    </a:lnTo>
                    <a:cubicBezTo>
                      <a:pt x="158" y="974"/>
                      <a:pt x="157" y="973"/>
                      <a:pt x="155" y="966"/>
                    </a:cubicBezTo>
                    <a:lnTo>
                      <a:pt x="31" y="545"/>
                    </a:lnTo>
                    <a:cubicBezTo>
                      <a:pt x="0" y="439"/>
                      <a:pt x="15" y="327"/>
                      <a:pt x="72" y="229"/>
                    </a:cubicBezTo>
                    <a:cubicBezTo>
                      <a:pt x="128" y="134"/>
                      <a:pt x="219" y="64"/>
                      <a:pt x="328" y="32"/>
                    </a:cubicBezTo>
                    <a:cubicBezTo>
                      <a:pt x="437" y="0"/>
                      <a:pt x="551" y="10"/>
                      <a:pt x="650" y="59"/>
                    </a:cubicBezTo>
                    <a:cubicBezTo>
                      <a:pt x="751" y="111"/>
                      <a:pt x="824" y="197"/>
                      <a:pt x="855" y="302"/>
                    </a:cubicBezTo>
                    <a:lnTo>
                      <a:pt x="1018" y="856"/>
                    </a:lnTo>
                    <a:cubicBezTo>
                      <a:pt x="1034" y="910"/>
                      <a:pt x="1004" y="965"/>
                      <a:pt x="951" y="981"/>
                    </a:cubicBezTo>
                    <a:cubicBezTo>
                      <a:pt x="941" y="984"/>
                      <a:pt x="932" y="985"/>
                      <a:pt x="923" y="98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303">
                <a:extLst>
                  <a:ext uri="{FF2B5EF4-FFF2-40B4-BE49-F238E27FC236}">
                    <a16:creationId xmlns:a16="http://schemas.microsoft.com/office/drawing/2014/main" id="{297F38C5-8BAE-A425-7112-07642F6B1A6B}"/>
                  </a:ext>
                </a:extLst>
              </p:cNvPr>
              <p:cNvSpPr>
                <a:spLocks/>
              </p:cNvSpPr>
              <p:nvPr/>
            </p:nvSpPr>
            <p:spPr bwMode="auto">
              <a:xfrm>
                <a:off x="5699126" y="1306513"/>
                <a:ext cx="30163" cy="34925"/>
              </a:xfrm>
              <a:custGeom>
                <a:avLst/>
                <a:gdLst>
                  <a:gd name="T0" fmla="*/ 237 w 833"/>
                  <a:gd name="T1" fmla="*/ 976 h 976"/>
                  <a:gd name="T2" fmla="*/ 141 w 833"/>
                  <a:gd name="T3" fmla="*/ 905 h 976"/>
                  <a:gd name="T4" fmla="*/ 28 w 833"/>
                  <a:gd name="T5" fmla="*/ 518 h 976"/>
                  <a:gd name="T6" fmla="*/ 67 w 833"/>
                  <a:gd name="T7" fmla="*/ 236 h 976"/>
                  <a:gd name="T8" fmla="*/ 297 w 833"/>
                  <a:gd name="T9" fmla="*/ 60 h 976"/>
                  <a:gd name="T10" fmla="*/ 772 w 833"/>
                  <a:gd name="T11" fmla="*/ 299 h 976"/>
                  <a:gd name="T12" fmla="*/ 818 w 833"/>
                  <a:gd name="T13" fmla="*/ 457 h 976"/>
                  <a:gd name="T14" fmla="*/ 750 w 833"/>
                  <a:gd name="T15" fmla="*/ 581 h 976"/>
                  <a:gd name="T16" fmla="*/ 626 w 833"/>
                  <a:gd name="T17" fmla="*/ 514 h 976"/>
                  <a:gd name="T18" fmla="*/ 580 w 833"/>
                  <a:gd name="T19" fmla="*/ 356 h 976"/>
                  <a:gd name="T20" fmla="*/ 354 w 833"/>
                  <a:gd name="T21" fmla="*/ 252 h 976"/>
                  <a:gd name="T22" fmla="*/ 238 w 833"/>
                  <a:gd name="T23" fmla="*/ 339 h 976"/>
                  <a:gd name="T24" fmla="*/ 220 w 833"/>
                  <a:gd name="T25" fmla="*/ 462 h 976"/>
                  <a:gd name="T26" fmla="*/ 333 w 833"/>
                  <a:gd name="T27" fmla="*/ 848 h 976"/>
                  <a:gd name="T28" fmla="*/ 266 w 833"/>
                  <a:gd name="T29" fmla="*/ 972 h 976"/>
                  <a:gd name="T30" fmla="*/ 237 w 833"/>
                  <a:gd name="T31" fmla="*/ 976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33" h="976">
                    <a:moveTo>
                      <a:pt x="237" y="976"/>
                    </a:moveTo>
                    <a:cubicBezTo>
                      <a:pt x="194" y="976"/>
                      <a:pt x="154" y="948"/>
                      <a:pt x="141" y="905"/>
                    </a:cubicBezTo>
                    <a:lnTo>
                      <a:pt x="28" y="518"/>
                    </a:lnTo>
                    <a:cubicBezTo>
                      <a:pt x="0" y="424"/>
                      <a:pt x="14" y="324"/>
                      <a:pt x="67" y="236"/>
                    </a:cubicBezTo>
                    <a:cubicBezTo>
                      <a:pt x="118" y="152"/>
                      <a:pt x="200" y="89"/>
                      <a:pt x="297" y="60"/>
                    </a:cubicBezTo>
                    <a:cubicBezTo>
                      <a:pt x="502" y="0"/>
                      <a:pt x="715" y="108"/>
                      <a:pt x="772" y="299"/>
                    </a:cubicBezTo>
                    <a:lnTo>
                      <a:pt x="818" y="457"/>
                    </a:lnTo>
                    <a:cubicBezTo>
                      <a:pt x="833" y="510"/>
                      <a:pt x="803" y="565"/>
                      <a:pt x="750" y="581"/>
                    </a:cubicBezTo>
                    <a:cubicBezTo>
                      <a:pt x="697" y="597"/>
                      <a:pt x="641" y="566"/>
                      <a:pt x="626" y="514"/>
                    </a:cubicBezTo>
                    <a:lnTo>
                      <a:pt x="580" y="356"/>
                    </a:lnTo>
                    <a:cubicBezTo>
                      <a:pt x="554" y="269"/>
                      <a:pt x="453" y="223"/>
                      <a:pt x="354" y="252"/>
                    </a:cubicBezTo>
                    <a:cubicBezTo>
                      <a:pt x="304" y="267"/>
                      <a:pt x="263" y="297"/>
                      <a:pt x="238" y="339"/>
                    </a:cubicBezTo>
                    <a:cubicBezTo>
                      <a:pt x="214" y="378"/>
                      <a:pt x="208" y="422"/>
                      <a:pt x="220" y="462"/>
                    </a:cubicBezTo>
                    <a:lnTo>
                      <a:pt x="333" y="848"/>
                    </a:lnTo>
                    <a:cubicBezTo>
                      <a:pt x="349" y="901"/>
                      <a:pt x="319" y="956"/>
                      <a:pt x="266" y="972"/>
                    </a:cubicBezTo>
                    <a:cubicBezTo>
                      <a:pt x="256" y="975"/>
                      <a:pt x="247" y="976"/>
                      <a:pt x="237" y="97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304">
                <a:extLst>
                  <a:ext uri="{FF2B5EF4-FFF2-40B4-BE49-F238E27FC236}">
                    <a16:creationId xmlns:a16="http://schemas.microsoft.com/office/drawing/2014/main" id="{76E9CBF0-63CB-E12E-67A9-B08ACAC27B26}"/>
                  </a:ext>
                </a:extLst>
              </p:cNvPr>
              <p:cNvSpPr>
                <a:spLocks/>
              </p:cNvSpPr>
              <p:nvPr/>
            </p:nvSpPr>
            <p:spPr bwMode="auto">
              <a:xfrm>
                <a:off x="5719763" y="1308101"/>
                <a:ext cx="41275" cy="58738"/>
              </a:xfrm>
              <a:custGeom>
                <a:avLst/>
                <a:gdLst>
                  <a:gd name="T0" fmla="*/ 1008 w 1120"/>
                  <a:gd name="T1" fmla="*/ 1611 h 1611"/>
                  <a:gd name="T2" fmla="*/ 912 w 1120"/>
                  <a:gd name="T3" fmla="*/ 1539 h 1611"/>
                  <a:gd name="T4" fmla="*/ 568 w 1120"/>
                  <a:gd name="T5" fmla="*/ 359 h 1611"/>
                  <a:gd name="T6" fmla="*/ 362 w 1120"/>
                  <a:gd name="T7" fmla="*/ 248 h 1611"/>
                  <a:gd name="T8" fmla="*/ 248 w 1120"/>
                  <a:gd name="T9" fmla="*/ 451 h 1611"/>
                  <a:gd name="T10" fmla="*/ 404 w 1120"/>
                  <a:gd name="T11" fmla="*/ 934 h 1611"/>
                  <a:gd name="T12" fmla="*/ 340 w 1120"/>
                  <a:gd name="T13" fmla="*/ 1059 h 1611"/>
                  <a:gd name="T14" fmla="*/ 214 w 1120"/>
                  <a:gd name="T15" fmla="*/ 995 h 1611"/>
                  <a:gd name="T16" fmla="*/ 58 w 1120"/>
                  <a:gd name="T17" fmla="*/ 511 h 1611"/>
                  <a:gd name="T18" fmla="*/ 57 w 1120"/>
                  <a:gd name="T19" fmla="*/ 509 h 1611"/>
                  <a:gd name="T20" fmla="*/ 306 w 1120"/>
                  <a:gd name="T21" fmla="*/ 57 h 1611"/>
                  <a:gd name="T22" fmla="*/ 760 w 1120"/>
                  <a:gd name="T23" fmla="*/ 303 h 1611"/>
                  <a:gd name="T24" fmla="*/ 1105 w 1120"/>
                  <a:gd name="T25" fmla="*/ 1483 h 1611"/>
                  <a:gd name="T26" fmla="*/ 1037 w 1120"/>
                  <a:gd name="T27" fmla="*/ 1607 h 1611"/>
                  <a:gd name="T28" fmla="*/ 1008 w 1120"/>
                  <a:gd name="T29" fmla="*/ 1611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20" h="1611">
                    <a:moveTo>
                      <a:pt x="1008" y="1611"/>
                    </a:moveTo>
                    <a:cubicBezTo>
                      <a:pt x="965" y="1611"/>
                      <a:pt x="925" y="1583"/>
                      <a:pt x="912" y="1539"/>
                    </a:cubicBezTo>
                    <a:lnTo>
                      <a:pt x="568" y="359"/>
                    </a:lnTo>
                    <a:cubicBezTo>
                      <a:pt x="543" y="272"/>
                      <a:pt x="450" y="222"/>
                      <a:pt x="362" y="248"/>
                    </a:cubicBezTo>
                    <a:cubicBezTo>
                      <a:pt x="274" y="275"/>
                      <a:pt x="224" y="365"/>
                      <a:pt x="248" y="451"/>
                    </a:cubicBezTo>
                    <a:lnTo>
                      <a:pt x="404" y="934"/>
                    </a:lnTo>
                    <a:cubicBezTo>
                      <a:pt x="421" y="986"/>
                      <a:pt x="393" y="1042"/>
                      <a:pt x="340" y="1059"/>
                    </a:cubicBezTo>
                    <a:cubicBezTo>
                      <a:pt x="287" y="1076"/>
                      <a:pt x="231" y="1048"/>
                      <a:pt x="214" y="995"/>
                    </a:cubicBezTo>
                    <a:lnTo>
                      <a:pt x="58" y="511"/>
                    </a:lnTo>
                    <a:cubicBezTo>
                      <a:pt x="57" y="510"/>
                      <a:pt x="57" y="510"/>
                      <a:pt x="57" y="509"/>
                    </a:cubicBezTo>
                    <a:cubicBezTo>
                      <a:pt x="0" y="317"/>
                      <a:pt x="112" y="114"/>
                      <a:pt x="306" y="57"/>
                    </a:cubicBezTo>
                    <a:cubicBezTo>
                      <a:pt x="500" y="0"/>
                      <a:pt x="703" y="110"/>
                      <a:pt x="760" y="303"/>
                    </a:cubicBezTo>
                    <a:lnTo>
                      <a:pt x="1105" y="1483"/>
                    </a:lnTo>
                    <a:cubicBezTo>
                      <a:pt x="1120" y="1536"/>
                      <a:pt x="1089" y="1592"/>
                      <a:pt x="1037" y="1607"/>
                    </a:cubicBezTo>
                    <a:cubicBezTo>
                      <a:pt x="1027" y="1609"/>
                      <a:pt x="1018" y="1611"/>
                      <a:pt x="1008" y="16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305">
                <a:extLst>
                  <a:ext uri="{FF2B5EF4-FFF2-40B4-BE49-F238E27FC236}">
                    <a16:creationId xmlns:a16="http://schemas.microsoft.com/office/drawing/2014/main" id="{F421FE4D-5775-D17F-555A-A9102BA298CA}"/>
                  </a:ext>
                </a:extLst>
              </p:cNvPr>
              <p:cNvSpPr>
                <a:spLocks/>
              </p:cNvSpPr>
              <p:nvPr/>
            </p:nvSpPr>
            <p:spPr bwMode="auto">
              <a:xfrm>
                <a:off x="5646738" y="1338263"/>
                <a:ext cx="31750" cy="77788"/>
              </a:xfrm>
              <a:custGeom>
                <a:avLst/>
                <a:gdLst>
                  <a:gd name="T0" fmla="*/ 732 w 845"/>
                  <a:gd name="T1" fmla="*/ 2172 h 2172"/>
                  <a:gd name="T2" fmla="*/ 674 w 845"/>
                  <a:gd name="T3" fmla="*/ 2154 h 2172"/>
                  <a:gd name="T4" fmla="*/ 189 w 845"/>
                  <a:gd name="T5" fmla="*/ 1701 h 2172"/>
                  <a:gd name="T6" fmla="*/ 152 w 845"/>
                  <a:gd name="T7" fmla="*/ 93 h 2172"/>
                  <a:gd name="T8" fmla="*/ 265 w 845"/>
                  <a:gd name="T9" fmla="*/ 7 h 2172"/>
                  <a:gd name="T10" fmla="*/ 350 w 845"/>
                  <a:gd name="T11" fmla="*/ 121 h 2172"/>
                  <a:gd name="T12" fmla="*/ 355 w 845"/>
                  <a:gd name="T13" fmla="*/ 1589 h 2172"/>
                  <a:gd name="T14" fmla="*/ 789 w 845"/>
                  <a:gd name="T15" fmla="*/ 1990 h 2172"/>
                  <a:gd name="T16" fmla="*/ 814 w 845"/>
                  <a:gd name="T17" fmla="*/ 2130 h 2172"/>
                  <a:gd name="T18" fmla="*/ 732 w 845"/>
                  <a:gd name="T19" fmla="*/ 2172 h 2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5" h="2172">
                    <a:moveTo>
                      <a:pt x="732" y="2172"/>
                    </a:moveTo>
                    <a:cubicBezTo>
                      <a:pt x="712" y="2172"/>
                      <a:pt x="692" y="2166"/>
                      <a:pt x="674" y="2154"/>
                    </a:cubicBezTo>
                    <a:cubicBezTo>
                      <a:pt x="450" y="1997"/>
                      <a:pt x="286" y="1845"/>
                      <a:pt x="189" y="1701"/>
                    </a:cubicBezTo>
                    <a:cubicBezTo>
                      <a:pt x="0" y="1422"/>
                      <a:pt x="85" y="574"/>
                      <a:pt x="152" y="93"/>
                    </a:cubicBezTo>
                    <a:cubicBezTo>
                      <a:pt x="160" y="38"/>
                      <a:pt x="211" y="0"/>
                      <a:pt x="265" y="7"/>
                    </a:cubicBezTo>
                    <a:cubicBezTo>
                      <a:pt x="320" y="15"/>
                      <a:pt x="358" y="66"/>
                      <a:pt x="350" y="121"/>
                    </a:cubicBezTo>
                    <a:cubicBezTo>
                      <a:pt x="247" y="857"/>
                      <a:pt x="249" y="1433"/>
                      <a:pt x="355" y="1589"/>
                    </a:cubicBezTo>
                    <a:cubicBezTo>
                      <a:pt x="437" y="1710"/>
                      <a:pt x="587" y="1850"/>
                      <a:pt x="789" y="1990"/>
                    </a:cubicBezTo>
                    <a:cubicBezTo>
                      <a:pt x="834" y="2022"/>
                      <a:pt x="845" y="2084"/>
                      <a:pt x="814" y="2130"/>
                    </a:cubicBezTo>
                    <a:cubicBezTo>
                      <a:pt x="794" y="2157"/>
                      <a:pt x="763" y="2172"/>
                      <a:pt x="732" y="21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Freeform 306">
                <a:extLst>
                  <a:ext uri="{FF2B5EF4-FFF2-40B4-BE49-F238E27FC236}">
                    <a16:creationId xmlns:a16="http://schemas.microsoft.com/office/drawing/2014/main" id="{06D8900B-7476-72F2-8D65-FADE940E6317}"/>
                  </a:ext>
                </a:extLst>
              </p:cNvPr>
              <p:cNvSpPr>
                <a:spLocks/>
              </p:cNvSpPr>
              <p:nvPr/>
            </p:nvSpPr>
            <p:spPr bwMode="auto">
              <a:xfrm>
                <a:off x="5761038" y="1382713"/>
                <a:ext cx="11113" cy="15875"/>
              </a:xfrm>
              <a:custGeom>
                <a:avLst/>
                <a:gdLst>
                  <a:gd name="T0" fmla="*/ 187 w 299"/>
                  <a:gd name="T1" fmla="*/ 454 h 454"/>
                  <a:gd name="T2" fmla="*/ 92 w 299"/>
                  <a:gd name="T3" fmla="*/ 383 h 454"/>
                  <a:gd name="T4" fmla="*/ 16 w 299"/>
                  <a:gd name="T5" fmla="*/ 141 h 454"/>
                  <a:gd name="T6" fmla="*/ 82 w 299"/>
                  <a:gd name="T7" fmla="*/ 17 h 454"/>
                  <a:gd name="T8" fmla="*/ 207 w 299"/>
                  <a:gd name="T9" fmla="*/ 82 h 454"/>
                  <a:gd name="T10" fmla="*/ 283 w 299"/>
                  <a:gd name="T11" fmla="*/ 324 h 454"/>
                  <a:gd name="T12" fmla="*/ 217 w 299"/>
                  <a:gd name="T13" fmla="*/ 450 h 454"/>
                  <a:gd name="T14" fmla="*/ 187 w 299"/>
                  <a:gd name="T15" fmla="*/ 454 h 4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9" h="454">
                    <a:moveTo>
                      <a:pt x="187" y="454"/>
                    </a:moveTo>
                    <a:cubicBezTo>
                      <a:pt x="144" y="454"/>
                      <a:pt x="105" y="427"/>
                      <a:pt x="92" y="383"/>
                    </a:cubicBezTo>
                    <a:lnTo>
                      <a:pt x="16" y="141"/>
                    </a:lnTo>
                    <a:cubicBezTo>
                      <a:pt x="0" y="89"/>
                      <a:pt x="29" y="33"/>
                      <a:pt x="82" y="17"/>
                    </a:cubicBezTo>
                    <a:cubicBezTo>
                      <a:pt x="135" y="0"/>
                      <a:pt x="191" y="30"/>
                      <a:pt x="207" y="82"/>
                    </a:cubicBezTo>
                    <a:lnTo>
                      <a:pt x="283" y="324"/>
                    </a:lnTo>
                    <a:cubicBezTo>
                      <a:pt x="299" y="377"/>
                      <a:pt x="270" y="433"/>
                      <a:pt x="217" y="450"/>
                    </a:cubicBezTo>
                    <a:cubicBezTo>
                      <a:pt x="207" y="452"/>
                      <a:pt x="197" y="454"/>
                      <a:pt x="187" y="4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307">
                <a:extLst>
                  <a:ext uri="{FF2B5EF4-FFF2-40B4-BE49-F238E27FC236}">
                    <a16:creationId xmlns:a16="http://schemas.microsoft.com/office/drawing/2014/main" id="{92AF557A-8DF7-5B92-B185-1361B7304E37}"/>
                  </a:ext>
                </a:extLst>
              </p:cNvPr>
              <p:cNvSpPr>
                <a:spLocks/>
              </p:cNvSpPr>
              <p:nvPr/>
            </p:nvSpPr>
            <p:spPr bwMode="auto">
              <a:xfrm>
                <a:off x="5673726" y="1395413"/>
                <a:ext cx="100013" cy="34925"/>
              </a:xfrm>
              <a:custGeom>
                <a:avLst/>
                <a:gdLst>
                  <a:gd name="T0" fmla="*/ 111 w 2780"/>
                  <a:gd name="T1" fmla="*/ 964 h 964"/>
                  <a:gd name="T2" fmla="*/ 15 w 2780"/>
                  <a:gd name="T3" fmla="*/ 893 h 964"/>
                  <a:gd name="T4" fmla="*/ 83 w 2780"/>
                  <a:gd name="T5" fmla="*/ 768 h 964"/>
                  <a:gd name="T6" fmla="*/ 2640 w 2780"/>
                  <a:gd name="T7" fmla="*/ 16 h 964"/>
                  <a:gd name="T8" fmla="*/ 2764 w 2780"/>
                  <a:gd name="T9" fmla="*/ 84 h 964"/>
                  <a:gd name="T10" fmla="*/ 2696 w 2780"/>
                  <a:gd name="T11" fmla="*/ 208 h 964"/>
                  <a:gd name="T12" fmla="*/ 140 w 2780"/>
                  <a:gd name="T13" fmla="*/ 960 h 964"/>
                  <a:gd name="T14" fmla="*/ 111 w 2780"/>
                  <a:gd name="T15" fmla="*/ 964 h 9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80" h="964">
                    <a:moveTo>
                      <a:pt x="111" y="964"/>
                    </a:moveTo>
                    <a:cubicBezTo>
                      <a:pt x="68" y="964"/>
                      <a:pt x="28" y="936"/>
                      <a:pt x="15" y="893"/>
                    </a:cubicBezTo>
                    <a:cubicBezTo>
                      <a:pt x="0" y="839"/>
                      <a:pt x="30" y="784"/>
                      <a:pt x="83" y="768"/>
                    </a:cubicBezTo>
                    <a:lnTo>
                      <a:pt x="2640" y="16"/>
                    </a:lnTo>
                    <a:cubicBezTo>
                      <a:pt x="2693" y="0"/>
                      <a:pt x="2748" y="31"/>
                      <a:pt x="2764" y="84"/>
                    </a:cubicBezTo>
                    <a:cubicBezTo>
                      <a:pt x="2780" y="137"/>
                      <a:pt x="2749" y="193"/>
                      <a:pt x="2696" y="208"/>
                    </a:cubicBezTo>
                    <a:lnTo>
                      <a:pt x="140" y="960"/>
                    </a:lnTo>
                    <a:cubicBezTo>
                      <a:pt x="130" y="963"/>
                      <a:pt x="121" y="964"/>
                      <a:pt x="111" y="96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308">
                <a:extLst>
                  <a:ext uri="{FF2B5EF4-FFF2-40B4-BE49-F238E27FC236}">
                    <a16:creationId xmlns:a16="http://schemas.microsoft.com/office/drawing/2014/main" id="{84937F1D-73F3-4529-8792-FEED28DDCABF}"/>
                  </a:ext>
                </a:extLst>
              </p:cNvPr>
              <p:cNvSpPr>
                <a:spLocks/>
              </p:cNvSpPr>
              <p:nvPr/>
            </p:nvSpPr>
            <p:spPr bwMode="auto">
              <a:xfrm>
                <a:off x="5673726" y="1395413"/>
                <a:ext cx="114300" cy="69850"/>
              </a:xfrm>
              <a:custGeom>
                <a:avLst/>
                <a:gdLst>
                  <a:gd name="T0" fmla="*/ 396 w 3177"/>
                  <a:gd name="T1" fmla="*/ 1945 h 1945"/>
                  <a:gd name="T2" fmla="*/ 348 w 3177"/>
                  <a:gd name="T3" fmla="*/ 1933 h 1945"/>
                  <a:gd name="T4" fmla="*/ 300 w 3177"/>
                  <a:gd name="T5" fmla="*/ 1873 h 1945"/>
                  <a:gd name="T6" fmla="*/ 15 w 3177"/>
                  <a:gd name="T7" fmla="*/ 904 h 1945"/>
                  <a:gd name="T8" fmla="*/ 83 w 3177"/>
                  <a:gd name="T9" fmla="*/ 780 h 1945"/>
                  <a:gd name="T10" fmla="*/ 207 w 3177"/>
                  <a:gd name="T11" fmla="*/ 848 h 1945"/>
                  <a:gd name="T12" fmla="*/ 464 w 3177"/>
                  <a:gd name="T13" fmla="*/ 1720 h 1945"/>
                  <a:gd name="T14" fmla="*/ 2949 w 3177"/>
                  <a:gd name="T15" fmla="*/ 988 h 1945"/>
                  <a:gd name="T16" fmla="*/ 2693 w 3177"/>
                  <a:gd name="T17" fmla="*/ 141 h 1945"/>
                  <a:gd name="T18" fmla="*/ 2760 w 3177"/>
                  <a:gd name="T19" fmla="*/ 16 h 1945"/>
                  <a:gd name="T20" fmla="*/ 2885 w 3177"/>
                  <a:gd name="T21" fmla="*/ 83 h 1945"/>
                  <a:gd name="T22" fmla="*/ 3169 w 3177"/>
                  <a:gd name="T23" fmla="*/ 1027 h 1945"/>
                  <a:gd name="T24" fmla="*/ 3162 w 3177"/>
                  <a:gd name="T25" fmla="*/ 1104 h 1945"/>
                  <a:gd name="T26" fmla="*/ 3102 w 3177"/>
                  <a:gd name="T27" fmla="*/ 1152 h 1945"/>
                  <a:gd name="T28" fmla="*/ 424 w 3177"/>
                  <a:gd name="T29" fmla="*/ 1941 h 1945"/>
                  <a:gd name="T30" fmla="*/ 396 w 3177"/>
                  <a:gd name="T31" fmla="*/ 1945 h 1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77" h="1945">
                    <a:moveTo>
                      <a:pt x="396" y="1945"/>
                    </a:moveTo>
                    <a:cubicBezTo>
                      <a:pt x="380" y="1945"/>
                      <a:pt x="363" y="1941"/>
                      <a:pt x="348" y="1933"/>
                    </a:cubicBezTo>
                    <a:cubicBezTo>
                      <a:pt x="325" y="1920"/>
                      <a:pt x="308" y="1899"/>
                      <a:pt x="300" y="1873"/>
                    </a:cubicBezTo>
                    <a:lnTo>
                      <a:pt x="15" y="904"/>
                    </a:lnTo>
                    <a:cubicBezTo>
                      <a:pt x="0" y="851"/>
                      <a:pt x="30" y="796"/>
                      <a:pt x="83" y="780"/>
                    </a:cubicBezTo>
                    <a:cubicBezTo>
                      <a:pt x="136" y="765"/>
                      <a:pt x="192" y="795"/>
                      <a:pt x="207" y="848"/>
                    </a:cubicBezTo>
                    <a:lnTo>
                      <a:pt x="464" y="1720"/>
                    </a:lnTo>
                    <a:lnTo>
                      <a:pt x="2949" y="988"/>
                    </a:lnTo>
                    <a:lnTo>
                      <a:pt x="2693" y="141"/>
                    </a:lnTo>
                    <a:cubicBezTo>
                      <a:pt x="2678" y="88"/>
                      <a:pt x="2707" y="33"/>
                      <a:pt x="2760" y="16"/>
                    </a:cubicBezTo>
                    <a:cubicBezTo>
                      <a:pt x="2813" y="0"/>
                      <a:pt x="2869" y="30"/>
                      <a:pt x="2885" y="83"/>
                    </a:cubicBezTo>
                    <a:lnTo>
                      <a:pt x="3169" y="1027"/>
                    </a:lnTo>
                    <a:cubicBezTo>
                      <a:pt x="3177" y="1053"/>
                      <a:pt x="3174" y="1080"/>
                      <a:pt x="3162" y="1104"/>
                    </a:cubicBezTo>
                    <a:cubicBezTo>
                      <a:pt x="3149" y="1127"/>
                      <a:pt x="3127" y="1144"/>
                      <a:pt x="3102" y="1152"/>
                    </a:cubicBezTo>
                    <a:lnTo>
                      <a:pt x="424" y="1941"/>
                    </a:lnTo>
                    <a:cubicBezTo>
                      <a:pt x="415" y="1943"/>
                      <a:pt x="406" y="1945"/>
                      <a:pt x="396" y="194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309">
                <a:extLst>
                  <a:ext uri="{FF2B5EF4-FFF2-40B4-BE49-F238E27FC236}">
                    <a16:creationId xmlns:a16="http://schemas.microsoft.com/office/drawing/2014/main" id="{121E340F-F3C3-4946-DD62-C185FD718305}"/>
                  </a:ext>
                </a:extLst>
              </p:cNvPr>
              <p:cNvSpPr>
                <a:spLocks/>
              </p:cNvSpPr>
              <p:nvPr/>
            </p:nvSpPr>
            <p:spPr bwMode="auto">
              <a:xfrm>
                <a:off x="5543551" y="1216026"/>
                <a:ext cx="147638" cy="141288"/>
              </a:xfrm>
              <a:custGeom>
                <a:avLst/>
                <a:gdLst>
                  <a:gd name="T0" fmla="*/ 2114 w 4021"/>
                  <a:gd name="T1" fmla="*/ 3862 h 3862"/>
                  <a:gd name="T2" fmla="*/ 295 w 4021"/>
                  <a:gd name="T3" fmla="*/ 2500 h 3862"/>
                  <a:gd name="T4" fmla="*/ 1579 w 4021"/>
                  <a:gd name="T5" fmla="*/ 146 h 3862"/>
                  <a:gd name="T6" fmla="*/ 1585 w 4021"/>
                  <a:gd name="T7" fmla="*/ 144 h 3862"/>
                  <a:gd name="T8" fmla="*/ 1592 w 4021"/>
                  <a:gd name="T9" fmla="*/ 142 h 3862"/>
                  <a:gd name="T10" fmla="*/ 3035 w 4021"/>
                  <a:gd name="T11" fmla="*/ 297 h 3862"/>
                  <a:gd name="T12" fmla="*/ 3946 w 4021"/>
                  <a:gd name="T13" fmla="*/ 1427 h 3862"/>
                  <a:gd name="T14" fmla="*/ 4021 w 4021"/>
                  <a:gd name="T15" fmla="*/ 1859 h 3862"/>
                  <a:gd name="T16" fmla="*/ 3821 w 4021"/>
                  <a:gd name="T17" fmla="*/ 1871 h 3862"/>
                  <a:gd name="T18" fmla="*/ 3754 w 4021"/>
                  <a:gd name="T19" fmla="*/ 1483 h 3862"/>
                  <a:gd name="T20" fmla="*/ 2939 w 4021"/>
                  <a:gd name="T21" fmla="*/ 472 h 3862"/>
                  <a:gd name="T22" fmla="*/ 1650 w 4021"/>
                  <a:gd name="T23" fmla="*/ 333 h 3862"/>
                  <a:gd name="T24" fmla="*/ 1644 w 4021"/>
                  <a:gd name="T25" fmla="*/ 336 h 3862"/>
                  <a:gd name="T26" fmla="*/ 1641 w 4021"/>
                  <a:gd name="T27" fmla="*/ 337 h 3862"/>
                  <a:gd name="T28" fmla="*/ 1634 w 4021"/>
                  <a:gd name="T29" fmla="*/ 339 h 3862"/>
                  <a:gd name="T30" fmla="*/ 487 w 4021"/>
                  <a:gd name="T31" fmla="*/ 2444 h 3862"/>
                  <a:gd name="T32" fmla="*/ 2488 w 4021"/>
                  <a:gd name="T33" fmla="*/ 3619 h 3862"/>
                  <a:gd name="T34" fmla="*/ 2533 w 4021"/>
                  <a:gd name="T35" fmla="*/ 3814 h 3862"/>
                  <a:gd name="T36" fmla="*/ 2114 w 4021"/>
                  <a:gd name="T37" fmla="*/ 3862 h 3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21" h="3862">
                    <a:moveTo>
                      <a:pt x="2114" y="3862"/>
                    </a:moveTo>
                    <a:cubicBezTo>
                      <a:pt x="1291" y="3862"/>
                      <a:pt x="536" y="3321"/>
                      <a:pt x="295" y="2500"/>
                    </a:cubicBezTo>
                    <a:cubicBezTo>
                      <a:pt x="0" y="1497"/>
                      <a:pt x="576" y="442"/>
                      <a:pt x="1579" y="146"/>
                    </a:cubicBezTo>
                    <a:cubicBezTo>
                      <a:pt x="1581" y="146"/>
                      <a:pt x="1583" y="145"/>
                      <a:pt x="1585" y="144"/>
                    </a:cubicBezTo>
                    <a:cubicBezTo>
                      <a:pt x="1588" y="144"/>
                      <a:pt x="1590" y="143"/>
                      <a:pt x="1592" y="142"/>
                    </a:cubicBezTo>
                    <a:cubicBezTo>
                      <a:pt x="2078" y="0"/>
                      <a:pt x="2590" y="55"/>
                      <a:pt x="3035" y="297"/>
                    </a:cubicBezTo>
                    <a:cubicBezTo>
                      <a:pt x="3479" y="540"/>
                      <a:pt x="3803" y="941"/>
                      <a:pt x="3946" y="1427"/>
                    </a:cubicBezTo>
                    <a:cubicBezTo>
                      <a:pt x="3987" y="1568"/>
                      <a:pt x="4013" y="1714"/>
                      <a:pt x="4021" y="1859"/>
                    </a:cubicBezTo>
                    <a:lnTo>
                      <a:pt x="3821" y="1871"/>
                    </a:lnTo>
                    <a:cubicBezTo>
                      <a:pt x="3814" y="1740"/>
                      <a:pt x="3791" y="1609"/>
                      <a:pt x="3754" y="1483"/>
                    </a:cubicBezTo>
                    <a:cubicBezTo>
                      <a:pt x="3626" y="1048"/>
                      <a:pt x="3337" y="690"/>
                      <a:pt x="2939" y="472"/>
                    </a:cubicBezTo>
                    <a:cubicBezTo>
                      <a:pt x="2542" y="256"/>
                      <a:pt x="2084" y="207"/>
                      <a:pt x="1650" y="333"/>
                    </a:cubicBezTo>
                    <a:cubicBezTo>
                      <a:pt x="1648" y="334"/>
                      <a:pt x="1646" y="335"/>
                      <a:pt x="1644" y="336"/>
                    </a:cubicBezTo>
                    <a:lnTo>
                      <a:pt x="1641" y="337"/>
                    </a:lnTo>
                    <a:cubicBezTo>
                      <a:pt x="1639" y="337"/>
                      <a:pt x="1636" y="338"/>
                      <a:pt x="1634" y="339"/>
                    </a:cubicBezTo>
                    <a:cubicBezTo>
                      <a:pt x="737" y="604"/>
                      <a:pt x="223" y="1548"/>
                      <a:pt x="487" y="2444"/>
                    </a:cubicBezTo>
                    <a:cubicBezTo>
                      <a:pt x="739" y="3301"/>
                      <a:pt x="1618" y="3817"/>
                      <a:pt x="2488" y="3619"/>
                    </a:cubicBezTo>
                    <a:lnTo>
                      <a:pt x="2533" y="3814"/>
                    </a:lnTo>
                    <a:cubicBezTo>
                      <a:pt x="2393" y="3847"/>
                      <a:pt x="2252" y="3862"/>
                      <a:pt x="2114" y="386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Freeform 310">
                <a:extLst>
                  <a:ext uri="{FF2B5EF4-FFF2-40B4-BE49-F238E27FC236}">
                    <a16:creationId xmlns:a16="http://schemas.microsoft.com/office/drawing/2014/main" id="{56C13242-9707-15B7-2435-7523C880752E}"/>
                  </a:ext>
                </a:extLst>
              </p:cNvPr>
              <p:cNvSpPr>
                <a:spLocks/>
              </p:cNvSpPr>
              <p:nvPr/>
            </p:nvSpPr>
            <p:spPr bwMode="auto">
              <a:xfrm>
                <a:off x="5757863" y="1371601"/>
                <a:ext cx="6350" cy="7938"/>
              </a:xfrm>
              <a:custGeom>
                <a:avLst/>
                <a:gdLst>
                  <a:gd name="T0" fmla="*/ 105 w 205"/>
                  <a:gd name="T1" fmla="*/ 209 h 209"/>
                  <a:gd name="T2" fmla="*/ 1 w 205"/>
                  <a:gd name="T3" fmla="*/ 110 h 209"/>
                  <a:gd name="T4" fmla="*/ 0 w 205"/>
                  <a:gd name="T5" fmla="*/ 101 h 209"/>
                  <a:gd name="T6" fmla="*/ 0 w 205"/>
                  <a:gd name="T7" fmla="*/ 101 h 209"/>
                  <a:gd name="T8" fmla="*/ 0 w 205"/>
                  <a:gd name="T9" fmla="*/ 101 h 209"/>
                  <a:gd name="T10" fmla="*/ 0 w 205"/>
                  <a:gd name="T11" fmla="*/ 101 h 209"/>
                  <a:gd name="T12" fmla="*/ 0 w 205"/>
                  <a:gd name="T13" fmla="*/ 101 h 209"/>
                  <a:gd name="T14" fmla="*/ 0 w 205"/>
                  <a:gd name="T15" fmla="*/ 101 h 209"/>
                  <a:gd name="T16" fmla="*/ 0 w 205"/>
                  <a:gd name="T17" fmla="*/ 101 h 209"/>
                  <a:gd name="T18" fmla="*/ 7 w 205"/>
                  <a:gd name="T19" fmla="*/ 67 h 209"/>
                  <a:gd name="T20" fmla="*/ 30 w 205"/>
                  <a:gd name="T21" fmla="*/ 29 h 209"/>
                  <a:gd name="T22" fmla="*/ 102 w 205"/>
                  <a:gd name="T23" fmla="*/ 0 h 209"/>
                  <a:gd name="T24" fmla="*/ 198 w 205"/>
                  <a:gd name="T25" fmla="*/ 73 h 209"/>
                  <a:gd name="T26" fmla="*/ 205 w 205"/>
                  <a:gd name="T27" fmla="*/ 109 h 209"/>
                  <a:gd name="T28" fmla="*/ 105 w 205"/>
                  <a:gd name="T29" fmla="*/ 209 h 209"/>
                  <a:gd name="T30" fmla="*/ 105 w 205"/>
                  <a:gd name="T31"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5" h="209">
                    <a:moveTo>
                      <a:pt x="105" y="209"/>
                    </a:moveTo>
                    <a:cubicBezTo>
                      <a:pt x="44" y="209"/>
                      <a:pt x="5" y="159"/>
                      <a:pt x="1" y="110"/>
                    </a:cubicBezTo>
                    <a:cubicBezTo>
                      <a:pt x="1" y="107"/>
                      <a:pt x="0" y="104"/>
                      <a:pt x="0" y="101"/>
                    </a:cubicBezTo>
                    <a:lnTo>
                      <a:pt x="0" y="101"/>
                    </a:lnTo>
                    <a:lnTo>
                      <a:pt x="0" y="101"/>
                    </a:lnTo>
                    <a:lnTo>
                      <a:pt x="0" y="101"/>
                    </a:lnTo>
                    <a:lnTo>
                      <a:pt x="0" y="101"/>
                    </a:lnTo>
                    <a:lnTo>
                      <a:pt x="0" y="101"/>
                    </a:lnTo>
                    <a:lnTo>
                      <a:pt x="0" y="101"/>
                    </a:lnTo>
                    <a:cubicBezTo>
                      <a:pt x="0" y="89"/>
                      <a:pt x="2" y="77"/>
                      <a:pt x="7" y="67"/>
                    </a:cubicBezTo>
                    <a:cubicBezTo>
                      <a:pt x="12" y="53"/>
                      <a:pt x="20" y="39"/>
                      <a:pt x="30" y="29"/>
                    </a:cubicBezTo>
                    <a:cubicBezTo>
                      <a:pt x="49" y="11"/>
                      <a:pt x="75" y="0"/>
                      <a:pt x="102" y="0"/>
                    </a:cubicBezTo>
                    <a:cubicBezTo>
                      <a:pt x="147" y="0"/>
                      <a:pt x="186" y="30"/>
                      <a:pt x="198" y="73"/>
                    </a:cubicBezTo>
                    <a:cubicBezTo>
                      <a:pt x="202" y="84"/>
                      <a:pt x="205" y="96"/>
                      <a:pt x="205" y="109"/>
                    </a:cubicBezTo>
                    <a:cubicBezTo>
                      <a:pt x="205" y="163"/>
                      <a:pt x="160" y="209"/>
                      <a:pt x="105" y="209"/>
                    </a:cubicBezTo>
                    <a:lnTo>
                      <a:pt x="105" y="209"/>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5" name="Arc 14">
              <a:extLst>
                <a:ext uri="{FF2B5EF4-FFF2-40B4-BE49-F238E27FC236}">
                  <a16:creationId xmlns:a16="http://schemas.microsoft.com/office/drawing/2014/main" id="{21B31B2E-7ED4-20B5-C4A8-DA7CD2A010B4}"/>
                </a:ext>
              </a:extLst>
            </p:cNvPr>
            <p:cNvSpPr/>
            <p:nvPr/>
          </p:nvSpPr>
          <p:spPr>
            <a:xfrm>
              <a:off x="10101609" y="6283859"/>
              <a:ext cx="182880" cy="182880"/>
            </a:xfrm>
            <a:prstGeom prst="arc">
              <a:avLst>
                <a:gd name="adj1" fmla="val 4022181"/>
                <a:gd name="adj2" fmla="val 19567497"/>
              </a:avLst>
            </a:prstGeom>
            <a:noFill/>
            <a:ln w="12700"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a:extLst>
                <a:ext uri="{FF2B5EF4-FFF2-40B4-BE49-F238E27FC236}">
                  <a16:creationId xmlns:a16="http://schemas.microsoft.com/office/drawing/2014/main" id="{BB38D479-3CD4-7CC0-1022-701E93B9043D}"/>
                </a:ext>
              </a:extLst>
            </p:cNvPr>
            <p:cNvSpPr/>
            <p:nvPr/>
          </p:nvSpPr>
          <p:spPr>
            <a:xfrm>
              <a:off x="10149103" y="6334001"/>
              <a:ext cx="91440" cy="91440"/>
            </a:xfrm>
            <a:prstGeom prst="arc">
              <a:avLst>
                <a:gd name="adj1" fmla="val 2844845"/>
                <a:gd name="adj2" fmla="val 18538665"/>
              </a:avLst>
            </a:prstGeom>
            <a:noFill/>
            <a:ln w="9525"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79BC680A-89AD-F238-74BC-F1579EE1AB9F}"/>
              </a:ext>
            </a:extLst>
          </p:cNvPr>
          <p:cNvGrpSpPr/>
          <p:nvPr/>
        </p:nvGrpSpPr>
        <p:grpSpPr>
          <a:xfrm>
            <a:off x="2801226" y="1405750"/>
            <a:ext cx="1934857" cy="1186185"/>
            <a:chOff x="2801226" y="1405750"/>
            <a:chExt cx="1934857" cy="1186185"/>
          </a:xfrm>
        </p:grpSpPr>
        <p:sp>
          <p:nvSpPr>
            <p:cNvPr id="306" name="Rectangle 305">
              <a:hlinkClick r:id="rId6" action="ppaction://hlinksldjump"/>
              <a:extLst>
                <a:ext uri="{FF2B5EF4-FFF2-40B4-BE49-F238E27FC236}">
                  <a16:creationId xmlns:a16="http://schemas.microsoft.com/office/drawing/2014/main" id="{26E7F263-283F-4A21-86EB-C2029ED269AF}"/>
                </a:ext>
              </a:extLst>
            </p:cNvPr>
            <p:cNvSpPr/>
            <p:nvPr/>
          </p:nvSpPr>
          <p:spPr>
            <a:xfrm>
              <a:off x="3797169" y="1947652"/>
              <a:ext cx="938914" cy="277875"/>
            </a:xfrm>
            <a:prstGeom prst="rect">
              <a:avLst/>
            </a:prstGeom>
            <a:solidFill>
              <a:srgbClr val="493D20"/>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Executive Office</a:t>
              </a:r>
            </a:p>
          </p:txBody>
        </p:sp>
        <p:sp>
          <p:nvSpPr>
            <p:cNvPr id="333" name="Rectangle 332">
              <a:extLst>
                <a:ext uri="{FF2B5EF4-FFF2-40B4-BE49-F238E27FC236}">
                  <a16:creationId xmlns:a16="http://schemas.microsoft.com/office/drawing/2014/main" id="{EE4E6C89-8A3A-4CF4-8E6B-EFF1D7F9C9CB}"/>
                </a:ext>
              </a:extLst>
            </p:cNvPr>
            <p:cNvSpPr/>
            <p:nvPr/>
          </p:nvSpPr>
          <p:spPr>
            <a:xfrm>
              <a:off x="2801226" y="1810174"/>
              <a:ext cx="777537" cy="175127"/>
            </a:xfrm>
            <a:prstGeom prst="rect">
              <a:avLst/>
            </a:prstGeom>
            <a:solidFill>
              <a:srgbClr val="826C3A"/>
            </a:solidFill>
            <a:ln w="3175" cap="rnd" cmpd="sng" algn="ctr">
              <a:solidFill>
                <a:srgbClr val="D7D0B6"/>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Office Operations</a:t>
              </a:r>
            </a:p>
          </p:txBody>
        </p:sp>
        <p:sp>
          <p:nvSpPr>
            <p:cNvPr id="334" name="Rectangle 333">
              <a:extLst>
                <a:ext uri="{FF2B5EF4-FFF2-40B4-BE49-F238E27FC236}">
                  <a16:creationId xmlns:a16="http://schemas.microsoft.com/office/drawing/2014/main" id="{F6CEF2A0-DE1C-4B69-AA7C-B5102728FE80}"/>
                </a:ext>
              </a:extLst>
            </p:cNvPr>
            <p:cNvSpPr/>
            <p:nvPr/>
          </p:nvSpPr>
          <p:spPr>
            <a:xfrm>
              <a:off x="2801226" y="1607962"/>
              <a:ext cx="777537" cy="175127"/>
            </a:xfrm>
            <a:prstGeom prst="rect">
              <a:avLst/>
            </a:prstGeom>
            <a:solidFill>
              <a:srgbClr val="826C3A"/>
            </a:solidFill>
            <a:ln w="3175" cap="rnd" cmpd="sng" algn="ctr">
              <a:solidFill>
                <a:srgbClr val="D7D0B6"/>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Critical Projects Management</a:t>
              </a:r>
            </a:p>
          </p:txBody>
        </p:sp>
        <p:sp>
          <p:nvSpPr>
            <p:cNvPr id="335" name="Rectangle 334">
              <a:extLst>
                <a:ext uri="{FF2B5EF4-FFF2-40B4-BE49-F238E27FC236}">
                  <a16:creationId xmlns:a16="http://schemas.microsoft.com/office/drawing/2014/main" id="{6526100C-A1D5-4BEA-A035-088C1551A8B8}"/>
                </a:ext>
              </a:extLst>
            </p:cNvPr>
            <p:cNvSpPr/>
            <p:nvPr/>
          </p:nvSpPr>
          <p:spPr>
            <a:xfrm>
              <a:off x="2801226" y="2012386"/>
              <a:ext cx="777537" cy="175127"/>
            </a:xfrm>
            <a:prstGeom prst="rect">
              <a:avLst/>
            </a:prstGeom>
            <a:solidFill>
              <a:srgbClr val="826C3A"/>
            </a:solidFill>
            <a:ln w="3175" cap="rnd" cmpd="sng" algn="ctr">
              <a:solidFill>
                <a:srgbClr val="D7D0B6"/>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Advocacy &amp; PR</a:t>
              </a:r>
            </a:p>
          </p:txBody>
        </p:sp>
        <p:cxnSp>
          <p:nvCxnSpPr>
            <p:cNvPr id="338" name="Elbow Connector 95">
              <a:extLst>
                <a:ext uri="{FF2B5EF4-FFF2-40B4-BE49-F238E27FC236}">
                  <a16:creationId xmlns:a16="http://schemas.microsoft.com/office/drawing/2014/main" id="{617B1BEF-A8D1-4821-911B-9590213C1C0E}"/>
                </a:ext>
              </a:extLst>
            </p:cNvPr>
            <p:cNvCxnSpPr>
              <a:cxnSpLocks/>
              <a:stCxn id="334" idx="3"/>
              <a:endCxn id="306" idx="1"/>
            </p:cNvCxnSpPr>
            <p:nvPr/>
          </p:nvCxnSpPr>
          <p:spPr>
            <a:xfrm>
              <a:off x="3578763" y="1695526"/>
              <a:ext cx="218406" cy="391064"/>
            </a:xfrm>
            <a:prstGeom prst="bentConnector3">
              <a:avLst>
                <a:gd name="adj1" fmla="val 50000"/>
              </a:avLst>
            </a:prstGeom>
            <a:noFill/>
            <a:ln w="3175" cap="rnd">
              <a:solidFill>
                <a:schemeClr val="accent5">
                  <a:lumMod val="40000"/>
                  <a:lumOff val="60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339" name="Elbow Connector 95">
              <a:extLst>
                <a:ext uri="{FF2B5EF4-FFF2-40B4-BE49-F238E27FC236}">
                  <a16:creationId xmlns:a16="http://schemas.microsoft.com/office/drawing/2014/main" id="{3DA1A4E4-36DB-4FB3-99D5-A8495F90FEBA}"/>
                </a:ext>
              </a:extLst>
            </p:cNvPr>
            <p:cNvCxnSpPr>
              <a:cxnSpLocks/>
              <a:stCxn id="333" idx="3"/>
              <a:endCxn id="306" idx="1"/>
            </p:cNvCxnSpPr>
            <p:nvPr/>
          </p:nvCxnSpPr>
          <p:spPr>
            <a:xfrm>
              <a:off x="3578763" y="1897738"/>
              <a:ext cx="218406" cy="188852"/>
            </a:xfrm>
            <a:prstGeom prst="bentConnector3">
              <a:avLst>
                <a:gd name="adj1" fmla="val 50000"/>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343" name="Elbow Connector 95">
              <a:extLst>
                <a:ext uri="{FF2B5EF4-FFF2-40B4-BE49-F238E27FC236}">
                  <a16:creationId xmlns:a16="http://schemas.microsoft.com/office/drawing/2014/main" id="{41896505-CAC6-4E3E-AFD7-A1C8CEE88E43}"/>
                </a:ext>
              </a:extLst>
            </p:cNvPr>
            <p:cNvCxnSpPr>
              <a:cxnSpLocks/>
              <a:stCxn id="335" idx="3"/>
              <a:endCxn id="306" idx="1"/>
            </p:cNvCxnSpPr>
            <p:nvPr/>
          </p:nvCxnSpPr>
          <p:spPr>
            <a:xfrm flipV="1">
              <a:off x="3578763" y="2086590"/>
              <a:ext cx="218406" cy="13360"/>
            </a:xfrm>
            <a:prstGeom prst="bentConnector3">
              <a:avLst>
                <a:gd name="adj1" fmla="val 50000"/>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273" name="Rectangle 272">
              <a:extLst>
                <a:ext uri="{FF2B5EF4-FFF2-40B4-BE49-F238E27FC236}">
                  <a16:creationId xmlns:a16="http://schemas.microsoft.com/office/drawing/2014/main" id="{68A18838-8EE3-55EB-C99A-F7ECBB2C53F0}"/>
                </a:ext>
              </a:extLst>
            </p:cNvPr>
            <p:cNvSpPr/>
            <p:nvPr/>
          </p:nvSpPr>
          <p:spPr>
            <a:xfrm>
              <a:off x="2801226" y="1405750"/>
              <a:ext cx="777537" cy="175127"/>
            </a:xfrm>
            <a:prstGeom prst="rect">
              <a:avLst/>
            </a:prstGeom>
            <a:noFill/>
            <a:ln w="3175" cap="rnd">
              <a:solidFill>
                <a:schemeClr val="accent5">
                  <a:lumMod val="40000"/>
                  <a:lumOff val="60000"/>
                </a:schemeClr>
              </a:solidFill>
              <a:prstDash val="dash"/>
              <a:roun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Pool of Advisors</a:t>
              </a:r>
            </a:p>
          </p:txBody>
        </p:sp>
        <p:cxnSp>
          <p:nvCxnSpPr>
            <p:cNvPr id="280" name="Elbow Connector 95">
              <a:extLst>
                <a:ext uri="{FF2B5EF4-FFF2-40B4-BE49-F238E27FC236}">
                  <a16:creationId xmlns:a16="http://schemas.microsoft.com/office/drawing/2014/main" id="{EE2A2177-ACB1-7F76-7BD6-BDF6B5E30883}"/>
                </a:ext>
              </a:extLst>
            </p:cNvPr>
            <p:cNvCxnSpPr>
              <a:cxnSpLocks/>
              <a:stCxn id="273" idx="3"/>
              <a:endCxn id="306" idx="1"/>
            </p:cNvCxnSpPr>
            <p:nvPr/>
          </p:nvCxnSpPr>
          <p:spPr>
            <a:xfrm>
              <a:off x="3578763" y="1493314"/>
              <a:ext cx="218406" cy="593276"/>
            </a:xfrm>
            <a:prstGeom prst="bentConnector3">
              <a:avLst>
                <a:gd name="adj1" fmla="val 50000"/>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15D9D7BE-E37D-729A-B9BF-2CD6757E72B4}"/>
                </a:ext>
              </a:extLst>
            </p:cNvPr>
            <p:cNvSpPr/>
            <p:nvPr/>
          </p:nvSpPr>
          <p:spPr>
            <a:xfrm>
              <a:off x="2801226" y="2416808"/>
              <a:ext cx="777537" cy="175127"/>
            </a:xfrm>
            <a:prstGeom prst="rect">
              <a:avLst/>
            </a:prstGeom>
            <a:solidFill>
              <a:srgbClr val="826C3A"/>
            </a:solidFill>
            <a:ln w="3175" cap="rnd" cmpd="sng" algn="ctr">
              <a:solidFill>
                <a:srgbClr val="D7D0B6"/>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Inventory Control</a:t>
              </a:r>
            </a:p>
          </p:txBody>
        </p:sp>
        <p:cxnSp>
          <p:nvCxnSpPr>
            <p:cNvPr id="7" name="Elbow Connector 95">
              <a:extLst>
                <a:ext uri="{FF2B5EF4-FFF2-40B4-BE49-F238E27FC236}">
                  <a16:creationId xmlns:a16="http://schemas.microsoft.com/office/drawing/2014/main" id="{A50186AE-8AD5-5D1E-39A7-7CAEF428B647}"/>
                </a:ext>
              </a:extLst>
            </p:cNvPr>
            <p:cNvCxnSpPr>
              <a:cxnSpLocks/>
              <a:stCxn id="5" idx="3"/>
              <a:endCxn id="306" idx="1"/>
            </p:cNvCxnSpPr>
            <p:nvPr/>
          </p:nvCxnSpPr>
          <p:spPr>
            <a:xfrm flipV="1">
              <a:off x="3578763" y="2086590"/>
              <a:ext cx="218406" cy="417782"/>
            </a:xfrm>
            <a:prstGeom prst="bentConnector3">
              <a:avLst>
                <a:gd name="adj1" fmla="val 50000"/>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9276144-B859-E0F0-5B68-8AA53681B1D1}"/>
                </a:ext>
              </a:extLst>
            </p:cNvPr>
            <p:cNvSpPr/>
            <p:nvPr/>
          </p:nvSpPr>
          <p:spPr>
            <a:xfrm>
              <a:off x="2801226" y="2214598"/>
              <a:ext cx="777537" cy="175127"/>
            </a:xfrm>
            <a:prstGeom prst="rect">
              <a:avLst/>
            </a:prstGeom>
            <a:solidFill>
              <a:srgbClr val="826C3A"/>
            </a:solidFill>
            <a:ln w="3175" cap="rnd" cmpd="sng" algn="ctr">
              <a:solidFill>
                <a:srgbClr val="D7D0B6"/>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Confidential Affairs</a:t>
              </a:r>
            </a:p>
          </p:txBody>
        </p:sp>
      </p:grpSp>
      <p:cxnSp>
        <p:nvCxnSpPr>
          <p:cNvPr id="28" name="Elbow Connector 95">
            <a:extLst>
              <a:ext uri="{FF2B5EF4-FFF2-40B4-BE49-F238E27FC236}">
                <a16:creationId xmlns:a16="http://schemas.microsoft.com/office/drawing/2014/main" id="{21E6176B-534C-848C-041A-867BE4377B84}"/>
              </a:ext>
            </a:extLst>
          </p:cNvPr>
          <p:cNvCxnSpPr>
            <a:cxnSpLocks/>
            <a:stCxn id="8" idx="3"/>
            <a:endCxn id="306" idx="1"/>
          </p:cNvCxnSpPr>
          <p:nvPr/>
        </p:nvCxnSpPr>
        <p:spPr>
          <a:xfrm flipV="1">
            <a:off x="3578763" y="2086590"/>
            <a:ext cx="218406" cy="215572"/>
          </a:xfrm>
          <a:prstGeom prst="bentConnector3">
            <a:avLst>
              <a:gd name="adj1" fmla="val 50000"/>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250" name="Rectangle 249">
            <a:hlinkClick r:id="" action="ppaction://noaction"/>
            <a:extLst>
              <a:ext uri="{FF2B5EF4-FFF2-40B4-BE49-F238E27FC236}">
                <a16:creationId xmlns:a16="http://schemas.microsoft.com/office/drawing/2014/main" id="{07BF816F-A4B0-1BD7-909E-82CE168A58A9}"/>
              </a:ext>
            </a:extLst>
          </p:cNvPr>
          <p:cNvSpPr/>
          <p:nvPr/>
        </p:nvSpPr>
        <p:spPr>
          <a:xfrm>
            <a:off x="11259934" y="4918131"/>
            <a:ext cx="804139" cy="336229"/>
          </a:xfrm>
          <a:prstGeom prst="rect">
            <a:avLst/>
          </a:prstGeom>
          <a:solidFill>
            <a:srgbClr val="826C3A"/>
          </a:solidFill>
          <a:ln w="3175" cap="rnd" cmpd="sng" algn="ctr">
            <a:solidFill>
              <a:srgbClr val="826C3A"/>
            </a:solid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Human Capabilities Development</a:t>
            </a:r>
          </a:p>
        </p:txBody>
      </p:sp>
    </p:spTree>
    <p:extLst>
      <p:ext uri="{BB962C8B-B14F-4D97-AF65-F5344CB8AC3E}">
        <p14:creationId xmlns:p14="http://schemas.microsoft.com/office/powerpoint/2010/main" val="2905844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6" name="Elbow Connector 95">
            <a:extLst>
              <a:ext uri="{FF2B5EF4-FFF2-40B4-BE49-F238E27FC236}">
                <a16:creationId xmlns:a16="http://schemas.microsoft.com/office/drawing/2014/main" id="{E58FE483-DBA3-4F3D-A749-53007B412BD4}"/>
              </a:ext>
            </a:extLst>
          </p:cNvPr>
          <p:cNvCxnSpPr>
            <a:cxnSpLocks/>
            <a:stCxn id="497" idx="0"/>
            <a:endCxn id="577" idx="2"/>
          </p:cNvCxnSpPr>
          <p:nvPr/>
        </p:nvCxnSpPr>
        <p:spPr>
          <a:xfrm rot="5400000" flipH="1" flipV="1">
            <a:off x="5725386" y="3090578"/>
            <a:ext cx="172249" cy="434534"/>
          </a:xfrm>
          <a:prstGeom prst="bentConnector3">
            <a:avLst>
              <a:gd name="adj1" fmla="val 50000"/>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337" name="Elbow Connector 95">
            <a:extLst>
              <a:ext uri="{FF2B5EF4-FFF2-40B4-BE49-F238E27FC236}">
                <a16:creationId xmlns:a16="http://schemas.microsoft.com/office/drawing/2014/main" id="{14E654BB-32DA-47CB-9363-6C1458AE71B5}"/>
              </a:ext>
            </a:extLst>
          </p:cNvPr>
          <p:cNvCxnSpPr>
            <a:cxnSpLocks/>
            <a:stCxn id="537" idx="0"/>
            <a:endCxn id="574" idx="2"/>
          </p:cNvCxnSpPr>
          <p:nvPr/>
        </p:nvCxnSpPr>
        <p:spPr>
          <a:xfrm rot="16200000" flipV="1">
            <a:off x="3604381" y="3099757"/>
            <a:ext cx="172250" cy="416176"/>
          </a:xfrm>
          <a:prstGeom prst="bentConnector3">
            <a:avLst>
              <a:gd name="adj1" fmla="val 50000"/>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340" name="Elbow Connector 95">
            <a:extLst>
              <a:ext uri="{FF2B5EF4-FFF2-40B4-BE49-F238E27FC236}">
                <a16:creationId xmlns:a16="http://schemas.microsoft.com/office/drawing/2014/main" id="{DFD3F112-0C2E-4734-95B4-A7DB7C266947}"/>
              </a:ext>
            </a:extLst>
          </p:cNvPr>
          <p:cNvCxnSpPr>
            <a:cxnSpLocks/>
            <a:stCxn id="483" idx="0"/>
            <a:endCxn id="574" idx="2"/>
          </p:cNvCxnSpPr>
          <p:nvPr/>
        </p:nvCxnSpPr>
        <p:spPr>
          <a:xfrm rot="5400000" flipH="1" flipV="1">
            <a:off x="2755546" y="2667098"/>
            <a:ext cx="172249" cy="1281495"/>
          </a:xfrm>
          <a:prstGeom prst="bentConnector3">
            <a:avLst>
              <a:gd name="adj1" fmla="val 50000"/>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341" name="Elbow Connector 95">
            <a:extLst>
              <a:ext uri="{FF2B5EF4-FFF2-40B4-BE49-F238E27FC236}">
                <a16:creationId xmlns:a16="http://schemas.microsoft.com/office/drawing/2014/main" id="{F242835B-8E07-4629-87D5-A50C864A8FB2}"/>
              </a:ext>
            </a:extLst>
          </p:cNvPr>
          <p:cNvCxnSpPr>
            <a:cxnSpLocks/>
            <a:stCxn id="293" idx="0"/>
            <a:endCxn id="574" idx="2"/>
          </p:cNvCxnSpPr>
          <p:nvPr/>
        </p:nvCxnSpPr>
        <p:spPr>
          <a:xfrm rot="5400000" flipH="1" flipV="1">
            <a:off x="3179391" y="3090942"/>
            <a:ext cx="172249" cy="433806"/>
          </a:xfrm>
          <a:prstGeom prst="bentConnector3">
            <a:avLst>
              <a:gd name="adj1" fmla="val 50000"/>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537" name="Rectangle 536">
            <a:hlinkClick r:id="" action="ppaction://noaction"/>
            <a:extLst>
              <a:ext uri="{FF2B5EF4-FFF2-40B4-BE49-F238E27FC236}">
                <a16:creationId xmlns:a16="http://schemas.microsoft.com/office/drawing/2014/main" id="{F47A6DE8-9291-46E9-A92C-66BDEC216D24}"/>
              </a:ext>
            </a:extLst>
          </p:cNvPr>
          <p:cNvSpPr/>
          <p:nvPr/>
        </p:nvSpPr>
        <p:spPr>
          <a:xfrm>
            <a:off x="3497534" y="3393970"/>
            <a:ext cx="802119" cy="336224"/>
          </a:xfrm>
          <a:prstGeom prst="rect">
            <a:avLst/>
          </a:prstGeom>
          <a:solidFill>
            <a:srgbClr val="826C3A"/>
          </a:solidFill>
          <a:ln w="3175" cap="rnd" cmpd="sng" algn="ctr">
            <a:solidFill>
              <a:srgbClr val="6E6F73"/>
            </a:solidFill>
            <a:prstDash val="sysDot"/>
            <a:round/>
            <a:headEnd type="none" w="med" len="med"/>
            <a:tailEnd type="none" w="med" len="med"/>
          </a:ln>
          <a:effectLst/>
        </p:spPr>
        <p:txBody>
          <a:bodyPr rot="0" spcFirstLastPara="0" vertOverflow="overflow" horzOverflow="overflow" vert="horz" wrap="square" lIns="0" tIns="91440" rIns="0" bIns="9144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Wildlife &amp; Natural Heritage</a:t>
            </a:r>
          </a:p>
        </p:txBody>
      </p:sp>
      <p:sp>
        <p:nvSpPr>
          <p:cNvPr id="538" name="Rectangle 537">
            <a:extLst>
              <a:ext uri="{FF2B5EF4-FFF2-40B4-BE49-F238E27FC236}">
                <a16:creationId xmlns:a16="http://schemas.microsoft.com/office/drawing/2014/main" id="{38AB10F7-AC35-4628-8FCB-7EEA42B44F7F}"/>
              </a:ext>
            </a:extLst>
          </p:cNvPr>
          <p:cNvSpPr/>
          <p:nvPr/>
        </p:nvSpPr>
        <p:spPr>
          <a:xfrm>
            <a:off x="3497534" y="3527843"/>
            <a:ext cx="37672" cy="202351"/>
          </a:xfrm>
          <a:prstGeom prst="rect">
            <a:avLst/>
          </a:prstGeom>
          <a:noFill/>
          <a:ln w="317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700" dirty="0">
              <a:solidFill>
                <a:schemeClr val="accent6"/>
              </a:solidFill>
            </a:endParaRPr>
          </a:p>
        </p:txBody>
      </p:sp>
      <p:cxnSp>
        <p:nvCxnSpPr>
          <p:cNvPr id="539" name="Connector: Elbow 538">
            <a:extLst>
              <a:ext uri="{FF2B5EF4-FFF2-40B4-BE49-F238E27FC236}">
                <a16:creationId xmlns:a16="http://schemas.microsoft.com/office/drawing/2014/main" id="{F29684D2-BE44-49A5-991B-F0F059A6D590}"/>
              </a:ext>
            </a:extLst>
          </p:cNvPr>
          <p:cNvCxnSpPr>
            <a:cxnSpLocks/>
            <a:stCxn id="538" idx="2"/>
            <a:endCxn id="559" idx="1"/>
          </p:cNvCxnSpPr>
          <p:nvPr/>
        </p:nvCxnSpPr>
        <p:spPr>
          <a:xfrm rot="16200000" flipH="1">
            <a:off x="3237434" y="4009130"/>
            <a:ext cx="594132" cy="36260"/>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540" name="Connector: Elbow 539">
            <a:extLst>
              <a:ext uri="{FF2B5EF4-FFF2-40B4-BE49-F238E27FC236}">
                <a16:creationId xmlns:a16="http://schemas.microsoft.com/office/drawing/2014/main" id="{7C9ACDC1-C2AB-42DE-B47A-A97EE8BF963E}"/>
              </a:ext>
            </a:extLst>
          </p:cNvPr>
          <p:cNvCxnSpPr>
            <a:cxnSpLocks/>
            <a:stCxn id="538" idx="2"/>
            <a:endCxn id="557" idx="1"/>
          </p:cNvCxnSpPr>
          <p:nvPr/>
        </p:nvCxnSpPr>
        <p:spPr>
          <a:xfrm rot="16200000" flipH="1">
            <a:off x="3046954" y="4199610"/>
            <a:ext cx="975092" cy="36260"/>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541" name="Connector: Elbow 540">
            <a:extLst>
              <a:ext uri="{FF2B5EF4-FFF2-40B4-BE49-F238E27FC236}">
                <a16:creationId xmlns:a16="http://schemas.microsoft.com/office/drawing/2014/main" id="{6B9BF4CB-4DC9-4928-BC85-0F7A84960D19}"/>
              </a:ext>
            </a:extLst>
          </p:cNvPr>
          <p:cNvCxnSpPr>
            <a:cxnSpLocks/>
            <a:stCxn id="538" idx="2"/>
            <a:endCxn id="550" idx="1"/>
          </p:cNvCxnSpPr>
          <p:nvPr/>
        </p:nvCxnSpPr>
        <p:spPr>
          <a:xfrm rot="16200000" flipH="1">
            <a:off x="2856474" y="4390090"/>
            <a:ext cx="1356052" cy="36260"/>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542" name="Connector: Elbow 541">
            <a:extLst>
              <a:ext uri="{FF2B5EF4-FFF2-40B4-BE49-F238E27FC236}">
                <a16:creationId xmlns:a16="http://schemas.microsoft.com/office/drawing/2014/main" id="{97383319-2143-4BBB-AA3E-7FAB05CD8830}"/>
              </a:ext>
            </a:extLst>
          </p:cNvPr>
          <p:cNvCxnSpPr>
            <a:cxnSpLocks/>
            <a:stCxn id="538" idx="2"/>
            <a:endCxn id="552" idx="1"/>
          </p:cNvCxnSpPr>
          <p:nvPr/>
        </p:nvCxnSpPr>
        <p:spPr>
          <a:xfrm rot="16200000" flipH="1">
            <a:off x="2665994" y="4580570"/>
            <a:ext cx="1737012" cy="36260"/>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543" name="Connector: Elbow 542">
            <a:extLst>
              <a:ext uri="{FF2B5EF4-FFF2-40B4-BE49-F238E27FC236}">
                <a16:creationId xmlns:a16="http://schemas.microsoft.com/office/drawing/2014/main" id="{4DBCAA77-A4B4-4CBC-A730-B580AFA54B39}"/>
              </a:ext>
            </a:extLst>
          </p:cNvPr>
          <p:cNvCxnSpPr>
            <a:cxnSpLocks/>
            <a:stCxn id="538" idx="2"/>
            <a:endCxn id="558" idx="1"/>
          </p:cNvCxnSpPr>
          <p:nvPr/>
        </p:nvCxnSpPr>
        <p:spPr>
          <a:xfrm rot="16200000" flipH="1">
            <a:off x="3427914" y="3818650"/>
            <a:ext cx="213172" cy="36260"/>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257" name="Rectangle 256">
            <a:hlinkClick r:id="" action="ppaction://noaction"/>
            <a:extLst>
              <a:ext uri="{FF2B5EF4-FFF2-40B4-BE49-F238E27FC236}">
                <a16:creationId xmlns:a16="http://schemas.microsoft.com/office/drawing/2014/main" id="{78B9253D-BBB4-438D-B5BB-86CE045A36F1}"/>
              </a:ext>
            </a:extLst>
          </p:cNvPr>
          <p:cNvSpPr/>
          <p:nvPr/>
        </p:nvSpPr>
        <p:spPr>
          <a:xfrm>
            <a:off x="4345864" y="3393969"/>
            <a:ext cx="802119" cy="336225"/>
          </a:xfrm>
          <a:prstGeom prst="rect">
            <a:avLst/>
          </a:prstGeom>
          <a:solidFill>
            <a:srgbClr val="826C3A"/>
          </a:solidFill>
          <a:ln w="3175" cap="rnd" cmpd="sng" algn="ctr">
            <a:solidFill>
              <a:srgbClr val="826C3A"/>
            </a:solid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Hotels &amp; Resorts</a:t>
            </a:r>
          </a:p>
        </p:txBody>
      </p:sp>
      <p:sp>
        <p:nvSpPr>
          <p:cNvPr id="258" name="Rectangle 257">
            <a:extLst>
              <a:ext uri="{FF2B5EF4-FFF2-40B4-BE49-F238E27FC236}">
                <a16:creationId xmlns:a16="http://schemas.microsoft.com/office/drawing/2014/main" id="{8866CDF8-A02D-4E7B-828D-74AB26F1B4B3}"/>
              </a:ext>
            </a:extLst>
          </p:cNvPr>
          <p:cNvSpPr/>
          <p:nvPr/>
        </p:nvSpPr>
        <p:spPr>
          <a:xfrm>
            <a:off x="4345864" y="3527843"/>
            <a:ext cx="37672" cy="202351"/>
          </a:xfrm>
          <a:prstGeom prst="rect">
            <a:avLst/>
          </a:prstGeom>
          <a:noFill/>
          <a:ln w="317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700" dirty="0">
              <a:solidFill>
                <a:schemeClr val="accent6"/>
              </a:solidFill>
            </a:endParaRPr>
          </a:p>
        </p:txBody>
      </p:sp>
      <p:cxnSp>
        <p:nvCxnSpPr>
          <p:cNvPr id="261" name="Connector: Elbow 260">
            <a:extLst>
              <a:ext uri="{FF2B5EF4-FFF2-40B4-BE49-F238E27FC236}">
                <a16:creationId xmlns:a16="http://schemas.microsoft.com/office/drawing/2014/main" id="{1167F02E-D904-4595-A009-56F9998A672D}"/>
              </a:ext>
            </a:extLst>
          </p:cNvPr>
          <p:cNvCxnSpPr>
            <a:cxnSpLocks/>
            <a:stCxn id="258" idx="2"/>
            <a:endCxn id="291" idx="1"/>
          </p:cNvCxnSpPr>
          <p:nvPr/>
        </p:nvCxnSpPr>
        <p:spPr>
          <a:xfrm rot="16200000" flipH="1">
            <a:off x="4085764" y="4009130"/>
            <a:ext cx="594132" cy="36260"/>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86" name="Connector: Elbow 285">
            <a:extLst>
              <a:ext uri="{FF2B5EF4-FFF2-40B4-BE49-F238E27FC236}">
                <a16:creationId xmlns:a16="http://schemas.microsoft.com/office/drawing/2014/main" id="{E89BB4EE-01C5-4547-9535-551958DD2BCB}"/>
              </a:ext>
            </a:extLst>
          </p:cNvPr>
          <p:cNvCxnSpPr>
            <a:cxnSpLocks/>
            <a:stCxn id="258" idx="2"/>
            <a:endCxn id="290" idx="1"/>
          </p:cNvCxnSpPr>
          <p:nvPr/>
        </p:nvCxnSpPr>
        <p:spPr>
          <a:xfrm rot="16200000" flipH="1">
            <a:off x="4276244" y="3818650"/>
            <a:ext cx="213172" cy="36260"/>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497" name="Rectangle 496">
            <a:hlinkClick r:id="" action="ppaction://noaction"/>
            <a:extLst>
              <a:ext uri="{FF2B5EF4-FFF2-40B4-BE49-F238E27FC236}">
                <a16:creationId xmlns:a16="http://schemas.microsoft.com/office/drawing/2014/main" id="{38B1E674-485A-46CF-AF0D-0AC990E4A97A}"/>
              </a:ext>
            </a:extLst>
          </p:cNvPr>
          <p:cNvSpPr/>
          <p:nvPr/>
        </p:nvSpPr>
        <p:spPr>
          <a:xfrm>
            <a:off x="5192173" y="3393969"/>
            <a:ext cx="804139" cy="336227"/>
          </a:xfrm>
          <a:prstGeom prst="rect">
            <a:avLst/>
          </a:prstGeom>
          <a:solidFill>
            <a:srgbClr val="826C3A"/>
          </a:solidFill>
          <a:ln w="3175" cap="rnd" cmpd="sng" algn="ctr">
            <a:solidFill>
              <a:srgbClr val="6E6F73"/>
            </a:solidFill>
            <a:prstDash val="sysDot"/>
            <a:round/>
            <a:headEnd type="none" w="med" len="med"/>
            <a:tailEnd type="none" w="med" len="med"/>
          </a:ln>
          <a:effectLst/>
        </p:spPr>
        <p:txBody>
          <a:bodyPr rot="0" spcFirstLastPara="0" vertOverflow="overflow" horzOverflow="overflow" vert="horz" wrap="square" lIns="0" tIns="91440" rIns="0" bIns="9144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Economic &amp; Social Development</a:t>
            </a:r>
          </a:p>
        </p:txBody>
      </p:sp>
      <p:sp>
        <p:nvSpPr>
          <p:cNvPr id="503" name="Rectangle 502">
            <a:extLst>
              <a:ext uri="{FF2B5EF4-FFF2-40B4-BE49-F238E27FC236}">
                <a16:creationId xmlns:a16="http://schemas.microsoft.com/office/drawing/2014/main" id="{BEBCAE0C-C541-4A81-88DD-323C6E1B3956}"/>
              </a:ext>
            </a:extLst>
          </p:cNvPr>
          <p:cNvSpPr/>
          <p:nvPr/>
        </p:nvSpPr>
        <p:spPr>
          <a:xfrm>
            <a:off x="5191640" y="3527845"/>
            <a:ext cx="37767" cy="202351"/>
          </a:xfrm>
          <a:prstGeom prst="rect">
            <a:avLst/>
          </a:prstGeom>
          <a:noFill/>
          <a:ln w="317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700" dirty="0">
              <a:solidFill>
                <a:schemeClr val="accent6"/>
              </a:solidFill>
            </a:endParaRPr>
          </a:p>
        </p:txBody>
      </p:sp>
      <p:cxnSp>
        <p:nvCxnSpPr>
          <p:cNvPr id="504" name="Connector: Elbow 503">
            <a:extLst>
              <a:ext uri="{FF2B5EF4-FFF2-40B4-BE49-F238E27FC236}">
                <a16:creationId xmlns:a16="http://schemas.microsoft.com/office/drawing/2014/main" id="{365A656B-5351-454D-BE97-157953E57141}"/>
              </a:ext>
            </a:extLst>
          </p:cNvPr>
          <p:cNvCxnSpPr>
            <a:cxnSpLocks/>
            <a:stCxn id="503" idx="2"/>
            <a:endCxn id="510" idx="1"/>
          </p:cNvCxnSpPr>
          <p:nvPr/>
        </p:nvCxnSpPr>
        <p:spPr>
          <a:xfrm rot="16200000" flipH="1">
            <a:off x="4932914" y="4007806"/>
            <a:ext cx="594130" cy="38910"/>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505" name="Connector: Elbow 504">
            <a:extLst>
              <a:ext uri="{FF2B5EF4-FFF2-40B4-BE49-F238E27FC236}">
                <a16:creationId xmlns:a16="http://schemas.microsoft.com/office/drawing/2014/main" id="{8A9788DC-1101-44FD-A60E-774AB2CF5107}"/>
              </a:ext>
            </a:extLst>
          </p:cNvPr>
          <p:cNvCxnSpPr>
            <a:cxnSpLocks/>
            <a:stCxn id="503" idx="2"/>
            <a:endCxn id="502" idx="1"/>
          </p:cNvCxnSpPr>
          <p:nvPr/>
        </p:nvCxnSpPr>
        <p:spPr>
          <a:xfrm rot="16200000" flipH="1">
            <a:off x="5123394" y="3817326"/>
            <a:ext cx="213170" cy="38910"/>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506" name="Connector: Elbow 505">
            <a:extLst>
              <a:ext uri="{FF2B5EF4-FFF2-40B4-BE49-F238E27FC236}">
                <a16:creationId xmlns:a16="http://schemas.microsoft.com/office/drawing/2014/main" id="{AD629945-D118-432A-8842-6E73CC020AD2}"/>
              </a:ext>
            </a:extLst>
          </p:cNvPr>
          <p:cNvCxnSpPr>
            <a:cxnSpLocks/>
            <a:stCxn id="503" idx="2"/>
            <a:endCxn id="501" idx="1"/>
          </p:cNvCxnSpPr>
          <p:nvPr/>
        </p:nvCxnSpPr>
        <p:spPr>
          <a:xfrm rot="16200000" flipH="1">
            <a:off x="4742434" y="4198286"/>
            <a:ext cx="975090" cy="38910"/>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507" name="Connector: Elbow 506">
            <a:extLst>
              <a:ext uri="{FF2B5EF4-FFF2-40B4-BE49-F238E27FC236}">
                <a16:creationId xmlns:a16="http://schemas.microsoft.com/office/drawing/2014/main" id="{967DF550-4867-4DBE-A619-0E76FC9AF52E}"/>
              </a:ext>
            </a:extLst>
          </p:cNvPr>
          <p:cNvCxnSpPr>
            <a:cxnSpLocks/>
            <a:stCxn id="503" idx="2"/>
            <a:endCxn id="498" idx="1"/>
          </p:cNvCxnSpPr>
          <p:nvPr/>
        </p:nvCxnSpPr>
        <p:spPr>
          <a:xfrm rot="16200000" flipH="1">
            <a:off x="4550933" y="4389786"/>
            <a:ext cx="1356050" cy="36869"/>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508" name="Connector: Elbow 507">
            <a:extLst>
              <a:ext uri="{FF2B5EF4-FFF2-40B4-BE49-F238E27FC236}">
                <a16:creationId xmlns:a16="http://schemas.microsoft.com/office/drawing/2014/main" id="{E9112386-3BA8-48C6-8512-78040F970273}"/>
              </a:ext>
            </a:extLst>
          </p:cNvPr>
          <p:cNvCxnSpPr>
            <a:cxnSpLocks/>
            <a:stCxn id="503" idx="2"/>
            <a:endCxn id="499" idx="1"/>
          </p:cNvCxnSpPr>
          <p:nvPr/>
        </p:nvCxnSpPr>
        <p:spPr>
          <a:xfrm rot="16200000" flipH="1">
            <a:off x="4359795" y="4580924"/>
            <a:ext cx="1737010" cy="35553"/>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509" name="Connector: Elbow 508">
            <a:extLst>
              <a:ext uri="{FF2B5EF4-FFF2-40B4-BE49-F238E27FC236}">
                <a16:creationId xmlns:a16="http://schemas.microsoft.com/office/drawing/2014/main" id="{9E66B873-45E0-4112-9140-DA6D51FFA19A}"/>
              </a:ext>
            </a:extLst>
          </p:cNvPr>
          <p:cNvCxnSpPr>
            <a:cxnSpLocks/>
            <a:stCxn id="503" idx="2"/>
            <a:endCxn id="500" idx="1"/>
          </p:cNvCxnSpPr>
          <p:nvPr/>
        </p:nvCxnSpPr>
        <p:spPr>
          <a:xfrm rot="16200000" flipH="1">
            <a:off x="4169315" y="4771404"/>
            <a:ext cx="2117970" cy="35553"/>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513" name="Connector: Elbow 512">
            <a:extLst>
              <a:ext uri="{FF2B5EF4-FFF2-40B4-BE49-F238E27FC236}">
                <a16:creationId xmlns:a16="http://schemas.microsoft.com/office/drawing/2014/main" id="{F5B56789-D9CB-4BDD-AA1F-1BEA3CC5F84A}"/>
              </a:ext>
            </a:extLst>
          </p:cNvPr>
          <p:cNvCxnSpPr>
            <a:cxnSpLocks/>
            <a:stCxn id="511" idx="2"/>
            <a:endCxn id="535" idx="1"/>
          </p:cNvCxnSpPr>
          <p:nvPr/>
        </p:nvCxnSpPr>
        <p:spPr>
          <a:xfrm rot="16200000" flipH="1">
            <a:off x="5971724" y="3817326"/>
            <a:ext cx="213170" cy="38910"/>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514" name="Connector: Elbow 513">
            <a:extLst>
              <a:ext uri="{FF2B5EF4-FFF2-40B4-BE49-F238E27FC236}">
                <a16:creationId xmlns:a16="http://schemas.microsoft.com/office/drawing/2014/main" id="{F8AAC5F7-83E2-40AE-8348-0B107A26B7E1}"/>
              </a:ext>
            </a:extLst>
          </p:cNvPr>
          <p:cNvCxnSpPr>
            <a:cxnSpLocks/>
            <a:stCxn id="511" idx="2"/>
            <a:endCxn id="536" idx="1"/>
          </p:cNvCxnSpPr>
          <p:nvPr/>
        </p:nvCxnSpPr>
        <p:spPr>
          <a:xfrm rot="16200000" flipH="1">
            <a:off x="5781244" y="4007806"/>
            <a:ext cx="594130" cy="38910"/>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515" name="Connector: Elbow 514">
            <a:extLst>
              <a:ext uri="{FF2B5EF4-FFF2-40B4-BE49-F238E27FC236}">
                <a16:creationId xmlns:a16="http://schemas.microsoft.com/office/drawing/2014/main" id="{CBB67919-A148-4B85-AF9B-9D1C13EA2A45}"/>
              </a:ext>
            </a:extLst>
          </p:cNvPr>
          <p:cNvCxnSpPr>
            <a:cxnSpLocks/>
            <a:stCxn id="511" idx="2"/>
            <a:endCxn id="530" idx="1"/>
          </p:cNvCxnSpPr>
          <p:nvPr/>
        </p:nvCxnSpPr>
        <p:spPr>
          <a:xfrm rot="16200000" flipH="1">
            <a:off x="5400878" y="4388171"/>
            <a:ext cx="1356050" cy="40099"/>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312" name="Elbow Connector 95">
            <a:extLst>
              <a:ext uri="{FF2B5EF4-FFF2-40B4-BE49-F238E27FC236}">
                <a16:creationId xmlns:a16="http://schemas.microsoft.com/office/drawing/2014/main" id="{ADCCE664-A600-43BD-9C41-246A77346DC6}"/>
              </a:ext>
            </a:extLst>
          </p:cNvPr>
          <p:cNvCxnSpPr>
            <a:cxnSpLocks/>
            <a:stCxn id="516" idx="0"/>
            <a:endCxn id="577" idx="2"/>
          </p:cNvCxnSpPr>
          <p:nvPr/>
        </p:nvCxnSpPr>
        <p:spPr>
          <a:xfrm rot="16200000" flipV="1">
            <a:off x="6149551" y="3100947"/>
            <a:ext cx="172249" cy="413796"/>
          </a:xfrm>
          <a:prstGeom prst="bentConnector3">
            <a:avLst>
              <a:gd name="adj1" fmla="val 50000"/>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511" name="Rectangle 510">
            <a:extLst>
              <a:ext uri="{FF2B5EF4-FFF2-40B4-BE49-F238E27FC236}">
                <a16:creationId xmlns:a16="http://schemas.microsoft.com/office/drawing/2014/main" id="{91742895-4927-4014-958E-17EB90054D19}"/>
              </a:ext>
            </a:extLst>
          </p:cNvPr>
          <p:cNvSpPr/>
          <p:nvPr/>
        </p:nvSpPr>
        <p:spPr>
          <a:xfrm>
            <a:off x="6039970" y="3527845"/>
            <a:ext cx="37767" cy="202351"/>
          </a:xfrm>
          <a:prstGeom prst="rect">
            <a:avLst/>
          </a:prstGeom>
          <a:noFill/>
          <a:ln w="317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700" dirty="0">
              <a:solidFill>
                <a:schemeClr val="accent6"/>
              </a:solidFill>
            </a:endParaRPr>
          </a:p>
        </p:txBody>
      </p:sp>
      <p:sp>
        <p:nvSpPr>
          <p:cNvPr id="516" name="Rectangle 515">
            <a:hlinkClick r:id="" action="ppaction://noaction"/>
            <a:extLst>
              <a:ext uri="{FF2B5EF4-FFF2-40B4-BE49-F238E27FC236}">
                <a16:creationId xmlns:a16="http://schemas.microsoft.com/office/drawing/2014/main" id="{66ADF11F-5B66-4D46-ACF7-83B816F07410}"/>
              </a:ext>
            </a:extLst>
          </p:cNvPr>
          <p:cNvSpPr/>
          <p:nvPr/>
        </p:nvSpPr>
        <p:spPr>
          <a:xfrm>
            <a:off x="6040503" y="3393969"/>
            <a:ext cx="804139" cy="336227"/>
          </a:xfrm>
          <a:prstGeom prst="rect">
            <a:avLst/>
          </a:prstGeom>
          <a:solidFill>
            <a:srgbClr val="826C3A"/>
          </a:solidFill>
          <a:ln w="3175" cap="rnd" cmpd="sng" algn="ctr">
            <a:solidFill>
              <a:srgbClr val="6E6F73"/>
            </a:solidFill>
            <a:prstDash val="sysDot"/>
            <a:round/>
            <a:headEnd type="none" w="med" len="med"/>
            <a:tailEnd type="none" w="med" len="med"/>
          </a:ln>
          <a:effectLst/>
        </p:spPr>
        <p:txBody>
          <a:bodyPr rot="0" spcFirstLastPara="0" vertOverflow="overflow" horzOverflow="overflow" vert="horz" wrap="square" lIns="0" tIns="91440" rIns="0" bIns="9144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County Planning &amp; Operations</a:t>
            </a:r>
          </a:p>
        </p:txBody>
      </p:sp>
      <p:cxnSp>
        <p:nvCxnSpPr>
          <p:cNvPr id="517" name="Connector: Elbow 516">
            <a:extLst>
              <a:ext uri="{FF2B5EF4-FFF2-40B4-BE49-F238E27FC236}">
                <a16:creationId xmlns:a16="http://schemas.microsoft.com/office/drawing/2014/main" id="{2AB6F774-6815-442B-B5F3-D251C77CBB3E}"/>
              </a:ext>
            </a:extLst>
          </p:cNvPr>
          <p:cNvCxnSpPr>
            <a:cxnSpLocks/>
            <a:stCxn id="511" idx="2"/>
            <a:endCxn id="533" idx="1"/>
          </p:cNvCxnSpPr>
          <p:nvPr/>
        </p:nvCxnSpPr>
        <p:spPr>
          <a:xfrm rot="16200000" flipH="1">
            <a:off x="5019918" y="4769131"/>
            <a:ext cx="2117970" cy="40099"/>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519" name="Connector: Elbow 518">
            <a:extLst>
              <a:ext uri="{FF2B5EF4-FFF2-40B4-BE49-F238E27FC236}">
                <a16:creationId xmlns:a16="http://schemas.microsoft.com/office/drawing/2014/main" id="{9E51A167-E839-4D6C-AC61-FD0CDA812351}"/>
              </a:ext>
            </a:extLst>
          </p:cNvPr>
          <p:cNvCxnSpPr>
            <a:cxnSpLocks/>
            <a:stCxn id="511" idx="2"/>
            <a:endCxn id="531" idx="1"/>
          </p:cNvCxnSpPr>
          <p:nvPr/>
        </p:nvCxnSpPr>
        <p:spPr>
          <a:xfrm rot="16200000" flipH="1">
            <a:off x="5210398" y="4578651"/>
            <a:ext cx="1737010" cy="40099"/>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520" name="Connector: Elbow 519">
            <a:extLst>
              <a:ext uri="{FF2B5EF4-FFF2-40B4-BE49-F238E27FC236}">
                <a16:creationId xmlns:a16="http://schemas.microsoft.com/office/drawing/2014/main" id="{884DC21F-8F70-47E4-808A-C6821828CD58}"/>
              </a:ext>
            </a:extLst>
          </p:cNvPr>
          <p:cNvCxnSpPr>
            <a:cxnSpLocks/>
            <a:stCxn id="511" idx="2"/>
            <a:endCxn id="518" idx="1"/>
          </p:cNvCxnSpPr>
          <p:nvPr/>
        </p:nvCxnSpPr>
        <p:spPr>
          <a:xfrm rot="16200000" flipH="1">
            <a:off x="4829438" y="4959611"/>
            <a:ext cx="2498930" cy="40099"/>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532" name="Connector: Elbow 531">
            <a:extLst>
              <a:ext uri="{FF2B5EF4-FFF2-40B4-BE49-F238E27FC236}">
                <a16:creationId xmlns:a16="http://schemas.microsoft.com/office/drawing/2014/main" id="{13C330B5-668B-4CE7-8439-7808DC27F6A0}"/>
              </a:ext>
            </a:extLst>
          </p:cNvPr>
          <p:cNvCxnSpPr>
            <a:cxnSpLocks/>
            <a:stCxn id="511" idx="2"/>
            <a:endCxn id="534" idx="1"/>
          </p:cNvCxnSpPr>
          <p:nvPr/>
        </p:nvCxnSpPr>
        <p:spPr>
          <a:xfrm rot="16200000" flipH="1">
            <a:off x="5590764" y="4198286"/>
            <a:ext cx="975090" cy="38910"/>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293" name="Rectangle 292">
            <a:hlinkClick r:id="" action="ppaction://noaction"/>
            <a:extLst>
              <a:ext uri="{FF2B5EF4-FFF2-40B4-BE49-F238E27FC236}">
                <a16:creationId xmlns:a16="http://schemas.microsoft.com/office/drawing/2014/main" id="{3D96D2AA-95CF-4F21-BC6C-C13CC5BEDD58}"/>
              </a:ext>
            </a:extLst>
          </p:cNvPr>
          <p:cNvSpPr/>
          <p:nvPr/>
        </p:nvSpPr>
        <p:spPr>
          <a:xfrm>
            <a:off x="2647183" y="3393969"/>
            <a:ext cx="802858" cy="336224"/>
          </a:xfrm>
          <a:prstGeom prst="rect">
            <a:avLst/>
          </a:prstGeom>
          <a:solidFill>
            <a:srgbClr val="826C3A"/>
          </a:solidFill>
          <a:ln w="12700" cap="rnd" cmpd="sng" algn="ctr">
            <a:solidFill>
              <a:srgbClr val="FF0000"/>
            </a:solidFill>
            <a:prstDash val="sysDash"/>
            <a:round/>
            <a:headEnd type="none" w="med" len="med"/>
            <a:tailEnd type="none" w="med" len="med"/>
          </a:ln>
          <a:effectLst/>
        </p:spPr>
        <p:txBody>
          <a:bodyPr rot="0" spcFirstLastPara="0" vertOverflow="overflow" horzOverflow="overflow" vert="horz" wrap="square" lIns="0" tIns="91440" rIns="0" bIns="9144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Culture</a:t>
            </a:r>
          </a:p>
        </p:txBody>
      </p:sp>
      <p:sp>
        <p:nvSpPr>
          <p:cNvPr id="294" name="Rectangle 293">
            <a:extLst>
              <a:ext uri="{FF2B5EF4-FFF2-40B4-BE49-F238E27FC236}">
                <a16:creationId xmlns:a16="http://schemas.microsoft.com/office/drawing/2014/main" id="{79FD1FA8-FA92-45AD-9C95-634B63BB16B9}"/>
              </a:ext>
            </a:extLst>
          </p:cNvPr>
          <p:cNvSpPr/>
          <p:nvPr/>
        </p:nvSpPr>
        <p:spPr>
          <a:xfrm>
            <a:off x="2646651" y="3527842"/>
            <a:ext cx="37707" cy="202351"/>
          </a:xfrm>
          <a:prstGeom prst="rect">
            <a:avLst/>
          </a:prstGeom>
          <a:noFill/>
          <a:ln w="317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700" dirty="0">
              <a:solidFill>
                <a:schemeClr val="accent6"/>
              </a:solidFill>
            </a:endParaRPr>
          </a:p>
        </p:txBody>
      </p:sp>
      <p:cxnSp>
        <p:nvCxnSpPr>
          <p:cNvPr id="295" name="Connector: Elbow 294">
            <a:extLst>
              <a:ext uri="{FF2B5EF4-FFF2-40B4-BE49-F238E27FC236}">
                <a16:creationId xmlns:a16="http://schemas.microsoft.com/office/drawing/2014/main" id="{E0971399-35F6-4FE6-8E4A-308B2D1029A2}"/>
              </a:ext>
            </a:extLst>
          </p:cNvPr>
          <p:cNvCxnSpPr>
            <a:cxnSpLocks/>
            <a:stCxn id="294" idx="2"/>
            <a:endCxn id="300" idx="1"/>
          </p:cNvCxnSpPr>
          <p:nvPr/>
        </p:nvCxnSpPr>
        <p:spPr>
          <a:xfrm rot="16200000" flipH="1">
            <a:off x="2007543" y="4388155"/>
            <a:ext cx="1356054" cy="40130"/>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96" name="Connector: Elbow 295">
            <a:extLst>
              <a:ext uri="{FF2B5EF4-FFF2-40B4-BE49-F238E27FC236}">
                <a16:creationId xmlns:a16="http://schemas.microsoft.com/office/drawing/2014/main" id="{1393106F-B931-4775-AF1F-FC822DBA5278}"/>
              </a:ext>
            </a:extLst>
          </p:cNvPr>
          <p:cNvCxnSpPr>
            <a:cxnSpLocks/>
            <a:stCxn id="294" idx="2"/>
            <a:endCxn id="304" idx="1"/>
          </p:cNvCxnSpPr>
          <p:nvPr/>
        </p:nvCxnSpPr>
        <p:spPr>
          <a:xfrm rot="16200000" flipH="1">
            <a:off x="2387862" y="4007836"/>
            <a:ext cx="594134" cy="38848"/>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97" name="Connector: Elbow 296">
            <a:extLst>
              <a:ext uri="{FF2B5EF4-FFF2-40B4-BE49-F238E27FC236}">
                <a16:creationId xmlns:a16="http://schemas.microsoft.com/office/drawing/2014/main" id="{0112EFFD-A568-4E75-98B9-D5F5AAABB72B}"/>
              </a:ext>
            </a:extLst>
          </p:cNvPr>
          <p:cNvCxnSpPr>
            <a:cxnSpLocks/>
            <a:stCxn id="294" idx="2"/>
            <a:endCxn id="302" idx="1"/>
          </p:cNvCxnSpPr>
          <p:nvPr/>
        </p:nvCxnSpPr>
        <p:spPr>
          <a:xfrm rot="16200000" flipH="1">
            <a:off x="2197382" y="4198316"/>
            <a:ext cx="975094" cy="38848"/>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98" name="Connector: Elbow 297">
            <a:extLst>
              <a:ext uri="{FF2B5EF4-FFF2-40B4-BE49-F238E27FC236}">
                <a16:creationId xmlns:a16="http://schemas.microsoft.com/office/drawing/2014/main" id="{B3E4F80D-0D0D-4880-982B-2D27B378C5B5}"/>
              </a:ext>
            </a:extLst>
          </p:cNvPr>
          <p:cNvCxnSpPr>
            <a:cxnSpLocks/>
            <a:stCxn id="294" idx="2"/>
            <a:endCxn id="301" idx="1"/>
          </p:cNvCxnSpPr>
          <p:nvPr/>
        </p:nvCxnSpPr>
        <p:spPr>
          <a:xfrm rot="16200000" flipH="1">
            <a:off x="1817063" y="4578635"/>
            <a:ext cx="1737014" cy="40130"/>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99" name="Connector: Elbow 298">
            <a:extLst>
              <a:ext uri="{FF2B5EF4-FFF2-40B4-BE49-F238E27FC236}">
                <a16:creationId xmlns:a16="http://schemas.microsoft.com/office/drawing/2014/main" id="{C118CAB7-77A1-46C2-A529-91132BC317DC}"/>
              </a:ext>
            </a:extLst>
          </p:cNvPr>
          <p:cNvCxnSpPr>
            <a:cxnSpLocks/>
            <a:stCxn id="294" idx="2"/>
            <a:endCxn id="303" idx="1"/>
          </p:cNvCxnSpPr>
          <p:nvPr/>
        </p:nvCxnSpPr>
        <p:spPr>
          <a:xfrm rot="16200000" flipH="1">
            <a:off x="2578342" y="3817356"/>
            <a:ext cx="213174" cy="38848"/>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317" name="Elbow Connector 95">
            <a:extLst>
              <a:ext uri="{FF2B5EF4-FFF2-40B4-BE49-F238E27FC236}">
                <a16:creationId xmlns:a16="http://schemas.microsoft.com/office/drawing/2014/main" id="{76B5E64B-63FE-4241-BB62-667BD361B6DC}"/>
              </a:ext>
            </a:extLst>
          </p:cNvPr>
          <p:cNvCxnSpPr>
            <a:cxnSpLocks/>
            <a:stCxn id="257" idx="0"/>
            <a:endCxn id="574" idx="2"/>
          </p:cNvCxnSpPr>
          <p:nvPr/>
        </p:nvCxnSpPr>
        <p:spPr>
          <a:xfrm rot="16200000" flipV="1">
            <a:off x="4028547" y="2675592"/>
            <a:ext cx="172249" cy="1264506"/>
          </a:xfrm>
          <a:prstGeom prst="bentConnector3">
            <a:avLst>
              <a:gd name="adj1" fmla="val 50000"/>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483" name="Rectangle 482">
            <a:hlinkClick r:id="" action="ppaction://noaction"/>
            <a:extLst>
              <a:ext uri="{FF2B5EF4-FFF2-40B4-BE49-F238E27FC236}">
                <a16:creationId xmlns:a16="http://schemas.microsoft.com/office/drawing/2014/main" id="{2BCE700C-3E76-4DA1-81D1-DDF3EC4E0577}"/>
              </a:ext>
            </a:extLst>
          </p:cNvPr>
          <p:cNvSpPr/>
          <p:nvPr/>
        </p:nvSpPr>
        <p:spPr>
          <a:xfrm>
            <a:off x="1798854" y="3393969"/>
            <a:ext cx="804138" cy="336223"/>
          </a:xfrm>
          <a:prstGeom prst="rect">
            <a:avLst/>
          </a:prstGeom>
          <a:solidFill>
            <a:srgbClr val="826C3A"/>
          </a:solidFill>
          <a:ln w="12700" cap="rnd" cmpd="sng" algn="ctr">
            <a:solidFill>
              <a:srgbClr val="FF0000"/>
            </a:solidFill>
            <a:prstDash val="sysDash"/>
            <a:round/>
            <a:headEnd type="none" w="med" len="med"/>
            <a:tailEnd type="none" w="med" len="med"/>
          </a:ln>
          <a:effectLst/>
        </p:spPr>
        <p:txBody>
          <a:bodyPr rot="0" spcFirstLastPara="0" vertOverflow="overflow" horzOverflow="overflow" vert="horz" wrap="square" lIns="0" tIns="91440" rIns="0" bIns="9144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Destination Management &amp; Marketing </a:t>
            </a:r>
          </a:p>
        </p:txBody>
      </p:sp>
      <p:cxnSp>
        <p:nvCxnSpPr>
          <p:cNvPr id="486" name="Connector: Elbow 485">
            <a:extLst>
              <a:ext uri="{FF2B5EF4-FFF2-40B4-BE49-F238E27FC236}">
                <a16:creationId xmlns:a16="http://schemas.microsoft.com/office/drawing/2014/main" id="{7E3F0E3D-0EBA-4B81-99BD-53E0312A3E40}"/>
              </a:ext>
            </a:extLst>
          </p:cNvPr>
          <p:cNvCxnSpPr>
            <a:cxnSpLocks/>
            <a:stCxn id="484" idx="2"/>
            <a:endCxn id="494" idx="1"/>
          </p:cNvCxnSpPr>
          <p:nvPr/>
        </p:nvCxnSpPr>
        <p:spPr>
          <a:xfrm rot="16200000" flipH="1">
            <a:off x="1349113" y="4198284"/>
            <a:ext cx="975094" cy="38910"/>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87" name="Connector: Elbow 486">
            <a:extLst>
              <a:ext uri="{FF2B5EF4-FFF2-40B4-BE49-F238E27FC236}">
                <a16:creationId xmlns:a16="http://schemas.microsoft.com/office/drawing/2014/main" id="{26BEB81E-5F35-43BB-8F60-79AB6A1293FF}"/>
              </a:ext>
            </a:extLst>
          </p:cNvPr>
          <p:cNvCxnSpPr>
            <a:cxnSpLocks/>
            <a:stCxn id="484" idx="2"/>
            <a:endCxn id="492" idx="1"/>
          </p:cNvCxnSpPr>
          <p:nvPr/>
        </p:nvCxnSpPr>
        <p:spPr>
          <a:xfrm rot="16200000" flipH="1">
            <a:off x="1158633" y="4388764"/>
            <a:ext cx="1356054" cy="38910"/>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88" name="Connector: Elbow 487">
            <a:extLst>
              <a:ext uri="{FF2B5EF4-FFF2-40B4-BE49-F238E27FC236}">
                <a16:creationId xmlns:a16="http://schemas.microsoft.com/office/drawing/2014/main" id="{7308869D-B752-48AC-ADA5-034F11A42373}"/>
              </a:ext>
            </a:extLst>
          </p:cNvPr>
          <p:cNvCxnSpPr>
            <a:cxnSpLocks/>
            <a:stCxn id="484" idx="2"/>
            <a:endCxn id="491" idx="1"/>
          </p:cNvCxnSpPr>
          <p:nvPr/>
        </p:nvCxnSpPr>
        <p:spPr>
          <a:xfrm rot="16200000" flipH="1">
            <a:off x="968153" y="4579244"/>
            <a:ext cx="1737014" cy="38910"/>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90" name="Connector: Elbow 489">
            <a:extLst>
              <a:ext uri="{FF2B5EF4-FFF2-40B4-BE49-F238E27FC236}">
                <a16:creationId xmlns:a16="http://schemas.microsoft.com/office/drawing/2014/main" id="{1528C61F-A0B6-4471-B266-0D02B29A5BDE}"/>
              </a:ext>
            </a:extLst>
          </p:cNvPr>
          <p:cNvCxnSpPr>
            <a:cxnSpLocks/>
            <a:stCxn id="484" idx="2"/>
            <a:endCxn id="495" idx="1"/>
          </p:cNvCxnSpPr>
          <p:nvPr/>
        </p:nvCxnSpPr>
        <p:spPr>
          <a:xfrm rot="16200000" flipH="1">
            <a:off x="1730073" y="3817324"/>
            <a:ext cx="213174" cy="38910"/>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550" name="Rectangle 549">
            <a:hlinkClick r:id="" action="ppaction://noaction"/>
            <a:extLst>
              <a:ext uri="{FF2B5EF4-FFF2-40B4-BE49-F238E27FC236}">
                <a16:creationId xmlns:a16="http://schemas.microsoft.com/office/drawing/2014/main" id="{AF495717-0C89-48EF-AFA0-1EA0C57A5E1F}"/>
              </a:ext>
            </a:extLst>
          </p:cNvPr>
          <p:cNvSpPr/>
          <p:nvPr/>
        </p:nvSpPr>
        <p:spPr>
          <a:xfrm>
            <a:off x="3552630" y="4918131"/>
            <a:ext cx="745001" cy="336229"/>
          </a:xfrm>
          <a:prstGeom prst="rect">
            <a:avLst/>
          </a:prstGeom>
          <a:solidFill>
            <a:srgbClr val="D7D0B6"/>
          </a:solid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Habitat Regeneration &amp; Landscaping </a:t>
            </a:r>
          </a:p>
        </p:txBody>
      </p:sp>
      <p:sp>
        <p:nvSpPr>
          <p:cNvPr id="552" name="Rectangle 551">
            <a:hlinkClick r:id="" action="ppaction://noaction"/>
            <a:extLst>
              <a:ext uri="{FF2B5EF4-FFF2-40B4-BE49-F238E27FC236}">
                <a16:creationId xmlns:a16="http://schemas.microsoft.com/office/drawing/2014/main" id="{B0535775-DE8E-43B2-9838-AEAF4EE2D112}"/>
              </a:ext>
            </a:extLst>
          </p:cNvPr>
          <p:cNvSpPr/>
          <p:nvPr/>
        </p:nvSpPr>
        <p:spPr>
          <a:xfrm>
            <a:off x="3552630" y="5299091"/>
            <a:ext cx="745001" cy="336229"/>
          </a:xfrm>
          <a:prstGeom prst="rect">
            <a:avLst/>
          </a:prstGeom>
          <a:solidFill>
            <a:srgbClr val="D7D0B6"/>
          </a:solid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Wildlife &amp; Natural Heritage </a:t>
            </a:r>
            <a:br>
              <a:rPr lang="en-US" sz="700" dirty="0">
                <a:solidFill>
                  <a:schemeClr val="accent6"/>
                </a:solidFill>
                <a:latin typeface="+mj-lt"/>
                <a:cs typeface="Sakkal Majalla" panose="02000000000000000000" pitchFamily="2" charset="-78"/>
                <a:sym typeface="Calibri"/>
              </a:rPr>
            </a:br>
            <a:r>
              <a:rPr lang="en-US" sz="700" dirty="0">
                <a:solidFill>
                  <a:schemeClr val="accent6"/>
                </a:solidFill>
                <a:latin typeface="+mj-lt"/>
                <a:cs typeface="Sakkal Majalla" panose="02000000000000000000" pitchFamily="2" charset="-78"/>
                <a:sym typeface="Calibri"/>
              </a:rPr>
              <a:t>Research &amp; Advisory</a:t>
            </a:r>
          </a:p>
        </p:txBody>
      </p:sp>
      <p:sp>
        <p:nvSpPr>
          <p:cNvPr id="557" name="Rectangle 556">
            <a:hlinkClick r:id="" action="ppaction://noaction"/>
            <a:extLst>
              <a:ext uri="{FF2B5EF4-FFF2-40B4-BE49-F238E27FC236}">
                <a16:creationId xmlns:a16="http://schemas.microsoft.com/office/drawing/2014/main" id="{3D7B9FCD-09B1-4CD4-BB9D-0972A755FC62}"/>
              </a:ext>
            </a:extLst>
          </p:cNvPr>
          <p:cNvSpPr/>
          <p:nvPr/>
        </p:nvSpPr>
        <p:spPr>
          <a:xfrm>
            <a:off x="3552630" y="4537171"/>
            <a:ext cx="745001" cy="336229"/>
          </a:xfrm>
          <a:prstGeom prst="rect">
            <a:avLst/>
          </a:prstGeom>
          <a:solidFill>
            <a:srgbClr val="D7D0B6"/>
          </a:solidFill>
          <a:ln w="12700" cap="rnd" cmpd="sng" algn="ctr">
            <a:solidFill>
              <a:srgbClr val="FF0000"/>
            </a:solidFill>
            <a:prstDash val="sysDash"/>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Conservation Breeding &amp; Reintroduction</a:t>
            </a:r>
          </a:p>
        </p:txBody>
      </p:sp>
      <p:sp>
        <p:nvSpPr>
          <p:cNvPr id="558" name="Rectangle 557">
            <a:hlinkClick r:id="" action="ppaction://noaction"/>
            <a:extLst>
              <a:ext uri="{FF2B5EF4-FFF2-40B4-BE49-F238E27FC236}">
                <a16:creationId xmlns:a16="http://schemas.microsoft.com/office/drawing/2014/main" id="{33AB5AFB-BE24-4DD8-87F2-91D56612EC45}"/>
              </a:ext>
            </a:extLst>
          </p:cNvPr>
          <p:cNvSpPr/>
          <p:nvPr/>
        </p:nvSpPr>
        <p:spPr>
          <a:xfrm>
            <a:off x="3552630" y="3775251"/>
            <a:ext cx="745001" cy="336229"/>
          </a:xfrm>
          <a:prstGeom prst="rect">
            <a:avLst/>
          </a:prstGeom>
          <a:solidFill>
            <a:srgbClr val="D7D0B6"/>
          </a:solid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Sector Planning</a:t>
            </a:r>
          </a:p>
        </p:txBody>
      </p:sp>
      <p:sp>
        <p:nvSpPr>
          <p:cNvPr id="559" name="Rectangle 558">
            <a:hlinkClick r:id="" action="ppaction://noaction"/>
            <a:extLst>
              <a:ext uri="{FF2B5EF4-FFF2-40B4-BE49-F238E27FC236}">
                <a16:creationId xmlns:a16="http://schemas.microsoft.com/office/drawing/2014/main" id="{B3042739-D3C3-44E3-AB30-ED0DAB86A18B}"/>
              </a:ext>
            </a:extLst>
          </p:cNvPr>
          <p:cNvSpPr/>
          <p:nvPr/>
        </p:nvSpPr>
        <p:spPr>
          <a:xfrm>
            <a:off x="3552630" y="4156211"/>
            <a:ext cx="745001" cy="336229"/>
          </a:xfrm>
          <a:prstGeom prst="rect">
            <a:avLst/>
          </a:prstGeom>
          <a:solidFill>
            <a:srgbClr val="D7D0B6"/>
          </a:solid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Nature Reserves</a:t>
            </a:r>
          </a:p>
        </p:txBody>
      </p:sp>
      <p:sp>
        <p:nvSpPr>
          <p:cNvPr id="290" name="Rectangle 289">
            <a:hlinkClick r:id="" action="ppaction://noaction"/>
            <a:extLst>
              <a:ext uri="{FF2B5EF4-FFF2-40B4-BE49-F238E27FC236}">
                <a16:creationId xmlns:a16="http://schemas.microsoft.com/office/drawing/2014/main" id="{810ED8FD-B0C6-43B6-B7ED-616F86622DDC}"/>
              </a:ext>
            </a:extLst>
          </p:cNvPr>
          <p:cNvSpPr/>
          <p:nvPr/>
        </p:nvSpPr>
        <p:spPr>
          <a:xfrm>
            <a:off x="4400960" y="3775251"/>
            <a:ext cx="745001" cy="336229"/>
          </a:xfrm>
          <a:prstGeom prst="rect">
            <a:avLst/>
          </a:prstGeom>
          <a:solidFill>
            <a:srgbClr val="D7D0B6"/>
          </a:solid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Planning &amp; Guidelines Development</a:t>
            </a:r>
          </a:p>
        </p:txBody>
      </p:sp>
      <p:sp>
        <p:nvSpPr>
          <p:cNvPr id="291" name="Rectangle 290">
            <a:hlinkClick r:id="" action="ppaction://noaction"/>
            <a:extLst>
              <a:ext uri="{FF2B5EF4-FFF2-40B4-BE49-F238E27FC236}">
                <a16:creationId xmlns:a16="http://schemas.microsoft.com/office/drawing/2014/main" id="{8D08B425-E8F6-49D3-91B1-9E3A1897AB1F}"/>
              </a:ext>
            </a:extLst>
          </p:cNvPr>
          <p:cNvSpPr/>
          <p:nvPr/>
        </p:nvSpPr>
        <p:spPr>
          <a:xfrm>
            <a:off x="4400960" y="4156211"/>
            <a:ext cx="745001" cy="336229"/>
          </a:xfrm>
          <a:prstGeom prst="rect">
            <a:avLst/>
          </a:prstGeom>
          <a:solidFill>
            <a:srgbClr val="D7D0B6"/>
          </a:solid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H&amp;R Development</a:t>
            </a:r>
          </a:p>
        </p:txBody>
      </p:sp>
      <p:sp>
        <p:nvSpPr>
          <p:cNvPr id="498" name="Rectangle 497">
            <a:hlinkClick r:id="" action="ppaction://noaction"/>
            <a:extLst>
              <a:ext uri="{FF2B5EF4-FFF2-40B4-BE49-F238E27FC236}">
                <a16:creationId xmlns:a16="http://schemas.microsoft.com/office/drawing/2014/main" id="{47B4BF25-3472-47A5-92A6-BDDE1873AB7D}"/>
              </a:ext>
            </a:extLst>
          </p:cNvPr>
          <p:cNvSpPr/>
          <p:nvPr/>
        </p:nvSpPr>
        <p:spPr>
          <a:xfrm>
            <a:off x="5247393" y="4918131"/>
            <a:ext cx="746878" cy="336229"/>
          </a:xfrm>
          <a:prstGeom prst="rect">
            <a:avLst/>
          </a:prstGeom>
          <a:solidFill>
            <a:srgbClr val="D7D0B6"/>
          </a:solidFill>
          <a:ln w="12700" cap="rnd" cmpd="sng" algn="ctr">
            <a:solidFill>
              <a:srgbClr val="FF0000"/>
            </a:solidFill>
            <a:prstDash val="sysDash"/>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Agriculture</a:t>
            </a:r>
          </a:p>
        </p:txBody>
      </p:sp>
      <p:sp>
        <p:nvSpPr>
          <p:cNvPr id="499" name="Rectangle 498">
            <a:hlinkClick r:id="" action="ppaction://noaction"/>
            <a:extLst>
              <a:ext uri="{FF2B5EF4-FFF2-40B4-BE49-F238E27FC236}">
                <a16:creationId xmlns:a16="http://schemas.microsoft.com/office/drawing/2014/main" id="{F443D0FC-C5C6-4568-AC8B-F7AE9F3A51A4}"/>
              </a:ext>
            </a:extLst>
          </p:cNvPr>
          <p:cNvSpPr/>
          <p:nvPr/>
        </p:nvSpPr>
        <p:spPr>
          <a:xfrm>
            <a:off x="5246077" y="5299091"/>
            <a:ext cx="746878" cy="336229"/>
          </a:xfrm>
          <a:prstGeom prst="rect">
            <a:avLst/>
          </a:prstGeom>
          <a:solidFill>
            <a:srgbClr val="D7D0B6"/>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Education</a:t>
            </a:r>
          </a:p>
        </p:txBody>
      </p:sp>
      <p:sp>
        <p:nvSpPr>
          <p:cNvPr id="500" name="Rectangle 499">
            <a:hlinkClick r:id="" action="ppaction://noaction"/>
            <a:extLst>
              <a:ext uri="{FF2B5EF4-FFF2-40B4-BE49-F238E27FC236}">
                <a16:creationId xmlns:a16="http://schemas.microsoft.com/office/drawing/2014/main" id="{90AB24EC-B940-42B7-8122-D943829E97D7}"/>
              </a:ext>
            </a:extLst>
          </p:cNvPr>
          <p:cNvSpPr/>
          <p:nvPr/>
        </p:nvSpPr>
        <p:spPr>
          <a:xfrm>
            <a:off x="5246077" y="5680051"/>
            <a:ext cx="746878" cy="336229"/>
          </a:xfrm>
          <a:prstGeom prst="rect">
            <a:avLst/>
          </a:prstGeom>
          <a:solidFill>
            <a:srgbClr val="D7D0B6"/>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Healthcare &amp; Wellbeing</a:t>
            </a:r>
          </a:p>
        </p:txBody>
      </p:sp>
      <p:sp>
        <p:nvSpPr>
          <p:cNvPr id="501" name="Rectangle 500">
            <a:hlinkClick r:id="" action="ppaction://noaction"/>
            <a:extLst>
              <a:ext uri="{FF2B5EF4-FFF2-40B4-BE49-F238E27FC236}">
                <a16:creationId xmlns:a16="http://schemas.microsoft.com/office/drawing/2014/main" id="{81E9059A-75E4-4FFC-BDB2-F73B93E98D88}"/>
              </a:ext>
            </a:extLst>
          </p:cNvPr>
          <p:cNvSpPr/>
          <p:nvPr/>
        </p:nvSpPr>
        <p:spPr>
          <a:xfrm>
            <a:off x="5249434" y="4537171"/>
            <a:ext cx="746878" cy="336229"/>
          </a:xfrm>
          <a:prstGeom prst="rect">
            <a:avLst/>
          </a:prstGeom>
          <a:solidFill>
            <a:srgbClr val="D7D0B6"/>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Social Development</a:t>
            </a:r>
          </a:p>
        </p:txBody>
      </p:sp>
      <p:sp>
        <p:nvSpPr>
          <p:cNvPr id="502" name="Rectangle 501">
            <a:hlinkClick r:id="" action="ppaction://noaction"/>
            <a:extLst>
              <a:ext uri="{FF2B5EF4-FFF2-40B4-BE49-F238E27FC236}">
                <a16:creationId xmlns:a16="http://schemas.microsoft.com/office/drawing/2014/main" id="{FEE85BEC-086A-4A5A-9C7A-0A574DA72B4C}"/>
              </a:ext>
            </a:extLst>
          </p:cNvPr>
          <p:cNvSpPr/>
          <p:nvPr/>
        </p:nvSpPr>
        <p:spPr>
          <a:xfrm>
            <a:off x="5249434" y="3775251"/>
            <a:ext cx="746878" cy="336229"/>
          </a:xfrm>
          <a:prstGeom prst="rect">
            <a:avLst/>
          </a:prstGeom>
          <a:solidFill>
            <a:srgbClr val="D7D0B6"/>
          </a:solid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Sector Planning</a:t>
            </a:r>
          </a:p>
        </p:txBody>
      </p:sp>
      <p:sp>
        <p:nvSpPr>
          <p:cNvPr id="510" name="Rectangle 509">
            <a:hlinkClick r:id="" action="ppaction://noaction"/>
            <a:extLst>
              <a:ext uri="{FF2B5EF4-FFF2-40B4-BE49-F238E27FC236}">
                <a16:creationId xmlns:a16="http://schemas.microsoft.com/office/drawing/2014/main" id="{D6471DA7-E089-4B22-9E0F-9F73514F85D4}"/>
              </a:ext>
            </a:extLst>
          </p:cNvPr>
          <p:cNvSpPr/>
          <p:nvPr/>
        </p:nvSpPr>
        <p:spPr>
          <a:xfrm>
            <a:off x="5249434" y="4156211"/>
            <a:ext cx="746878" cy="336229"/>
          </a:xfrm>
          <a:prstGeom prst="rect">
            <a:avLst/>
          </a:prstGeom>
          <a:solidFill>
            <a:srgbClr val="D7D0B6"/>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Economic Development</a:t>
            </a:r>
          </a:p>
        </p:txBody>
      </p:sp>
      <p:sp>
        <p:nvSpPr>
          <p:cNvPr id="518" name="Rectangle 517">
            <a:hlinkClick r:id="" action="ppaction://noaction"/>
            <a:extLst>
              <a:ext uri="{FF2B5EF4-FFF2-40B4-BE49-F238E27FC236}">
                <a16:creationId xmlns:a16="http://schemas.microsoft.com/office/drawing/2014/main" id="{0A03489B-29BF-4E6C-AA65-FAA93B7B0D5A}"/>
              </a:ext>
            </a:extLst>
          </p:cNvPr>
          <p:cNvSpPr/>
          <p:nvPr/>
        </p:nvSpPr>
        <p:spPr>
          <a:xfrm>
            <a:off x="6098953" y="6061011"/>
            <a:ext cx="746878" cy="336229"/>
          </a:xfrm>
          <a:prstGeom prst="rect">
            <a:avLst/>
          </a:prstGeom>
          <a:solidFill>
            <a:srgbClr val="D7D0B6"/>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Aviation &amp; Transportation</a:t>
            </a:r>
          </a:p>
        </p:txBody>
      </p:sp>
      <p:sp>
        <p:nvSpPr>
          <p:cNvPr id="530" name="Rectangle 529">
            <a:hlinkClick r:id="" action="ppaction://noaction"/>
            <a:extLst>
              <a:ext uri="{FF2B5EF4-FFF2-40B4-BE49-F238E27FC236}">
                <a16:creationId xmlns:a16="http://schemas.microsoft.com/office/drawing/2014/main" id="{D1DCD07F-495B-4180-BCBC-11CD8A0FCE01}"/>
              </a:ext>
            </a:extLst>
          </p:cNvPr>
          <p:cNvSpPr/>
          <p:nvPr/>
        </p:nvSpPr>
        <p:spPr>
          <a:xfrm>
            <a:off x="6098953" y="4918131"/>
            <a:ext cx="746878" cy="336229"/>
          </a:xfrm>
          <a:prstGeom prst="rect">
            <a:avLst/>
          </a:prstGeom>
          <a:solidFill>
            <a:srgbClr val="D7D0B6"/>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Inspection &amp; Enforcement</a:t>
            </a:r>
          </a:p>
        </p:txBody>
      </p:sp>
      <p:sp>
        <p:nvSpPr>
          <p:cNvPr id="531" name="Rectangle 530">
            <a:hlinkClick r:id="" action="ppaction://noaction"/>
            <a:extLst>
              <a:ext uri="{FF2B5EF4-FFF2-40B4-BE49-F238E27FC236}">
                <a16:creationId xmlns:a16="http://schemas.microsoft.com/office/drawing/2014/main" id="{ACD56FD6-5A11-4EAD-8905-4A76D1D92337}"/>
              </a:ext>
            </a:extLst>
          </p:cNvPr>
          <p:cNvSpPr/>
          <p:nvPr/>
        </p:nvSpPr>
        <p:spPr>
          <a:xfrm>
            <a:off x="6098953" y="5299091"/>
            <a:ext cx="746878" cy="336229"/>
          </a:xfrm>
          <a:prstGeom prst="rect">
            <a:avLst/>
          </a:prstGeom>
          <a:solidFill>
            <a:srgbClr val="D7D0B6"/>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HSSE</a:t>
            </a:r>
          </a:p>
        </p:txBody>
      </p:sp>
      <p:sp>
        <p:nvSpPr>
          <p:cNvPr id="533" name="Rectangle 532">
            <a:hlinkClick r:id="" action="ppaction://noaction"/>
            <a:extLst>
              <a:ext uri="{FF2B5EF4-FFF2-40B4-BE49-F238E27FC236}">
                <a16:creationId xmlns:a16="http://schemas.microsoft.com/office/drawing/2014/main" id="{0B43E402-3444-4271-88B5-43051C093757}"/>
              </a:ext>
            </a:extLst>
          </p:cNvPr>
          <p:cNvSpPr/>
          <p:nvPr/>
        </p:nvSpPr>
        <p:spPr>
          <a:xfrm>
            <a:off x="6098953" y="5680051"/>
            <a:ext cx="746878" cy="336229"/>
          </a:xfrm>
          <a:prstGeom prst="rect">
            <a:avLst/>
          </a:prstGeom>
          <a:solidFill>
            <a:srgbClr val="D7D0B6"/>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Geospatial</a:t>
            </a:r>
          </a:p>
        </p:txBody>
      </p:sp>
      <p:sp>
        <p:nvSpPr>
          <p:cNvPr id="534" name="Rectangle 533">
            <a:hlinkClick r:id="" action="ppaction://noaction"/>
            <a:extLst>
              <a:ext uri="{FF2B5EF4-FFF2-40B4-BE49-F238E27FC236}">
                <a16:creationId xmlns:a16="http://schemas.microsoft.com/office/drawing/2014/main" id="{087B3E7B-AF87-4DB5-9D91-49F1ED3D6B99}"/>
              </a:ext>
            </a:extLst>
          </p:cNvPr>
          <p:cNvSpPr/>
          <p:nvPr/>
        </p:nvSpPr>
        <p:spPr>
          <a:xfrm>
            <a:off x="6097764" y="4537171"/>
            <a:ext cx="746878" cy="336229"/>
          </a:xfrm>
          <a:prstGeom prst="rect">
            <a:avLst/>
          </a:prstGeom>
          <a:solidFill>
            <a:srgbClr val="D7D0B6"/>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County Management</a:t>
            </a:r>
          </a:p>
        </p:txBody>
      </p:sp>
      <p:sp>
        <p:nvSpPr>
          <p:cNvPr id="535" name="Rectangle 534">
            <a:hlinkClick r:id="" action="ppaction://noaction"/>
            <a:extLst>
              <a:ext uri="{FF2B5EF4-FFF2-40B4-BE49-F238E27FC236}">
                <a16:creationId xmlns:a16="http://schemas.microsoft.com/office/drawing/2014/main" id="{A732296D-E27B-45C3-B7B0-0ED2DE6212A0}"/>
              </a:ext>
            </a:extLst>
          </p:cNvPr>
          <p:cNvSpPr/>
          <p:nvPr/>
        </p:nvSpPr>
        <p:spPr>
          <a:xfrm>
            <a:off x="6097764" y="3775251"/>
            <a:ext cx="746878" cy="336229"/>
          </a:xfrm>
          <a:prstGeom prst="rect">
            <a:avLst/>
          </a:prstGeom>
          <a:solidFill>
            <a:srgbClr val="D7D0B6"/>
          </a:solid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Sector Planning</a:t>
            </a:r>
          </a:p>
        </p:txBody>
      </p:sp>
      <p:sp>
        <p:nvSpPr>
          <p:cNvPr id="536" name="Rectangle 535">
            <a:hlinkClick r:id="" action="ppaction://noaction"/>
            <a:extLst>
              <a:ext uri="{FF2B5EF4-FFF2-40B4-BE49-F238E27FC236}">
                <a16:creationId xmlns:a16="http://schemas.microsoft.com/office/drawing/2014/main" id="{68E9AFE2-6797-4DB4-960B-05FC6DDDD478}"/>
              </a:ext>
            </a:extLst>
          </p:cNvPr>
          <p:cNvSpPr/>
          <p:nvPr/>
        </p:nvSpPr>
        <p:spPr>
          <a:xfrm>
            <a:off x="6097764" y="4156211"/>
            <a:ext cx="746878" cy="336229"/>
          </a:xfrm>
          <a:prstGeom prst="rect">
            <a:avLst/>
          </a:prstGeom>
          <a:solidFill>
            <a:srgbClr val="D7D0B6"/>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County Planning</a:t>
            </a:r>
          </a:p>
        </p:txBody>
      </p:sp>
      <p:sp>
        <p:nvSpPr>
          <p:cNvPr id="300" name="Rectangle 299">
            <a:hlinkClick r:id="" action="ppaction://noaction"/>
            <a:extLst>
              <a:ext uri="{FF2B5EF4-FFF2-40B4-BE49-F238E27FC236}">
                <a16:creationId xmlns:a16="http://schemas.microsoft.com/office/drawing/2014/main" id="{963EC9B7-D0E1-42AC-9E02-760CAD3CDDA0}"/>
              </a:ext>
            </a:extLst>
          </p:cNvPr>
          <p:cNvSpPr/>
          <p:nvPr/>
        </p:nvSpPr>
        <p:spPr>
          <a:xfrm>
            <a:off x="2705635" y="4918131"/>
            <a:ext cx="745688" cy="336231"/>
          </a:xfrm>
          <a:prstGeom prst="rect">
            <a:avLst/>
          </a:prstGeom>
          <a:solidFill>
            <a:srgbClr val="D7D0B6"/>
          </a:solidFill>
          <a:ln w="12700" cap="rnd" cmpd="sng" algn="ctr">
            <a:solidFill>
              <a:srgbClr val="FF0000"/>
            </a:solidFill>
            <a:prstDash val="sysDash"/>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Collections</a:t>
            </a:r>
          </a:p>
        </p:txBody>
      </p:sp>
      <p:sp>
        <p:nvSpPr>
          <p:cNvPr id="301" name="Rectangle 300">
            <a:hlinkClick r:id="" action="ppaction://noaction"/>
            <a:extLst>
              <a:ext uri="{FF2B5EF4-FFF2-40B4-BE49-F238E27FC236}">
                <a16:creationId xmlns:a16="http://schemas.microsoft.com/office/drawing/2014/main" id="{322DD636-F0B4-413C-BEF1-34528EAF84B4}"/>
              </a:ext>
            </a:extLst>
          </p:cNvPr>
          <p:cNvSpPr/>
          <p:nvPr/>
        </p:nvSpPr>
        <p:spPr>
          <a:xfrm>
            <a:off x="2705635" y="5299091"/>
            <a:ext cx="745688" cy="336231"/>
          </a:xfrm>
          <a:prstGeom prst="rect">
            <a:avLst/>
          </a:prstGeom>
          <a:solidFill>
            <a:srgbClr val="D7D0B6"/>
          </a:solidFill>
          <a:ln w="12700" cap="rnd" cmpd="sng" algn="ctr">
            <a:solidFill>
              <a:srgbClr val="FF0000"/>
            </a:solidFill>
            <a:prstDash val="sysDash"/>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Archeology &amp; Conservation</a:t>
            </a:r>
          </a:p>
        </p:txBody>
      </p:sp>
      <p:sp>
        <p:nvSpPr>
          <p:cNvPr id="302" name="Rectangle 301">
            <a:hlinkClick r:id="" action="ppaction://noaction"/>
            <a:extLst>
              <a:ext uri="{FF2B5EF4-FFF2-40B4-BE49-F238E27FC236}">
                <a16:creationId xmlns:a16="http://schemas.microsoft.com/office/drawing/2014/main" id="{168027FB-07F0-4F31-987E-AED124A90F04}"/>
              </a:ext>
            </a:extLst>
          </p:cNvPr>
          <p:cNvSpPr/>
          <p:nvPr/>
        </p:nvSpPr>
        <p:spPr>
          <a:xfrm>
            <a:off x="2704353" y="4537171"/>
            <a:ext cx="745688" cy="336231"/>
          </a:xfrm>
          <a:prstGeom prst="rect">
            <a:avLst/>
          </a:prstGeom>
          <a:solidFill>
            <a:srgbClr val="D7D0B6"/>
          </a:solidFill>
          <a:ln w="12700" cap="rnd" cmpd="sng" algn="ctr">
            <a:solidFill>
              <a:srgbClr val="FF0000"/>
            </a:solidFill>
            <a:prstDash val="sysDash"/>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Culture Sites Management</a:t>
            </a:r>
          </a:p>
        </p:txBody>
      </p:sp>
      <p:sp>
        <p:nvSpPr>
          <p:cNvPr id="303" name="Rectangle 302">
            <a:hlinkClick r:id="" action="ppaction://noaction"/>
            <a:extLst>
              <a:ext uri="{FF2B5EF4-FFF2-40B4-BE49-F238E27FC236}">
                <a16:creationId xmlns:a16="http://schemas.microsoft.com/office/drawing/2014/main" id="{F6ECB6BF-3704-45B6-B175-557AF4F283FA}"/>
              </a:ext>
            </a:extLst>
          </p:cNvPr>
          <p:cNvSpPr/>
          <p:nvPr/>
        </p:nvSpPr>
        <p:spPr>
          <a:xfrm>
            <a:off x="2704353" y="3775251"/>
            <a:ext cx="745688" cy="336231"/>
          </a:xfrm>
          <a:prstGeom prst="rect">
            <a:avLst/>
          </a:prstGeom>
          <a:solidFill>
            <a:srgbClr val="D7D0B6"/>
          </a:solid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Sector Planning</a:t>
            </a:r>
          </a:p>
        </p:txBody>
      </p:sp>
      <p:sp>
        <p:nvSpPr>
          <p:cNvPr id="304" name="Rectangle 303">
            <a:hlinkClick r:id="" action="ppaction://noaction"/>
            <a:extLst>
              <a:ext uri="{FF2B5EF4-FFF2-40B4-BE49-F238E27FC236}">
                <a16:creationId xmlns:a16="http://schemas.microsoft.com/office/drawing/2014/main" id="{3BF2BEBF-0D90-447A-89D6-5D5F90C75A68}"/>
              </a:ext>
            </a:extLst>
          </p:cNvPr>
          <p:cNvSpPr/>
          <p:nvPr/>
        </p:nvSpPr>
        <p:spPr>
          <a:xfrm>
            <a:off x="2704353" y="4156211"/>
            <a:ext cx="745688" cy="336231"/>
          </a:xfrm>
          <a:prstGeom prst="rect">
            <a:avLst/>
          </a:prstGeom>
          <a:solidFill>
            <a:srgbClr val="D7D0B6"/>
          </a:solidFill>
          <a:ln w="12700" cap="rnd" cmpd="sng" algn="ctr">
            <a:solidFill>
              <a:srgbClr val="FF0000"/>
            </a:solidFill>
            <a:prstDash val="sysDash"/>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Arts &amp; Creative Industries</a:t>
            </a:r>
          </a:p>
        </p:txBody>
      </p:sp>
      <p:sp>
        <p:nvSpPr>
          <p:cNvPr id="492" name="Rectangle 491">
            <a:hlinkClick r:id="" action="ppaction://noaction"/>
            <a:extLst>
              <a:ext uri="{FF2B5EF4-FFF2-40B4-BE49-F238E27FC236}">
                <a16:creationId xmlns:a16="http://schemas.microsoft.com/office/drawing/2014/main" id="{61D8BF3E-D2BB-4216-BC14-538E79861678}"/>
              </a:ext>
            </a:extLst>
          </p:cNvPr>
          <p:cNvSpPr/>
          <p:nvPr/>
        </p:nvSpPr>
        <p:spPr>
          <a:xfrm>
            <a:off x="1856115" y="4918131"/>
            <a:ext cx="746877" cy="336229"/>
          </a:xfrm>
          <a:prstGeom prst="rect">
            <a:avLst/>
          </a:prstGeom>
          <a:solidFill>
            <a:srgbClr val="D7D0B6"/>
          </a:solidFill>
          <a:ln w="12700" cap="rnd" cmpd="sng" algn="ctr">
            <a:solidFill>
              <a:srgbClr val="FF0000"/>
            </a:solidFill>
            <a:prstDash val="sysDash"/>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Visitor Experience</a:t>
            </a:r>
          </a:p>
        </p:txBody>
      </p:sp>
      <p:sp>
        <p:nvSpPr>
          <p:cNvPr id="494" name="Rectangle 493">
            <a:hlinkClick r:id="" action="ppaction://noaction"/>
            <a:extLst>
              <a:ext uri="{FF2B5EF4-FFF2-40B4-BE49-F238E27FC236}">
                <a16:creationId xmlns:a16="http://schemas.microsoft.com/office/drawing/2014/main" id="{4BDDE125-08EE-49D8-A5F9-68A01599C980}"/>
              </a:ext>
            </a:extLst>
          </p:cNvPr>
          <p:cNvSpPr/>
          <p:nvPr/>
        </p:nvSpPr>
        <p:spPr>
          <a:xfrm>
            <a:off x="1856115" y="4537171"/>
            <a:ext cx="746877" cy="336229"/>
          </a:xfrm>
          <a:prstGeom prst="rect">
            <a:avLst/>
          </a:prstGeom>
          <a:solidFill>
            <a:srgbClr val="D7D0B6"/>
          </a:solidFill>
          <a:ln w="12700" cap="rnd" cmpd="sng" algn="ctr">
            <a:solidFill>
              <a:srgbClr val="FF0000"/>
            </a:solidFill>
            <a:prstDash val="sysDash"/>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Destination Development</a:t>
            </a:r>
          </a:p>
        </p:txBody>
      </p:sp>
      <p:sp>
        <p:nvSpPr>
          <p:cNvPr id="495" name="Rectangle 494">
            <a:hlinkClick r:id="" action="ppaction://noaction"/>
            <a:extLst>
              <a:ext uri="{FF2B5EF4-FFF2-40B4-BE49-F238E27FC236}">
                <a16:creationId xmlns:a16="http://schemas.microsoft.com/office/drawing/2014/main" id="{106DC6BB-2255-4904-962E-7DE3F1184510}"/>
              </a:ext>
            </a:extLst>
          </p:cNvPr>
          <p:cNvSpPr/>
          <p:nvPr/>
        </p:nvSpPr>
        <p:spPr>
          <a:xfrm>
            <a:off x="1856115" y="3775251"/>
            <a:ext cx="746877" cy="336229"/>
          </a:xfrm>
          <a:prstGeom prst="rect">
            <a:avLst/>
          </a:prstGeom>
          <a:solidFill>
            <a:srgbClr val="D7D0B6"/>
          </a:solid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Sector Planning</a:t>
            </a:r>
          </a:p>
        </p:txBody>
      </p:sp>
      <p:sp>
        <p:nvSpPr>
          <p:cNvPr id="236" name="Rectangle 235">
            <a:hlinkClick r:id="" action="ppaction://noaction"/>
            <a:extLst>
              <a:ext uri="{FF2B5EF4-FFF2-40B4-BE49-F238E27FC236}">
                <a16:creationId xmlns:a16="http://schemas.microsoft.com/office/drawing/2014/main" id="{A3564F1D-23D2-4FB9-905A-AD696AF3511C}"/>
              </a:ext>
            </a:extLst>
          </p:cNvPr>
          <p:cNvSpPr/>
          <p:nvPr/>
        </p:nvSpPr>
        <p:spPr>
          <a:xfrm>
            <a:off x="1856115" y="4156211"/>
            <a:ext cx="746877" cy="336229"/>
          </a:xfrm>
          <a:prstGeom prst="rect">
            <a:avLst/>
          </a:prstGeom>
          <a:solidFill>
            <a:srgbClr val="D7D0B6"/>
          </a:solidFill>
          <a:ln w="12700" cap="rnd" cmpd="sng" algn="ctr">
            <a:solidFill>
              <a:srgbClr val="FF0000"/>
            </a:solidFill>
            <a:prstDash val="sysDash"/>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Destination Marketing</a:t>
            </a:r>
          </a:p>
        </p:txBody>
      </p:sp>
      <p:sp>
        <p:nvSpPr>
          <p:cNvPr id="491" name="Rectangle 490">
            <a:hlinkClick r:id="" action="ppaction://noaction"/>
            <a:extLst>
              <a:ext uri="{FF2B5EF4-FFF2-40B4-BE49-F238E27FC236}">
                <a16:creationId xmlns:a16="http://schemas.microsoft.com/office/drawing/2014/main" id="{CC5E503E-B46C-4E55-85F7-C683D8A642DE}"/>
              </a:ext>
            </a:extLst>
          </p:cNvPr>
          <p:cNvSpPr/>
          <p:nvPr/>
        </p:nvSpPr>
        <p:spPr>
          <a:xfrm>
            <a:off x="1856115" y="5299091"/>
            <a:ext cx="746877" cy="336229"/>
          </a:xfrm>
          <a:prstGeom prst="rect">
            <a:avLst/>
          </a:prstGeom>
          <a:solidFill>
            <a:srgbClr val="D7D0B6"/>
          </a:solidFill>
          <a:ln w="317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Film AlUla</a:t>
            </a:r>
          </a:p>
        </p:txBody>
      </p:sp>
      <p:sp>
        <p:nvSpPr>
          <p:cNvPr id="237" name="Rectangle 236">
            <a:hlinkClick r:id="" action="ppaction://noaction"/>
            <a:extLst>
              <a:ext uri="{FF2B5EF4-FFF2-40B4-BE49-F238E27FC236}">
                <a16:creationId xmlns:a16="http://schemas.microsoft.com/office/drawing/2014/main" id="{E7BCDD05-C98D-444C-AA8A-55D1F3422989}"/>
              </a:ext>
            </a:extLst>
          </p:cNvPr>
          <p:cNvSpPr/>
          <p:nvPr/>
        </p:nvSpPr>
        <p:spPr>
          <a:xfrm>
            <a:off x="1856115" y="5680051"/>
            <a:ext cx="746877" cy="336229"/>
          </a:xfrm>
          <a:prstGeom prst="rect">
            <a:avLst/>
          </a:prstGeom>
          <a:solidFill>
            <a:srgbClr val="D7D0B6"/>
          </a:solidFill>
          <a:ln w="12700" cap="rnd" cmpd="sng" algn="ctr">
            <a:solidFill>
              <a:srgbClr val="FF0000"/>
            </a:solidFill>
            <a:prstDash val="sysDash"/>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Events</a:t>
            </a:r>
          </a:p>
        </p:txBody>
      </p:sp>
      <p:cxnSp>
        <p:nvCxnSpPr>
          <p:cNvPr id="238" name="Connector: Elbow 237">
            <a:extLst>
              <a:ext uri="{FF2B5EF4-FFF2-40B4-BE49-F238E27FC236}">
                <a16:creationId xmlns:a16="http://schemas.microsoft.com/office/drawing/2014/main" id="{D03FD017-1E94-46CB-B64E-9F032371C11C}"/>
              </a:ext>
            </a:extLst>
          </p:cNvPr>
          <p:cNvCxnSpPr>
            <a:cxnSpLocks/>
            <a:stCxn id="484" idx="2"/>
            <a:endCxn id="236" idx="1"/>
          </p:cNvCxnSpPr>
          <p:nvPr/>
        </p:nvCxnSpPr>
        <p:spPr>
          <a:xfrm rot="16200000" flipH="1">
            <a:off x="1539593" y="4007804"/>
            <a:ext cx="594134" cy="38910"/>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484" name="Rectangle 483">
            <a:extLst>
              <a:ext uri="{FF2B5EF4-FFF2-40B4-BE49-F238E27FC236}">
                <a16:creationId xmlns:a16="http://schemas.microsoft.com/office/drawing/2014/main" id="{6F80A17B-386C-475D-B908-617B1AB8B55A}"/>
              </a:ext>
            </a:extLst>
          </p:cNvPr>
          <p:cNvSpPr/>
          <p:nvPr/>
        </p:nvSpPr>
        <p:spPr>
          <a:xfrm>
            <a:off x="1798321" y="3527841"/>
            <a:ext cx="37767" cy="202351"/>
          </a:xfrm>
          <a:prstGeom prst="rect">
            <a:avLst/>
          </a:prstGeom>
          <a:noFill/>
          <a:ln w="317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700" dirty="0">
              <a:solidFill>
                <a:schemeClr val="accent6"/>
              </a:solidFill>
            </a:endParaRPr>
          </a:p>
        </p:txBody>
      </p:sp>
      <p:cxnSp>
        <p:nvCxnSpPr>
          <p:cNvPr id="242" name="Connector: Elbow 241">
            <a:extLst>
              <a:ext uri="{FF2B5EF4-FFF2-40B4-BE49-F238E27FC236}">
                <a16:creationId xmlns:a16="http://schemas.microsoft.com/office/drawing/2014/main" id="{954DD2E4-1BDD-44C5-A2D9-D57F75009AC2}"/>
              </a:ext>
            </a:extLst>
          </p:cNvPr>
          <p:cNvCxnSpPr>
            <a:cxnSpLocks/>
            <a:stCxn id="484" idx="2"/>
            <a:endCxn id="237" idx="1"/>
          </p:cNvCxnSpPr>
          <p:nvPr/>
        </p:nvCxnSpPr>
        <p:spPr>
          <a:xfrm rot="16200000" flipH="1">
            <a:off x="777673" y="4769724"/>
            <a:ext cx="2117974" cy="38910"/>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grpSp>
        <p:nvGrpSpPr>
          <p:cNvPr id="128" name="Group 127">
            <a:extLst>
              <a:ext uri="{FF2B5EF4-FFF2-40B4-BE49-F238E27FC236}">
                <a16:creationId xmlns:a16="http://schemas.microsoft.com/office/drawing/2014/main" id="{1D685BEA-7E94-41AB-B6B3-09833FDF639C}"/>
              </a:ext>
            </a:extLst>
          </p:cNvPr>
          <p:cNvGrpSpPr/>
          <p:nvPr/>
        </p:nvGrpSpPr>
        <p:grpSpPr>
          <a:xfrm>
            <a:off x="11434618" y="6581775"/>
            <a:ext cx="508370" cy="365125"/>
            <a:chOff x="11434618" y="6581775"/>
            <a:chExt cx="508370" cy="365125"/>
          </a:xfrm>
        </p:grpSpPr>
        <p:sp>
          <p:nvSpPr>
            <p:cNvPr id="129" name="Slide Number Placeholder 2">
              <a:extLst>
                <a:ext uri="{FF2B5EF4-FFF2-40B4-BE49-F238E27FC236}">
                  <a16:creationId xmlns:a16="http://schemas.microsoft.com/office/drawing/2014/main" id="{71ADBB68-FF64-4FB5-84D0-3A5D41F26559}"/>
                </a:ext>
              </a:extLst>
            </p:cNvPr>
            <p:cNvSpPr txBox="1">
              <a:spLocks/>
            </p:cNvSpPr>
            <p:nvPr/>
          </p:nvSpPr>
          <p:spPr>
            <a:xfrm>
              <a:off x="11434618" y="6581775"/>
              <a:ext cx="508370" cy="365125"/>
            </a:xfrm>
            <a:prstGeom prst="rect">
              <a:avLst/>
            </a:prstGeom>
          </p:spPr>
          <p:txBody>
            <a:bodyPr tIns="0" anchor="t"/>
            <a:lstStyle>
              <a:defPPr>
                <a:defRPr lang="en-US"/>
              </a:defPPr>
              <a:lvl1pPr marL="0" algn="l" defTabSz="914400" rtl="0" eaLnBrk="1" latinLnBrk="0" hangingPunct="1">
                <a:defRPr sz="10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a:solidFill>
                    <a:schemeClr val="tx1"/>
                  </a:solidFill>
                </a:rPr>
                <a:t> </a:t>
              </a:r>
              <a:fld id="{8D106B86-2C1D-4C37-AAEC-BECB664F03FD}" type="slidenum">
                <a:rPr lang="en-US" sz="900" smtClean="0">
                  <a:solidFill>
                    <a:schemeClr val="tx1"/>
                  </a:solidFill>
                </a:rPr>
                <a:pPr algn="r"/>
                <a:t>6</a:t>
              </a:fld>
              <a:endParaRPr lang="en-US" sz="900" dirty="0">
                <a:solidFill>
                  <a:schemeClr val="tx1"/>
                </a:solidFill>
              </a:endParaRPr>
            </a:p>
          </p:txBody>
        </p:sp>
        <p:sp>
          <p:nvSpPr>
            <p:cNvPr id="130" name="Graphic 3">
              <a:extLst>
                <a:ext uri="{FF2B5EF4-FFF2-40B4-BE49-F238E27FC236}">
                  <a16:creationId xmlns:a16="http://schemas.microsoft.com/office/drawing/2014/main" id="{849FA69A-0C3F-436C-9C48-211AE3BF4E9D}"/>
                </a:ext>
              </a:extLst>
            </p:cNvPr>
            <p:cNvSpPr/>
            <p:nvPr/>
          </p:nvSpPr>
          <p:spPr>
            <a:xfrm>
              <a:off x="11637744" y="6581775"/>
              <a:ext cx="49530" cy="274320"/>
            </a:xfrm>
            <a:custGeom>
              <a:avLst/>
              <a:gdLst>
                <a:gd name="connsiteX0" fmla="*/ 49530 w 49530"/>
                <a:gd name="connsiteY0" fmla="*/ 0 h 506730"/>
                <a:gd name="connsiteX1" fmla="*/ 0 w 49530"/>
                <a:gd name="connsiteY1" fmla="*/ 506730 h 506730"/>
              </a:gdLst>
              <a:ahLst/>
              <a:cxnLst>
                <a:cxn ang="0">
                  <a:pos x="connsiteX0" y="connsiteY0"/>
                </a:cxn>
                <a:cxn ang="0">
                  <a:pos x="connsiteX1" y="connsiteY1"/>
                </a:cxn>
              </a:cxnLst>
              <a:rect l="l" t="t" r="r" b="b"/>
              <a:pathLst>
                <a:path w="49530" h="506730">
                  <a:moveTo>
                    <a:pt x="49530" y="0"/>
                  </a:moveTo>
                  <a:lnTo>
                    <a:pt x="0" y="506730"/>
                  </a:lnTo>
                </a:path>
              </a:pathLst>
            </a:custGeom>
            <a:ln w="9525" cap="flat">
              <a:solidFill>
                <a:schemeClr val="tx1"/>
              </a:solidFill>
              <a:prstDash val="solid"/>
              <a:miter/>
            </a:ln>
          </p:spPr>
          <p:txBody>
            <a:bodyPr rtlCol="0" anchor="ctr"/>
            <a:lstStyle/>
            <a:p>
              <a:endParaRPr lang="en-US" sz="900" dirty="0">
                <a:latin typeface="Arial" panose="020B0604020202020204" pitchFamily="34" charset="0"/>
                <a:cs typeface="Arial" panose="020B0604020202020204" pitchFamily="34" charset="0"/>
              </a:endParaRPr>
            </a:p>
          </p:txBody>
        </p:sp>
      </p:grpSp>
      <p:sp>
        <p:nvSpPr>
          <p:cNvPr id="223" name="Title 1">
            <a:extLst>
              <a:ext uri="{FF2B5EF4-FFF2-40B4-BE49-F238E27FC236}">
                <a16:creationId xmlns:a16="http://schemas.microsoft.com/office/drawing/2014/main" id="{7096434E-9116-46D2-83F2-FEFDD6FDFFBC}"/>
              </a:ext>
            </a:extLst>
          </p:cNvPr>
          <p:cNvSpPr>
            <a:spLocks noGrp="1"/>
          </p:cNvSpPr>
          <p:nvPr>
            <p:ph type="title"/>
          </p:nvPr>
        </p:nvSpPr>
        <p:spPr>
          <a:xfrm>
            <a:off x="302369" y="109267"/>
            <a:ext cx="9435991" cy="823688"/>
          </a:xfrm>
        </p:spPr>
        <p:txBody>
          <a:bodyPr/>
          <a:lstStyle/>
          <a:p>
            <a:pPr rtl="0"/>
            <a:r>
              <a:rPr kumimoji="0" lang="en-US" sz="2400" b="0" i="0" u="none" strike="noStrike" kern="1200" cap="none" spc="0" normalizeH="0" baseline="0" noProof="0" dirty="0">
                <a:ln>
                  <a:noFill/>
                </a:ln>
                <a:solidFill>
                  <a:srgbClr val="43393D"/>
                </a:solidFill>
                <a:effectLst/>
                <a:uLnTx/>
                <a:uFillTx/>
                <a:ea typeface="+mj-ea"/>
                <a:cs typeface="HelveticaNeueLT Arabic 75 Bold" panose="020B0804020202020204" pitchFamily="34" charset="-78"/>
                <a:sym typeface="Arial" panose="020B0604020202020204" pitchFamily="34" charset="0"/>
              </a:rPr>
              <a:t>Proposed Top-level Organization Structure</a:t>
            </a:r>
            <a:r>
              <a:rPr lang="en-US" sz="2400" dirty="0">
                <a:solidFill>
                  <a:srgbClr val="43393D"/>
                </a:solidFill>
              </a:rPr>
              <a:t> (Functional)</a:t>
            </a:r>
            <a:endParaRPr lang="en-US" sz="1400" dirty="0"/>
          </a:p>
        </p:txBody>
      </p:sp>
      <p:grpSp>
        <p:nvGrpSpPr>
          <p:cNvPr id="13" name="Group 12">
            <a:extLst>
              <a:ext uri="{FF2B5EF4-FFF2-40B4-BE49-F238E27FC236}">
                <a16:creationId xmlns:a16="http://schemas.microsoft.com/office/drawing/2014/main" id="{3916EE2D-CE5B-3CB2-71E8-A5E10D5F3A32}"/>
              </a:ext>
            </a:extLst>
          </p:cNvPr>
          <p:cNvGrpSpPr/>
          <p:nvPr/>
        </p:nvGrpSpPr>
        <p:grpSpPr>
          <a:xfrm>
            <a:off x="10850880" y="983228"/>
            <a:ext cx="1310015" cy="597627"/>
            <a:chOff x="10511100" y="983228"/>
            <a:chExt cx="1674824" cy="597627"/>
          </a:xfrm>
        </p:grpSpPr>
        <p:sp>
          <p:nvSpPr>
            <p:cNvPr id="217" name="Rectangle 216">
              <a:extLst>
                <a:ext uri="{FF2B5EF4-FFF2-40B4-BE49-F238E27FC236}">
                  <a16:creationId xmlns:a16="http://schemas.microsoft.com/office/drawing/2014/main" id="{3B1E9D78-9B64-412E-81BB-2C5BEC56F3C1}"/>
                </a:ext>
              </a:extLst>
            </p:cNvPr>
            <p:cNvSpPr/>
            <p:nvPr/>
          </p:nvSpPr>
          <p:spPr>
            <a:xfrm>
              <a:off x="11738540" y="1142898"/>
              <a:ext cx="447384" cy="290574"/>
            </a:xfrm>
            <a:prstGeom prst="rect">
              <a:avLst/>
            </a:prstGeom>
            <a:noFill/>
            <a:ln w="9525" cap="rnd" cmpd="sng" algn="ctr">
              <a:noFill/>
              <a:prstDash val="sysDot"/>
              <a:roun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1828754">
                <a:spcAft>
                  <a:spcPts val="2000"/>
                </a:spcAft>
                <a:defRPr/>
              </a:pPr>
              <a:r>
                <a:rPr lang="en-US" sz="700" i="1" kern="0" dirty="0">
                  <a:solidFill>
                    <a:schemeClr val="accent1"/>
                  </a:solidFill>
                  <a:latin typeface="+mj-lt"/>
                  <a:ea typeface="ＭＳ Ｐゴシック"/>
                  <a:cs typeface="Sakkal Majalla" panose="02000000000000000000" pitchFamily="2" charset="-78"/>
                  <a:sym typeface="Calibri"/>
                </a:rPr>
                <a:t>15</a:t>
              </a:r>
            </a:p>
          </p:txBody>
        </p:sp>
        <p:sp>
          <p:nvSpPr>
            <p:cNvPr id="218" name="Rectangle: Rounded Corners 217">
              <a:extLst>
                <a:ext uri="{FF2B5EF4-FFF2-40B4-BE49-F238E27FC236}">
                  <a16:creationId xmlns:a16="http://schemas.microsoft.com/office/drawing/2014/main" id="{D8CE84E4-5D9E-4262-9A5F-11A42AC7BB4E}"/>
                </a:ext>
              </a:extLst>
            </p:cNvPr>
            <p:cNvSpPr/>
            <p:nvPr/>
          </p:nvSpPr>
          <p:spPr>
            <a:xfrm>
              <a:off x="10673680" y="1267796"/>
              <a:ext cx="1163059" cy="45719"/>
            </a:xfrm>
            <a:prstGeom prst="roundRect">
              <a:avLst/>
            </a:prstGeom>
            <a:gradFill flip="none" rotWithShape="1">
              <a:gsLst>
                <a:gs pos="73000">
                  <a:srgbClr val="AB8859"/>
                </a:gs>
                <a:gs pos="100000">
                  <a:schemeClr val="accent1"/>
                </a:gs>
                <a:gs pos="0">
                  <a:schemeClr val="accent4">
                    <a:lumMod val="60000"/>
                    <a:lumOff val="40000"/>
                  </a:schemeClr>
                </a:gs>
              </a:gsLst>
              <a:lin ang="0" scaled="1"/>
              <a:tileRect/>
            </a:gra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700" dirty="0">
                <a:solidFill>
                  <a:schemeClr val="bg1"/>
                </a:solidFill>
              </a:endParaRPr>
            </a:p>
          </p:txBody>
        </p:sp>
        <p:sp>
          <p:nvSpPr>
            <p:cNvPr id="224" name="Rectangle 223">
              <a:extLst>
                <a:ext uri="{FF2B5EF4-FFF2-40B4-BE49-F238E27FC236}">
                  <a16:creationId xmlns:a16="http://schemas.microsoft.com/office/drawing/2014/main" id="{15CE3A21-6749-4D1D-BD5E-1FD08B7EA5F0}"/>
                </a:ext>
              </a:extLst>
            </p:cNvPr>
            <p:cNvSpPr/>
            <p:nvPr/>
          </p:nvSpPr>
          <p:spPr>
            <a:xfrm>
              <a:off x="10511100" y="1142898"/>
              <a:ext cx="186468" cy="290574"/>
            </a:xfrm>
            <a:prstGeom prst="rect">
              <a:avLst/>
            </a:prstGeom>
            <a:noFill/>
            <a:ln w="9525" cap="rnd" cmpd="sng" algn="ctr">
              <a:noFill/>
              <a:prstDash val="sysDot"/>
              <a:roun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1828754">
                <a:spcAft>
                  <a:spcPts val="2000"/>
                </a:spcAft>
                <a:defRPr/>
              </a:pPr>
              <a:r>
                <a:rPr lang="en-US" sz="700" i="1" kern="0" dirty="0">
                  <a:solidFill>
                    <a:schemeClr val="accent1"/>
                  </a:solidFill>
                  <a:latin typeface="+mj-lt"/>
                  <a:ea typeface="ＭＳ Ｐゴシック"/>
                  <a:cs typeface="Sakkal Majalla" panose="02000000000000000000" pitchFamily="2" charset="-78"/>
                  <a:sym typeface="Calibri"/>
                </a:rPr>
                <a:t>4</a:t>
              </a:r>
            </a:p>
          </p:txBody>
        </p:sp>
        <p:grpSp>
          <p:nvGrpSpPr>
            <p:cNvPr id="233" name="Group 232">
              <a:extLst>
                <a:ext uri="{FF2B5EF4-FFF2-40B4-BE49-F238E27FC236}">
                  <a16:creationId xmlns:a16="http://schemas.microsoft.com/office/drawing/2014/main" id="{C34605E6-4725-4EB7-9AB2-0AD60B85D912}"/>
                </a:ext>
              </a:extLst>
            </p:cNvPr>
            <p:cNvGrpSpPr/>
            <p:nvPr/>
          </p:nvGrpSpPr>
          <p:grpSpPr>
            <a:xfrm>
              <a:off x="11275508" y="1290281"/>
              <a:ext cx="332477" cy="290574"/>
              <a:chOff x="10232379" y="1405052"/>
              <a:chExt cx="612426" cy="290574"/>
            </a:xfrm>
          </p:grpSpPr>
          <p:sp>
            <p:nvSpPr>
              <p:cNvPr id="239" name="Isosceles Triangle 238">
                <a:extLst>
                  <a:ext uri="{FF2B5EF4-FFF2-40B4-BE49-F238E27FC236}">
                    <a16:creationId xmlns:a16="http://schemas.microsoft.com/office/drawing/2014/main" id="{923993A8-9A83-4668-B289-7522989E9515}"/>
                  </a:ext>
                </a:extLst>
              </p:cNvPr>
              <p:cNvSpPr/>
              <p:nvPr/>
            </p:nvSpPr>
            <p:spPr>
              <a:xfrm>
                <a:off x="10485007" y="1427289"/>
                <a:ext cx="118948" cy="61168"/>
              </a:xfrm>
              <a:prstGeom prst="triangle">
                <a:avLst/>
              </a:prstGeom>
              <a:solidFill>
                <a:srgbClr val="292212"/>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700" dirty="0">
                  <a:solidFill>
                    <a:schemeClr val="bg1"/>
                  </a:solidFill>
                </a:endParaRPr>
              </a:p>
            </p:txBody>
          </p:sp>
          <p:sp>
            <p:nvSpPr>
              <p:cNvPr id="241" name="Rectangle 240">
                <a:extLst>
                  <a:ext uri="{FF2B5EF4-FFF2-40B4-BE49-F238E27FC236}">
                    <a16:creationId xmlns:a16="http://schemas.microsoft.com/office/drawing/2014/main" id="{625C4B2D-40BF-4D37-B3CB-2DD2A229CFB4}"/>
                  </a:ext>
                </a:extLst>
              </p:cNvPr>
              <p:cNvSpPr/>
              <p:nvPr/>
            </p:nvSpPr>
            <p:spPr>
              <a:xfrm>
                <a:off x="10232379" y="1405052"/>
                <a:ext cx="612426" cy="290574"/>
              </a:xfrm>
              <a:prstGeom prst="rect">
                <a:avLst/>
              </a:prstGeom>
              <a:noFill/>
              <a:ln w="9525" cap="rnd" cmpd="sng" algn="ctr">
                <a:noFill/>
                <a:prstDash val="sysDot"/>
                <a:roun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1828754">
                  <a:spcAft>
                    <a:spcPts val="2000"/>
                  </a:spcAft>
                  <a:defRPr/>
                </a:pPr>
                <a:r>
                  <a:rPr lang="en-US" sz="700" b="1" kern="0" dirty="0">
                    <a:solidFill>
                      <a:schemeClr val="accent1"/>
                    </a:solidFill>
                    <a:latin typeface="+mj-lt"/>
                    <a:ea typeface="ＭＳ Ｐゴシック"/>
                    <a:cs typeface="Sakkal Majalla" panose="02000000000000000000" pitchFamily="2" charset="-78"/>
                    <a:sym typeface="Calibri"/>
                  </a:rPr>
                  <a:t>8</a:t>
                </a:r>
              </a:p>
            </p:txBody>
          </p:sp>
        </p:grpSp>
        <p:sp>
          <p:nvSpPr>
            <p:cNvPr id="234" name="Rectangle 233">
              <a:extLst>
                <a:ext uri="{FF2B5EF4-FFF2-40B4-BE49-F238E27FC236}">
                  <a16:creationId xmlns:a16="http://schemas.microsoft.com/office/drawing/2014/main" id="{467697B7-3B3B-4645-BF58-24D68E033A71}"/>
                </a:ext>
              </a:extLst>
            </p:cNvPr>
            <p:cNvSpPr/>
            <p:nvPr/>
          </p:nvSpPr>
          <p:spPr>
            <a:xfrm>
              <a:off x="10511100" y="983228"/>
              <a:ext cx="1559917" cy="290574"/>
            </a:xfrm>
            <a:prstGeom prst="rect">
              <a:avLst/>
            </a:prstGeom>
            <a:noFill/>
            <a:ln w="9525" cap="rnd" cmpd="sng" algn="ctr">
              <a:noFill/>
              <a:prstDash val="sysDot"/>
              <a:roun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1828754">
                <a:spcAft>
                  <a:spcPts val="2000"/>
                </a:spcAft>
                <a:defRPr/>
              </a:pPr>
              <a:r>
                <a:rPr lang="en-US" sz="700" b="1" i="1" kern="0" dirty="0">
                  <a:solidFill>
                    <a:schemeClr val="accent1"/>
                  </a:solidFill>
                  <a:latin typeface="+mj-lt"/>
                  <a:ea typeface="ＭＳ Ｐゴシック"/>
                  <a:cs typeface="Sakkal Majalla" panose="02000000000000000000" pitchFamily="2" charset="-78"/>
                  <a:sym typeface="Calibri"/>
                </a:rPr>
                <a:t>CEO Span of Control</a:t>
              </a:r>
            </a:p>
          </p:txBody>
        </p:sp>
      </p:grpSp>
      <p:sp>
        <p:nvSpPr>
          <p:cNvPr id="245" name="Rectangle 244">
            <a:extLst>
              <a:ext uri="{FF2B5EF4-FFF2-40B4-BE49-F238E27FC236}">
                <a16:creationId xmlns:a16="http://schemas.microsoft.com/office/drawing/2014/main" id="{576C9CA9-7A71-71FD-945A-9903E1D751B0}"/>
              </a:ext>
            </a:extLst>
          </p:cNvPr>
          <p:cNvSpPr/>
          <p:nvPr/>
        </p:nvSpPr>
        <p:spPr>
          <a:xfrm>
            <a:off x="7272816" y="1521932"/>
            <a:ext cx="938914" cy="277875"/>
          </a:xfrm>
          <a:prstGeom prst="rect">
            <a:avLst/>
          </a:prstGeom>
          <a:solidFill>
            <a:srgbClr val="669900"/>
          </a:solidFill>
          <a:ln w="9525" cap="rnd" cmpd="sng" algn="ctr">
            <a:noFill/>
            <a:prstDash val="sysDot"/>
            <a:roun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lvl="1" algn="ctr" defTabSz="1828754">
              <a:spcAft>
                <a:spcPts val="2000"/>
              </a:spcAft>
              <a:defRPr/>
            </a:pPr>
            <a:r>
              <a:rPr lang="en-US" sz="800" kern="0" dirty="0">
                <a:solidFill>
                  <a:srgbClr val="FFFFFF"/>
                </a:solidFill>
                <a:latin typeface="+mj-lt"/>
                <a:ea typeface="ＭＳ Ｐゴシック"/>
                <a:cs typeface="Sakkal Majalla" panose="02000000000000000000" pitchFamily="2" charset="-78"/>
                <a:sym typeface="Calibri"/>
              </a:rPr>
              <a:t>Governor Office</a:t>
            </a:r>
          </a:p>
        </p:txBody>
      </p:sp>
      <p:sp>
        <p:nvSpPr>
          <p:cNvPr id="244" name="Rectangle 243">
            <a:extLst>
              <a:ext uri="{FF2B5EF4-FFF2-40B4-BE49-F238E27FC236}">
                <a16:creationId xmlns:a16="http://schemas.microsoft.com/office/drawing/2014/main" id="{2E1982F7-BE89-EB6A-1162-1E4B4791ED02}"/>
              </a:ext>
            </a:extLst>
          </p:cNvPr>
          <p:cNvSpPr/>
          <p:nvPr/>
        </p:nvSpPr>
        <p:spPr>
          <a:xfrm>
            <a:off x="5301254" y="1035954"/>
            <a:ext cx="1474963" cy="269140"/>
          </a:xfrm>
          <a:prstGeom prst="rect">
            <a:avLst/>
          </a:prstGeom>
          <a:solidFill>
            <a:schemeClr val="accent6"/>
          </a:solidFill>
          <a:ln w="9525" cap="rnd" cmpd="sng" algn="ctr">
            <a:noFill/>
            <a:prstDash val="sysDot"/>
            <a:roun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1828754">
              <a:spcAft>
                <a:spcPts val="2000"/>
              </a:spcAft>
              <a:defRPr/>
            </a:pPr>
            <a:r>
              <a:rPr lang="en-US" sz="800" kern="0" dirty="0">
                <a:solidFill>
                  <a:srgbClr val="FFFFFF"/>
                </a:solidFill>
                <a:latin typeface="+mj-lt"/>
                <a:ea typeface="ＭＳ Ｐゴシック"/>
                <a:cs typeface="Sakkal Majalla" panose="02000000000000000000" pitchFamily="2" charset="-78"/>
                <a:sym typeface="Calibri"/>
              </a:rPr>
              <a:t>Board of Directors</a:t>
            </a:r>
            <a:endParaRPr lang="en-US" sz="700" kern="0" dirty="0">
              <a:solidFill>
                <a:srgbClr val="FFFFFF"/>
              </a:solidFill>
              <a:latin typeface="+mj-lt"/>
              <a:ea typeface="ＭＳ Ｐゴシック"/>
              <a:cs typeface="Sakkal Majalla" panose="02000000000000000000" pitchFamily="2" charset="-78"/>
              <a:sym typeface="Calibri"/>
            </a:endParaRPr>
          </a:p>
        </p:txBody>
      </p:sp>
      <p:cxnSp>
        <p:nvCxnSpPr>
          <p:cNvPr id="247" name="Straight Connector 246">
            <a:extLst>
              <a:ext uri="{FF2B5EF4-FFF2-40B4-BE49-F238E27FC236}">
                <a16:creationId xmlns:a16="http://schemas.microsoft.com/office/drawing/2014/main" id="{4A156E8B-EFF2-E007-275D-BEE7AE49028E}"/>
              </a:ext>
            </a:extLst>
          </p:cNvPr>
          <p:cNvCxnSpPr>
            <a:cxnSpLocks/>
            <a:stCxn id="231" idx="0"/>
            <a:endCxn id="244" idx="2"/>
          </p:cNvCxnSpPr>
          <p:nvPr/>
        </p:nvCxnSpPr>
        <p:spPr>
          <a:xfrm flipH="1" flipV="1">
            <a:off x="6038736" y="1305094"/>
            <a:ext cx="589" cy="57529"/>
          </a:xfrm>
          <a:prstGeom prst="line">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256" name="Rectangle 255">
            <a:extLst>
              <a:ext uri="{FF2B5EF4-FFF2-40B4-BE49-F238E27FC236}">
                <a16:creationId xmlns:a16="http://schemas.microsoft.com/office/drawing/2014/main" id="{576C9CA9-7A71-71FD-945A-9903E1D751B0}"/>
              </a:ext>
            </a:extLst>
          </p:cNvPr>
          <p:cNvSpPr/>
          <p:nvPr/>
        </p:nvSpPr>
        <p:spPr>
          <a:xfrm>
            <a:off x="7266885" y="1194467"/>
            <a:ext cx="938914" cy="277875"/>
          </a:xfrm>
          <a:prstGeom prst="rect">
            <a:avLst/>
          </a:prstGeom>
          <a:solidFill>
            <a:schemeClr val="accent6">
              <a:lumMod val="60000"/>
              <a:lumOff val="40000"/>
            </a:schemeClr>
          </a:solidFill>
          <a:ln w="9525" cap="rnd" cmpd="sng" algn="ctr">
            <a:noFill/>
            <a:prstDash val="sysDot"/>
            <a:roun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lvl="1" algn="ctr" defTabSz="1828754">
              <a:spcAft>
                <a:spcPts val="2000"/>
              </a:spcAft>
              <a:defRPr/>
            </a:pPr>
            <a:r>
              <a:rPr lang="en-US" sz="800" kern="0" dirty="0" err="1">
                <a:solidFill>
                  <a:srgbClr val="FFFFFF"/>
                </a:solidFill>
                <a:latin typeface="+mj-lt"/>
                <a:ea typeface="ＭＳ Ｐゴシック"/>
                <a:cs typeface="Sakkal Majalla" panose="02000000000000000000" pitchFamily="2" charset="-78"/>
                <a:sym typeface="Calibri"/>
              </a:rPr>
              <a:t>BoD</a:t>
            </a:r>
            <a:r>
              <a:rPr lang="en-US" sz="800" kern="0" dirty="0">
                <a:solidFill>
                  <a:srgbClr val="FFFFFF"/>
                </a:solidFill>
                <a:latin typeface="+mj-lt"/>
                <a:ea typeface="ＭＳ Ｐゴシック"/>
                <a:cs typeface="Sakkal Majalla" panose="02000000000000000000" pitchFamily="2" charset="-78"/>
                <a:sym typeface="Calibri"/>
              </a:rPr>
              <a:t> Secretariat</a:t>
            </a:r>
          </a:p>
        </p:txBody>
      </p:sp>
      <p:cxnSp>
        <p:nvCxnSpPr>
          <p:cNvPr id="271" name="Elbow Connector 95">
            <a:extLst>
              <a:ext uri="{FF2B5EF4-FFF2-40B4-BE49-F238E27FC236}">
                <a16:creationId xmlns:a16="http://schemas.microsoft.com/office/drawing/2014/main" id="{B02C5853-D75D-96D0-4AFF-5B31E5F44489}"/>
              </a:ext>
            </a:extLst>
          </p:cNvPr>
          <p:cNvCxnSpPr>
            <a:cxnSpLocks/>
            <a:stCxn id="244" idx="2"/>
            <a:endCxn id="256" idx="1"/>
          </p:cNvCxnSpPr>
          <p:nvPr/>
        </p:nvCxnSpPr>
        <p:spPr>
          <a:xfrm rot="16200000" flipH="1">
            <a:off x="6638655" y="705174"/>
            <a:ext cx="28311" cy="1228149"/>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75" name="Elbow Connector 95">
            <a:extLst>
              <a:ext uri="{FF2B5EF4-FFF2-40B4-BE49-F238E27FC236}">
                <a16:creationId xmlns:a16="http://schemas.microsoft.com/office/drawing/2014/main" id="{9A689E2B-92AC-4541-9D9B-78E8A83F519D}"/>
              </a:ext>
            </a:extLst>
          </p:cNvPr>
          <p:cNvCxnSpPr>
            <a:cxnSpLocks/>
            <a:stCxn id="306" idx="3"/>
            <a:endCxn id="274" idx="2"/>
          </p:cNvCxnSpPr>
          <p:nvPr/>
        </p:nvCxnSpPr>
        <p:spPr>
          <a:xfrm flipV="1">
            <a:off x="4736083" y="1958431"/>
            <a:ext cx="1303598" cy="128159"/>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77" name="Elbow Connector 95">
            <a:extLst>
              <a:ext uri="{FF2B5EF4-FFF2-40B4-BE49-F238E27FC236}">
                <a16:creationId xmlns:a16="http://schemas.microsoft.com/office/drawing/2014/main" id="{07511C6E-D114-4046-9913-308A91664385}"/>
              </a:ext>
            </a:extLst>
          </p:cNvPr>
          <p:cNvCxnSpPr>
            <a:cxnSpLocks/>
            <a:stCxn id="281" idx="1"/>
            <a:endCxn id="274" idx="2"/>
          </p:cNvCxnSpPr>
          <p:nvPr/>
        </p:nvCxnSpPr>
        <p:spPr>
          <a:xfrm rot="10800000">
            <a:off x="6039681" y="1958432"/>
            <a:ext cx="1240634" cy="128159"/>
          </a:xfrm>
          <a:prstGeom prst="bentConnector2">
            <a:avLst/>
          </a:prstGeom>
          <a:noFill/>
          <a:ln w="3175" cap="rnd">
            <a:solidFill>
              <a:schemeClr val="accent5">
                <a:lumMod val="40000"/>
                <a:lumOff val="60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281" name="Rectangle 280">
            <a:hlinkClick r:id="" action="ppaction://noaction"/>
            <a:extLst>
              <a:ext uri="{FF2B5EF4-FFF2-40B4-BE49-F238E27FC236}">
                <a16:creationId xmlns:a16="http://schemas.microsoft.com/office/drawing/2014/main" id="{7D5BE4D9-109A-4867-B8C8-75DAEC313FD3}"/>
              </a:ext>
            </a:extLst>
          </p:cNvPr>
          <p:cNvSpPr/>
          <p:nvPr/>
        </p:nvSpPr>
        <p:spPr>
          <a:xfrm>
            <a:off x="7280315" y="1947652"/>
            <a:ext cx="938914" cy="277875"/>
          </a:xfrm>
          <a:prstGeom prst="rect">
            <a:avLst/>
          </a:prstGeom>
          <a:solidFill>
            <a:srgbClr val="493D20"/>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700" b="1" dirty="0">
                <a:solidFill>
                  <a:schemeClr val="bg1"/>
                </a:solidFill>
                <a:latin typeface="+mj-lt"/>
                <a:cs typeface="Sakkal Majalla" panose="02000000000000000000" pitchFamily="2" charset="-78"/>
                <a:sym typeface="Calibri"/>
              </a:rPr>
              <a:t>Internal Audit</a:t>
            </a:r>
          </a:p>
        </p:txBody>
      </p:sp>
      <p:cxnSp>
        <p:nvCxnSpPr>
          <p:cNvPr id="309" name="Elbow Connector 95">
            <a:extLst>
              <a:ext uri="{FF2B5EF4-FFF2-40B4-BE49-F238E27FC236}">
                <a16:creationId xmlns:a16="http://schemas.microsoft.com/office/drawing/2014/main" id="{E2FE932C-B3DC-44FB-84C4-60954D9F8065}"/>
              </a:ext>
            </a:extLst>
          </p:cNvPr>
          <p:cNvCxnSpPr>
            <a:cxnSpLocks/>
            <a:stCxn id="232" idx="0"/>
            <a:endCxn id="274" idx="2"/>
          </p:cNvCxnSpPr>
          <p:nvPr/>
        </p:nvCxnSpPr>
        <p:spPr>
          <a:xfrm rot="16200000" flipV="1">
            <a:off x="6235517" y="1762595"/>
            <a:ext cx="881564" cy="1273235"/>
          </a:xfrm>
          <a:prstGeom prst="bentConnector3">
            <a:avLst>
              <a:gd name="adj1" fmla="val 18124"/>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342" name="Elbow Connector 95">
            <a:extLst>
              <a:ext uri="{FF2B5EF4-FFF2-40B4-BE49-F238E27FC236}">
                <a16:creationId xmlns:a16="http://schemas.microsoft.com/office/drawing/2014/main" id="{D6913C83-8BC7-4588-9463-FE054EC3A1C8}"/>
              </a:ext>
            </a:extLst>
          </p:cNvPr>
          <p:cNvCxnSpPr>
            <a:cxnSpLocks/>
            <a:stCxn id="428" idx="0"/>
            <a:endCxn id="578" idx="2"/>
          </p:cNvCxnSpPr>
          <p:nvPr/>
        </p:nvCxnSpPr>
        <p:spPr>
          <a:xfrm rot="16200000" flipV="1">
            <a:off x="8958060" y="3318210"/>
            <a:ext cx="147137" cy="4382"/>
          </a:xfrm>
          <a:prstGeom prst="bentConnector3">
            <a:avLst>
              <a:gd name="adj1" fmla="val 50000"/>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344" name="Elbow Connector 95">
            <a:extLst>
              <a:ext uri="{FF2B5EF4-FFF2-40B4-BE49-F238E27FC236}">
                <a16:creationId xmlns:a16="http://schemas.microsoft.com/office/drawing/2014/main" id="{470C100E-4C17-4E6B-B9EE-CDBFC2275B2F}"/>
              </a:ext>
            </a:extLst>
          </p:cNvPr>
          <p:cNvCxnSpPr>
            <a:cxnSpLocks/>
            <a:stCxn id="268" idx="0"/>
            <a:endCxn id="274" idx="2"/>
          </p:cNvCxnSpPr>
          <p:nvPr/>
        </p:nvCxnSpPr>
        <p:spPr>
          <a:xfrm rot="16200000" flipV="1">
            <a:off x="7955432" y="42680"/>
            <a:ext cx="881564" cy="4713065"/>
          </a:xfrm>
          <a:prstGeom prst="bentConnector3">
            <a:avLst>
              <a:gd name="adj1" fmla="val 18306"/>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349" name="Elbow Connector 95">
            <a:extLst>
              <a:ext uri="{FF2B5EF4-FFF2-40B4-BE49-F238E27FC236}">
                <a16:creationId xmlns:a16="http://schemas.microsoft.com/office/drawing/2014/main" id="{4C9C008E-7E64-4119-9509-F3803FD69CEC}"/>
              </a:ext>
            </a:extLst>
          </p:cNvPr>
          <p:cNvCxnSpPr>
            <a:cxnSpLocks/>
            <a:stCxn id="417" idx="0"/>
            <a:endCxn id="578" idx="2"/>
          </p:cNvCxnSpPr>
          <p:nvPr/>
        </p:nvCxnSpPr>
        <p:spPr>
          <a:xfrm rot="16200000" flipV="1">
            <a:off x="9382225" y="2894045"/>
            <a:ext cx="147137" cy="852712"/>
          </a:xfrm>
          <a:prstGeom prst="bentConnector3">
            <a:avLst>
              <a:gd name="adj1" fmla="val 50000"/>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350" name="Elbow Connector 95">
            <a:extLst>
              <a:ext uri="{FF2B5EF4-FFF2-40B4-BE49-F238E27FC236}">
                <a16:creationId xmlns:a16="http://schemas.microsoft.com/office/drawing/2014/main" id="{10FE4950-1BCB-4D05-8E31-D5A3005C1348}"/>
              </a:ext>
            </a:extLst>
          </p:cNvPr>
          <p:cNvCxnSpPr>
            <a:cxnSpLocks/>
            <a:stCxn id="410" idx="0"/>
            <a:endCxn id="578" idx="2"/>
          </p:cNvCxnSpPr>
          <p:nvPr/>
        </p:nvCxnSpPr>
        <p:spPr>
          <a:xfrm rot="5400000" flipH="1" flipV="1">
            <a:off x="8533894" y="2898427"/>
            <a:ext cx="147138" cy="843948"/>
          </a:xfrm>
          <a:prstGeom prst="bentConnector3">
            <a:avLst>
              <a:gd name="adj1" fmla="val 50000"/>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352" name="Elbow Connector 95">
            <a:extLst>
              <a:ext uri="{FF2B5EF4-FFF2-40B4-BE49-F238E27FC236}">
                <a16:creationId xmlns:a16="http://schemas.microsoft.com/office/drawing/2014/main" id="{39741D03-D7B4-40CD-B9B4-A1717C90D639}"/>
              </a:ext>
            </a:extLst>
          </p:cNvPr>
          <p:cNvCxnSpPr>
            <a:cxnSpLocks/>
            <a:stCxn id="353" idx="1"/>
            <a:endCxn id="274" idx="2"/>
          </p:cNvCxnSpPr>
          <p:nvPr/>
        </p:nvCxnSpPr>
        <p:spPr>
          <a:xfrm rot="10800000">
            <a:off x="6039681" y="1958432"/>
            <a:ext cx="1244326" cy="493421"/>
          </a:xfrm>
          <a:prstGeom prst="bentConnector2">
            <a:avLst/>
          </a:prstGeom>
          <a:noFill/>
          <a:ln w="3175" cap="rnd">
            <a:solidFill>
              <a:schemeClr val="accent5">
                <a:lumMod val="40000"/>
                <a:lumOff val="60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353" name="Rectangle 352">
            <a:hlinkClick r:id="" action="ppaction://noaction"/>
            <a:extLst>
              <a:ext uri="{FF2B5EF4-FFF2-40B4-BE49-F238E27FC236}">
                <a16:creationId xmlns:a16="http://schemas.microsoft.com/office/drawing/2014/main" id="{ADD3ED03-7AB2-4455-842A-387F44BCB4D6}"/>
              </a:ext>
            </a:extLst>
          </p:cNvPr>
          <p:cNvSpPr/>
          <p:nvPr/>
        </p:nvSpPr>
        <p:spPr>
          <a:xfrm>
            <a:off x="7284007" y="2312914"/>
            <a:ext cx="938914" cy="277875"/>
          </a:xfrm>
          <a:prstGeom prst="rect">
            <a:avLst/>
          </a:prstGeom>
          <a:solidFill>
            <a:srgbClr val="493D20"/>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700" b="1" dirty="0">
                <a:solidFill>
                  <a:schemeClr val="bg1"/>
                </a:solidFill>
                <a:latin typeface="+mj-lt"/>
                <a:cs typeface="Sakkal Majalla" panose="02000000000000000000" pitchFamily="2" charset="-78"/>
                <a:sym typeface="Calibri"/>
              </a:rPr>
              <a:t>GRC</a:t>
            </a:r>
          </a:p>
        </p:txBody>
      </p:sp>
      <p:cxnSp>
        <p:nvCxnSpPr>
          <p:cNvPr id="425" name="Connector: Elbow 424">
            <a:extLst>
              <a:ext uri="{FF2B5EF4-FFF2-40B4-BE49-F238E27FC236}">
                <a16:creationId xmlns:a16="http://schemas.microsoft.com/office/drawing/2014/main" id="{99CF8F49-51F1-4081-AA42-A2026B739636}"/>
              </a:ext>
            </a:extLst>
          </p:cNvPr>
          <p:cNvCxnSpPr>
            <a:cxnSpLocks/>
            <a:stCxn id="434" idx="2"/>
            <a:endCxn id="432" idx="1"/>
          </p:cNvCxnSpPr>
          <p:nvPr/>
        </p:nvCxnSpPr>
        <p:spPr>
          <a:xfrm rot="16200000" flipH="1">
            <a:off x="8562971" y="3817326"/>
            <a:ext cx="213168" cy="38911"/>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26" name="Connector: Elbow 425">
            <a:extLst>
              <a:ext uri="{FF2B5EF4-FFF2-40B4-BE49-F238E27FC236}">
                <a16:creationId xmlns:a16="http://schemas.microsoft.com/office/drawing/2014/main" id="{C44B2626-A35A-41DA-A1D4-6EEE584C6DFF}"/>
              </a:ext>
            </a:extLst>
          </p:cNvPr>
          <p:cNvCxnSpPr>
            <a:cxnSpLocks/>
            <a:stCxn id="434" idx="2"/>
            <a:endCxn id="433" idx="1"/>
          </p:cNvCxnSpPr>
          <p:nvPr/>
        </p:nvCxnSpPr>
        <p:spPr>
          <a:xfrm rot="16200000" flipH="1">
            <a:off x="8372491" y="4007806"/>
            <a:ext cx="594128" cy="38911"/>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27" name="Connector: Elbow 426">
            <a:extLst>
              <a:ext uri="{FF2B5EF4-FFF2-40B4-BE49-F238E27FC236}">
                <a16:creationId xmlns:a16="http://schemas.microsoft.com/office/drawing/2014/main" id="{FB1F91A8-54BF-40CD-AD1F-F51B33ABBB6D}"/>
              </a:ext>
            </a:extLst>
          </p:cNvPr>
          <p:cNvCxnSpPr>
            <a:cxnSpLocks/>
            <a:stCxn id="434" idx="2"/>
            <a:endCxn id="431" idx="1"/>
          </p:cNvCxnSpPr>
          <p:nvPr/>
        </p:nvCxnSpPr>
        <p:spPr>
          <a:xfrm rot="16200000" flipH="1">
            <a:off x="8182011" y="4198286"/>
            <a:ext cx="975088" cy="38911"/>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428" name="Rectangle 427">
            <a:hlinkClick r:id="" action="ppaction://noaction"/>
            <a:extLst>
              <a:ext uri="{FF2B5EF4-FFF2-40B4-BE49-F238E27FC236}">
                <a16:creationId xmlns:a16="http://schemas.microsoft.com/office/drawing/2014/main" id="{364C3103-9EBE-442C-A4E2-AAF2CF7ACF6A}"/>
              </a:ext>
            </a:extLst>
          </p:cNvPr>
          <p:cNvSpPr/>
          <p:nvPr/>
        </p:nvSpPr>
        <p:spPr>
          <a:xfrm>
            <a:off x="8631749" y="3393969"/>
            <a:ext cx="804139" cy="336229"/>
          </a:xfrm>
          <a:prstGeom prst="rect">
            <a:avLst/>
          </a:prstGeom>
          <a:solidFill>
            <a:srgbClr val="826C3A"/>
          </a:solidFill>
          <a:ln w="3175" cap="rnd" cmpd="sng" algn="ctr">
            <a:solidFill>
              <a:srgbClr val="6E6F73"/>
            </a:solidFill>
            <a:prstDash val="sysDot"/>
            <a:round/>
            <a:headEnd type="none" w="med" len="med"/>
            <a:tailEnd type="none" w="med" len="med"/>
          </a:ln>
          <a:effectLst/>
        </p:spPr>
        <p:txBody>
          <a:bodyPr rot="0" spcFirstLastPara="0" vertOverflow="overflow" horzOverflow="overflow" vert="horz" wrap="square" lIns="0" tIns="91440" rIns="0" bIns="9144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Strategy, PMO &amp; Excellence</a:t>
            </a:r>
          </a:p>
        </p:txBody>
      </p:sp>
      <p:cxnSp>
        <p:nvCxnSpPr>
          <p:cNvPr id="429" name="Connector: Elbow 428">
            <a:extLst>
              <a:ext uri="{FF2B5EF4-FFF2-40B4-BE49-F238E27FC236}">
                <a16:creationId xmlns:a16="http://schemas.microsoft.com/office/drawing/2014/main" id="{D4BEF300-98E1-4981-9560-8601D18994CE}"/>
              </a:ext>
            </a:extLst>
          </p:cNvPr>
          <p:cNvCxnSpPr>
            <a:cxnSpLocks/>
            <a:stCxn id="434" idx="2"/>
            <a:endCxn id="430" idx="1"/>
          </p:cNvCxnSpPr>
          <p:nvPr/>
        </p:nvCxnSpPr>
        <p:spPr>
          <a:xfrm rot="16200000" flipH="1">
            <a:off x="7990520" y="4389777"/>
            <a:ext cx="1356048" cy="36889"/>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434" name="Rectangle 433">
            <a:extLst>
              <a:ext uri="{FF2B5EF4-FFF2-40B4-BE49-F238E27FC236}">
                <a16:creationId xmlns:a16="http://schemas.microsoft.com/office/drawing/2014/main" id="{AA776E5F-6B27-429D-A94D-919DB3FE41E1}"/>
              </a:ext>
            </a:extLst>
          </p:cNvPr>
          <p:cNvSpPr/>
          <p:nvPr/>
        </p:nvSpPr>
        <p:spPr>
          <a:xfrm>
            <a:off x="8631216" y="3527847"/>
            <a:ext cx="37767" cy="202351"/>
          </a:xfrm>
          <a:prstGeom prst="rect">
            <a:avLst/>
          </a:prstGeom>
          <a:noFill/>
          <a:ln w="317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700" dirty="0">
              <a:solidFill>
                <a:schemeClr val="accent6"/>
              </a:solidFill>
            </a:endParaRPr>
          </a:p>
        </p:txBody>
      </p:sp>
      <p:sp>
        <p:nvSpPr>
          <p:cNvPr id="578" name="Rectangle 577">
            <a:hlinkClick r:id="" action="ppaction://noaction"/>
            <a:extLst>
              <a:ext uri="{FF2B5EF4-FFF2-40B4-BE49-F238E27FC236}">
                <a16:creationId xmlns:a16="http://schemas.microsoft.com/office/drawing/2014/main" id="{03064B7F-B3CC-4CCA-9F24-DB0ECB2B83AB}"/>
              </a:ext>
            </a:extLst>
          </p:cNvPr>
          <p:cNvSpPr/>
          <p:nvPr/>
        </p:nvSpPr>
        <p:spPr>
          <a:xfrm>
            <a:off x="8512727" y="2839995"/>
            <a:ext cx="1033419" cy="406837"/>
          </a:xfrm>
          <a:prstGeom prst="rect">
            <a:avLst/>
          </a:prstGeom>
          <a:solidFill>
            <a:srgbClr val="493D20"/>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700" b="1" dirty="0">
                <a:solidFill>
                  <a:schemeClr val="bg1"/>
                </a:solidFill>
                <a:latin typeface="+mj-lt"/>
                <a:cs typeface="Sakkal Majalla" panose="02000000000000000000" pitchFamily="2" charset="-78"/>
                <a:sym typeface="Calibri"/>
              </a:rPr>
              <a:t>Strategy &amp; Digital</a:t>
            </a:r>
          </a:p>
        </p:txBody>
      </p:sp>
      <p:cxnSp>
        <p:nvCxnSpPr>
          <p:cNvPr id="610" name="Elbow Connector 95">
            <a:extLst>
              <a:ext uri="{FF2B5EF4-FFF2-40B4-BE49-F238E27FC236}">
                <a16:creationId xmlns:a16="http://schemas.microsoft.com/office/drawing/2014/main" id="{22BCAD8A-AA5E-4304-900A-7269558C9D45}"/>
              </a:ext>
            </a:extLst>
          </p:cNvPr>
          <p:cNvCxnSpPr>
            <a:cxnSpLocks/>
            <a:stCxn id="574" idx="0"/>
            <a:endCxn id="274" idx="2"/>
          </p:cNvCxnSpPr>
          <p:nvPr/>
        </p:nvCxnSpPr>
        <p:spPr>
          <a:xfrm rot="5400000" flipH="1" flipV="1">
            <a:off x="4332823" y="1108026"/>
            <a:ext cx="856452" cy="2557263"/>
          </a:xfrm>
          <a:prstGeom prst="bentConnector3">
            <a:avLst>
              <a:gd name="adj1" fmla="val 16635"/>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611" name="Elbow Connector 95">
            <a:extLst>
              <a:ext uri="{FF2B5EF4-FFF2-40B4-BE49-F238E27FC236}">
                <a16:creationId xmlns:a16="http://schemas.microsoft.com/office/drawing/2014/main" id="{684DB261-3706-4BED-BEDF-71C4BA34BF13}"/>
              </a:ext>
            </a:extLst>
          </p:cNvPr>
          <p:cNvCxnSpPr>
            <a:cxnSpLocks/>
            <a:stCxn id="577" idx="0"/>
            <a:endCxn id="274" idx="2"/>
          </p:cNvCxnSpPr>
          <p:nvPr/>
        </p:nvCxnSpPr>
        <p:spPr>
          <a:xfrm rot="5400000" flipH="1" flipV="1">
            <a:off x="5606003" y="2381205"/>
            <a:ext cx="856452" cy="10904"/>
          </a:xfrm>
          <a:prstGeom prst="bentConnector3">
            <a:avLst>
              <a:gd name="adj1" fmla="val 16191"/>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613" name="Elbow Connector 95">
            <a:extLst>
              <a:ext uri="{FF2B5EF4-FFF2-40B4-BE49-F238E27FC236}">
                <a16:creationId xmlns:a16="http://schemas.microsoft.com/office/drawing/2014/main" id="{2F332DC3-EDD1-48F8-8E43-B3AC05225070}"/>
              </a:ext>
            </a:extLst>
          </p:cNvPr>
          <p:cNvCxnSpPr>
            <a:cxnSpLocks/>
            <a:stCxn id="578" idx="0"/>
            <a:endCxn id="274" idx="2"/>
          </p:cNvCxnSpPr>
          <p:nvPr/>
        </p:nvCxnSpPr>
        <p:spPr>
          <a:xfrm rot="16200000" flipV="1">
            <a:off x="7093777" y="904335"/>
            <a:ext cx="881564" cy="2989756"/>
          </a:xfrm>
          <a:prstGeom prst="bentConnector3">
            <a:avLst>
              <a:gd name="adj1" fmla="val 18306"/>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614" name="Elbow Connector 95">
            <a:extLst>
              <a:ext uri="{FF2B5EF4-FFF2-40B4-BE49-F238E27FC236}">
                <a16:creationId xmlns:a16="http://schemas.microsoft.com/office/drawing/2014/main" id="{50859D6A-EA86-4426-9836-E514B191B8C1}"/>
              </a:ext>
            </a:extLst>
          </p:cNvPr>
          <p:cNvCxnSpPr>
            <a:cxnSpLocks/>
            <a:stCxn id="575" idx="0"/>
            <a:endCxn id="274" idx="2"/>
          </p:cNvCxnSpPr>
          <p:nvPr/>
        </p:nvCxnSpPr>
        <p:spPr>
          <a:xfrm rot="16200000" flipV="1">
            <a:off x="8402133" y="-404021"/>
            <a:ext cx="881564" cy="5606467"/>
          </a:xfrm>
          <a:prstGeom prst="bentConnector3">
            <a:avLst>
              <a:gd name="adj1" fmla="val 18306"/>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16" name="Connector: Elbow 415">
            <a:extLst>
              <a:ext uri="{FF2B5EF4-FFF2-40B4-BE49-F238E27FC236}">
                <a16:creationId xmlns:a16="http://schemas.microsoft.com/office/drawing/2014/main" id="{907D0294-5EFC-4E10-86A2-321DBD744058}"/>
              </a:ext>
            </a:extLst>
          </p:cNvPr>
          <p:cNvCxnSpPr>
            <a:cxnSpLocks/>
            <a:stCxn id="415" idx="2"/>
            <a:endCxn id="423" idx="1"/>
          </p:cNvCxnSpPr>
          <p:nvPr/>
        </p:nvCxnSpPr>
        <p:spPr>
          <a:xfrm rot="16200000" flipH="1">
            <a:off x="9411301" y="3817326"/>
            <a:ext cx="213168" cy="38911"/>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417" name="Rectangle 416">
            <a:hlinkClick r:id="" action="ppaction://noaction"/>
            <a:extLst>
              <a:ext uri="{FF2B5EF4-FFF2-40B4-BE49-F238E27FC236}">
                <a16:creationId xmlns:a16="http://schemas.microsoft.com/office/drawing/2014/main" id="{B60F4975-27A7-40D9-913B-124697FAAF8B}"/>
              </a:ext>
            </a:extLst>
          </p:cNvPr>
          <p:cNvSpPr/>
          <p:nvPr/>
        </p:nvSpPr>
        <p:spPr>
          <a:xfrm>
            <a:off x="9480079" y="3393969"/>
            <a:ext cx="804139" cy="336229"/>
          </a:xfrm>
          <a:prstGeom prst="rect">
            <a:avLst/>
          </a:prstGeom>
          <a:solidFill>
            <a:srgbClr val="826C3A"/>
          </a:solidFill>
          <a:ln w="3175" cap="rnd" cmpd="sng" algn="ctr">
            <a:solidFill>
              <a:srgbClr val="6E6F73"/>
            </a:solidFill>
            <a:prstDash val="sysDot"/>
            <a:round/>
            <a:headEnd type="none" w="med" len="med"/>
            <a:tailEnd type="none" w="med" len="med"/>
          </a:ln>
          <a:effectLst/>
        </p:spPr>
        <p:txBody>
          <a:bodyPr rot="0" spcFirstLastPara="0" vertOverflow="overflow" horzOverflow="overflow" vert="horz" wrap="square" lIns="0" tIns="91440" rIns="0" bIns="9144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Innovations &amp; Partnerships</a:t>
            </a:r>
          </a:p>
        </p:txBody>
      </p:sp>
      <p:cxnSp>
        <p:nvCxnSpPr>
          <p:cNvPr id="418" name="Connector: Elbow 417">
            <a:extLst>
              <a:ext uri="{FF2B5EF4-FFF2-40B4-BE49-F238E27FC236}">
                <a16:creationId xmlns:a16="http://schemas.microsoft.com/office/drawing/2014/main" id="{E85AFE6D-3221-4120-AAA6-9B10578BACE7}"/>
              </a:ext>
            </a:extLst>
          </p:cNvPr>
          <p:cNvCxnSpPr>
            <a:cxnSpLocks/>
            <a:stCxn id="415" idx="2"/>
            <a:endCxn id="424" idx="1"/>
          </p:cNvCxnSpPr>
          <p:nvPr/>
        </p:nvCxnSpPr>
        <p:spPr>
          <a:xfrm rot="16200000" flipH="1">
            <a:off x="9220821" y="4007806"/>
            <a:ext cx="594128" cy="38911"/>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19" name="Connector: Elbow 418">
            <a:extLst>
              <a:ext uri="{FF2B5EF4-FFF2-40B4-BE49-F238E27FC236}">
                <a16:creationId xmlns:a16="http://schemas.microsoft.com/office/drawing/2014/main" id="{98CDA570-6C4A-4DE1-AFE1-21DE3091D8F7}"/>
              </a:ext>
            </a:extLst>
          </p:cNvPr>
          <p:cNvCxnSpPr>
            <a:cxnSpLocks/>
            <a:stCxn id="415" idx="2"/>
            <a:endCxn id="422" idx="1"/>
          </p:cNvCxnSpPr>
          <p:nvPr/>
        </p:nvCxnSpPr>
        <p:spPr>
          <a:xfrm rot="16200000" flipH="1">
            <a:off x="8839861" y="4388766"/>
            <a:ext cx="1356048" cy="38911"/>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21" name="Connector: Elbow 420">
            <a:extLst>
              <a:ext uri="{FF2B5EF4-FFF2-40B4-BE49-F238E27FC236}">
                <a16:creationId xmlns:a16="http://schemas.microsoft.com/office/drawing/2014/main" id="{1E923996-9317-4799-AE96-1EC4DC449D42}"/>
              </a:ext>
            </a:extLst>
          </p:cNvPr>
          <p:cNvCxnSpPr>
            <a:cxnSpLocks/>
            <a:stCxn id="415" idx="2"/>
            <a:endCxn id="420" idx="1"/>
          </p:cNvCxnSpPr>
          <p:nvPr/>
        </p:nvCxnSpPr>
        <p:spPr>
          <a:xfrm rot="16200000" flipH="1">
            <a:off x="9030341" y="4198286"/>
            <a:ext cx="975088" cy="38911"/>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415" name="Rectangle 414">
            <a:extLst>
              <a:ext uri="{FF2B5EF4-FFF2-40B4-BE49-F238E27FC236}">
                <a16:creationId xmlns:a16="http://schemas.microsoft.com/office/drawing/2014/main" id="{A42B75D3-AD3C-42B7-9BB0-2BF5799AE285}"/>
              </a:ext>
            </a:extLst>
          </p:cNvPr>
          <p:cNvSpPr/>
          <p:nvPr/>
        </p:nvSpPr>
        <p:spPr>
          <a:xfrm>
            <a:off x="9479546" y="3527847"/>
            <a:ext cx="37767" cy="202351"/>
          </a:xfrm>
          <a:prstGeom prst="rect">
            <a:avLst/>
          </a:prstGeom>
          <a:noFill/>
          <a:ln w="317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700" dirty="0">
              <a:solidFill>
                <a:schemeClr val="accent6"/>
              </a:solidFill>
            </a:endParaRPr>
          </a:p>
        </p:txBody>
      </p:sp>
      <p:cxnSp>
        <p:nvCxnSpPr>
          <p:cNvPr id="407" name="Connector: Elbow 406">
            <a:extLst>
              <a:ext uri="{FF2B5EF4-FFF2-40B4-BE49-F238E27FC236}">
                <a16:creationId xmlns:a16="http://schemas.microsoft.com/office/drawing/2014/main" id="{29DE36F8-D813-475E-9B25-D0256BA90C75}"/>
              </a:ext>
            </a:extLst>
          </p:cNvPr>
          <p:cNvCxnSpPr>
            <a:cxnSpLocks/>
            <a:stCxn id="405" idx="2"/>
            <a:endCxn id="413" idx="1"/>
          </p:cNvCxnSpPr>
          <p:nvPr/>
        </p:nvCxnSpPr>
        <p:spPr>
          <a:xfrm rot="16200000" flipH="1">
            <a:off x="7714641" y="3817326"/>
            <a:ext cx="213168" cy="38911"/>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08" name="Connector: Elbow 407">
            <a:extLst>
              <a:ext uri="{FF2B5EF4-FFF2-40B4-BE49-F238E27FC236}">
                <a16:creationId xmlns:a16="http://schemas.microsoft.com/office/drawing/2014/main" id="{A77A03C5-1123-4D63-A63C-39C22F2EB527}"/>
              </a:ext>
            </a:extLst>
          </p:cNvPr>
          <p:cNvCxnSpPr>
            <a:cxnSpLocks/>
            <a:stCxn id="405" idx="2"/>
            <a:endCxn id="414" idx="1"/>
          </p:cNvCxnSpPr>
          <p:nvPr/>
        </p:nvCxnSpPr>
        <p:spPr>
          <a:xfrm rot="16200000" flipH="1">
            <a:off x="7524161" y="4007806"/>
            <a:ext cx="594128" cy="38911"/>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09" name="Connector: Elbow 408">
            <a:extLst>
              <a:ext uri="{FF2B5EF4-FFF2-40B4-BE49-F238E27FC236}">
                <a16:creationId xmlns:a16="http://schemas.microsoft.com/office/drawing/2014/main" id="{F6FD44A6-8BE9-4538-8DAB-2004A1455AA0}"/>
              </a:ext>
            </a:extLst>
          </p:cNvPr>
          <p:cNvCxnSpPr>
            <a:cxnSpLocks/>
            <a:stCxn id="405" idx="2"/>
            <a:endCxn id="412" idx="1"/>
          </p:cNvCxnSpPr>
          <p:nvPr/>
        </p:nvCxnSpPr>
        <p:spPr>
          <a:xfrm rot="16200000" flipH="1">
            <a:off x="7333681" y="4198286"/>
            <a:ext cx="975088" cy="38911"/>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410" name="Rectangle 409">
            <a:hlinkClick r:id="" action="ppaction://noaction"/>
            <a:extLst>
              <a:ext uri="{FF2B5EF4-FFF2-40B4-BE49-F238E27FC236}">
                <a16:creationId xmlns:a16="http://schemas.microsoft.com/office/drawing/2014/main" id="{B5185043-903F-42A0-BE82-B8CDB8DFBC83}"/>
              </a:ext>
            </a:extLst>
          </p:cNvPr>
          <p:cNvSpPr/>
          <p:nvPr/>
        </p:nvSpPr>
        <p:spPr>
          <a:xfrm>
            <a:off x="7783419" y="3393970"/>
            <a:ext cx="804139" cy="336228"/>
          </a:xfrm>
          <a:prstGeom prst="rect">
            <a:avLst/>
          </a:prstGeom>
          <a:solidFill>
            <a:srgbClr val="826C3A"/>
          </a:solidFill>
          <a:ln w="3175" cap="rnd" cmpd="sng" algn="ctr">
            <a:solidFill>
              <a:srgbClr val="6E6F73"/>
            </a:solidFill>
            <a:prstDash val="sysDot"/>
            <a:round/>
            <a:headEnd type="none" w="med" len="med"/>
            <a:tailEnd type="none" w="med" len="med"/>
          </a:ln>
          <a:effectLst/>
        </p:spPr>
        <p:txBody>
          <a:bodyPr rot="0" spcFirstLastPara="0" vertOverflow="overflow" horzOverflow="overflow" vert="horz" wrap="square" lIns="0" tIns="91440" rIns="0" bIns="9144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Digital &amp; Analytics</a:t>
            </a:r>
          </a:p>
        </p:txBody>
      </p:sp>
      <p:sp>
        <p:nvSpPr>
          <p:cNvPr id="430" name="Rectangle 429">
            <a:hlinkClick r:id="" action="ppaction://noaction"/>
            <a:extLst>
              <a:ext uri="{FF2B5EF4-FFF2-40B4-BE49-F238E27FC236}">
                <a16:creationId xmlns:a16="http://schemas.microsoft.com/office/drawing/2014/main" id="{BE4A4086-909B-425C-91CB-393C748271B0}"/>
              </a:ext>
            </a:extLst>
          </p:cNvPr>
          <p:cNvSpPr/>
          <p:nvPr/>
        </p:nvSpPr>
        <p:spPr>
          <a:xfrm>
            <a:off x="8686989" y="4918131"/>
            <a:ext cx="746877" cy="336229"/>
          </a:xfrm>
          <a:prstGeom prst="rect">
            <a:avLst/>
          </a:prstGeom>
          <a:solidFill>
            <a:srgbClr val="D7D0B6"/>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Sustainability Planning </a:t>
            </a:r>
          </a:p>
        </p:txBody>
      </p:sp>
      <p:sp>
        <p:nvSpPr>
          <p:cNvPr id="431" name="Rectangle 430">
            <a:hlinkClick r:id="" action="ppaction://noaction"/>
            <a:extLst>
              <a:ext uri="{FF2B5EF4-FFF2-40B4-BE49-F238E27FC236}">
                <a16:creationId xmlns:a16="http://schemas.microsoft.com/office/drawing/2014/main" id="{5C1901DB-28B7-4DA4-BF4A-7BC618762CCA}"/>
              </a:ext>
            </a:extLst>
          </p:cNvPr>
          <p:cNvSpPr/>
          <p:nvPr/>
        </p:nvSpPr>
        <p:spPr>
          <a:xfrm>
            <a:off x="8689011" y="4537171"/>
            <a:ext cx="746877" cy="336229"/>
          </a:xfrm>
          <a:prstGeom prst="rect">
            <a:avLst/>
          </a:prstGeom>
          <a:solidFill>
            <a:srgbClr val="D7D0B6"/>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Organizational Excellence</a:t>
            </a:r>
          </a:p>
        </p:txBody>
      </p:sp>
      <p:sp>
        <p:nvSpPr>
          <p:cNvPr id="432" name="Rectangle 431">
            <a:hlinkClick r:id="" action="ppaction://noaction"/>
            <a:extLst>
              <a:ext uri="{FF2B5EF4-FFF2-40B4-BE49-F238E27FC236}">
                <a16:creationId xmlns:a16="http://schemas.microsoft.com/office/drawing/2014/main" id="{61BD44E4-DBEA-4FC8-A6DD-C9AA0F4B0105}"/>
              </a:ext>
            </a:extLst>
          </p:cNvPr>
          <p:cNvSpPr/>
          <p:nvPr/>
        </p:nvSpPr>
        <p:spPr>
          <a:xfrm>
            <a:off x="8689011" y="3775251"/>
            <a:ext cx="746877" cy="336229"/>
          </a:xfrm>
          <a:prstGeom prst="rect">
            <a:avLst/>
          </a:prstGeom>
          <a:solidFill>
            <a:srgbClr val="D7D0B6"/>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Strategy &amp; Performance</a:t>
            </a:r>
          </a:p>
        </p:txBody>
      </p:sp>
      <p:sp>
        <p:nvSpPr>
          <p:cNvPr id="433" name="Rectangle 432">
            <a:hlinkClick r:id="" action="ppaction://noaction"/>
            <a:extLst>
              <a:ext uri="{FF2B5EF4-FFF2-40B4-BE49-F238E27FC236}">
                <a16:creationId xmlns:a16="http://schemas.microsoft.com/office/drawing/2014/main" id="{0A0AFDF8-4879-4606-A2A7-B2541D341231}"/>
              </a:ext>
            </a:extLst>
          </p:cNvPr>
          <p:cNvSpPr/>
          <p:nvPr/>
        </p:nvSpPr>
        <p:spPr>
          <a:xfrm>
            <a:off x="8689011" y="4156211"/>
            <a:ext cx="746877" cy="336229"/>
          </a:xfrm>
          <a:prstGeom prst="rect">
            <a:avLst/>
          </a:prstGeom>
          <a:solidFill>
            <a:srgbClr val="D7D0B6"/>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PMO</a:t>
            </a:r>
          </a:p>
        </p:txBody>
      </p:sp>
      <p:sp>
        <p:nvSpPr>
          <p:cNvPr id="422" name="Rectangle 421">
            <a:hlinkClick r:id="" action="ppaction://noaction"/>
            <a:extLst>
              <a:ext uri="{FF2B5EF4-FFF2-40B4-BE49-F238E27FC236}">
                <a16:creationId xmlns:a16="http://schemas.microsoft.com/office/drawing/2014/main" id="{9CA037B4-19E4-41B2-A8A5-ACC8B4791416}"/>
              </a:ext>
            </a:extLst>
          </p:cNvPr>
          <p:cNvSpPr/>
          <p:nvPr/>
        </p:nvSpPr>
        <p:spPr>
          <a:xfrm>
            <a:off x="9537341" y="4918131"/>
            <a:ext cx="746877" cy="336229"/>
          </a:xfrm>
          <a:prstGeom prst="rect">
            <a:avLst/>
          </a:prstGeom>
          <a:solidFill>
            <a:srgbClr val="D7D0B6"/>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Special Initiatives</a:t>
            </a:r>
          </a:p>
        </p:txBody>
      </p:sp>
      <p:sp>
        <p:nvSpPr>
          <p:cNvPr id="420" name="Rectangle 419">
            <a:hlinkClick r:id="" action="ppaction://noaction"/>
            <a:extLst>
              <a:ext uri="{FF2B5EF4-FFF2-40B4-BE49-F238E27FC236}">
                <a16:creationId xmlns:a16="http://schemas.microsoft.com/office/drawing/2014/main" id="{F1F7EA31-31C2-4160-BB89-25F9DD80C604}"/>
              </a:ext>
            </a:extLst>
          </p:cNvPr>
          <p:cNvSpPr/>
          <p:nvPr/>
        </p:nvSpPr>
        <p:spPr>
          <a:xfrm>
            <a:off x="9537341" y="4537171"/>
            <a:ext cx="746877" cy="336229"/>
          </a:xfrm>
          <a:prstGeom prst="rect">
            <a:avLst/>
          </a:prstGeom>
          <a:solidFill>
            <a:srgbClr val="D7D0B6"/>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Equestrian</a:t>
            </a:r>
          </a:p>
        </p:txBody>
      </p:sp>
      <p:sp>
        <p:nvSpPr>
          <p:cNvPr id="423" name="Rectangle 422">
            <a:hlinkClick r:id="" action="ppaction://noaction"/>
            <a:extLst>
              <a:ext uri="{FF2B5EF4-FFF2-40B4-BE49-F238E27FC236}">
                <a16:creationId xmlns:a16="http://schemas.microsoft.com/office/drawing/2014/main" id="{E9D24182-2F89-4A03-9892-918BE99836B5}"/>
              </a:ext>
            </a:extLst>
          </p:cNvPr>
          <p:cNvSpPr/>
          <p:nvPr/>
        </p:nvSpPr>
        <p:spPr>
          <a:xfrm>
            <a:off x="9537341" y="3775251"/>
            <a:ext cx="746877" cy="336229"/>
          </a:xfrm>
          <a:prstGeom prst="rect">
            <a:avLst/>
          </a:prstGeom>
          <a:solidFill>
            <a:srgbClr val="D7D0B6"/>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Strategic Partnerships</a:t>
            </a:r>
          </a:p>
        </p:txBody>
      </p:sp>
      <p:sp>
        <p:nvSpPr>
          <p:cNvPr id="424" name="Rectangle 423">
            <a:hlinkClick r:id="" action="ppaction://noaction"/>
            <a:extLst>
              <a:ext uri="{FF2B5EF4-FFF2-40B4-BE49-F238E27FC236}">
                <a16:creationId xmlns:a16="http://schemas.microsoft.com/office/drawing/2014/main" id="{AF4A66A3-17B8-4F0F-B76A-CDB30A174C39}"/>
              </a:ext>
            </a:extLst>
          </p:cNvPr>
          <p:cNvSpPr/>
          <p:nvPr/>
        </p:nvSpPr>
        <p:spPr>
          <a:xfrm>
            <a:off x="9537341" y="4156211"/>
            <a:ext cx="746877" cy="336229"/>
          </a:xfrm>
          <a:prstGeom prst="rect">
            <a:avLst/>
          </a:prstGeom>
          <a:solidFill>
            <a:srgbClr val="D7D0B6"/>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Innovation </a:t>
            </a:r>
          </a:p>
        </p:txBody>
      </p:sp>
      <p:sp>
        <p:nvSpPr>
          <p:cNvPr id="412" name="Rectangle 411">
            <a:hlinkClick r:id="" action="ppaction://noaction"/>
            <a:extLst>
              <a:ext uri="{FF2B5EF4-FFF2-40B4-BE49-F238E27FC236}">
                <a16:creationId xmlns:a16="http://schemas.microsoft.com/office/drawing/2014/main" id="{E904E623-E958-42CA-B4A4-3B7A578AA15F}"/>
              </a:ext>
            </a:extLst>
          </p:cNvPr>
          <p:cNvSpPr/>
          <p:nvPr/>
        </p:nvSpPr>
        <p:spPr>
          <a:xfrm>
            <a:off x="7840681" y="4537171"/>
            <a:ext cx="746877" cy="336229"/>
          </a:xfrm>
          <a:prstGeom prst="rect">
            <a:avLst/>
          </a:prstGeom>
          <a:solidFill>
            <a:srgbClr val="D7D0B6"/>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Smart City</a:t>
            </a:r>
          </a:p>
        </p:txBody>
      </p:sp>
      <p:sp>
        <p:nvSpPr>
          <p:cNvPr id="413" name="Rectangle 412">
            <a:hlinkClick r:id="" action="ppaction://noaction"/>
            <a:extLst>
              <a:ext uri="{FF2B5EF4-FFF2-40B4-BE49-F238E27FC236}">
                <a16:creationId xmlns:a16="http://schemas.microsoft.com/office/drawing/2014/main" id="{1DEC9FD0-A312-4CF2-9287-8443DD495A03}"/>
              </a:ext>
            </a:extLst>
          </p:cNvPr>
          <p:cNvSpPr/>
          <p:nvPr/>
        </p:nvSpPr>
        <p:spPr>
          <a:xfrm>
            <a:off x="7840681" y="3775251"/>
            <a:ext cx="746877" cy="336229"/>
          </a:xfrm>
          <a:prstGeom prst="rect">
            <a:avLst/>
          </a:prstGeom>
          <a:solidFill>
            <a:srgbClr val="D7D0B6"/>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Digital Planning &amp; Governance </a:t>
            </a:r>
          </a:p>
        </p:txBody>
      </p:sp>
      <p:sp>
        <p:nvSpPr>
          <p:cNvPr id="414" name="Rectangle 413">
            <a:hlinkClick r:id="" action="ppaction://noaction"/>
            <a:extLst>
              <a:ext uri="{FF2B5EF4-FFF2-40B4-BE49-F238E27FC236}">
                <a16:creationId xmlns:a16="http://schemas.microsoft.com/office/drawing/2014/main" id="{996D14F4-A4C4-4484-881E-0ED268B737C5}"/>
              </a:ext>
            </a:extLst>
          </p:cNvPr>
          <p:cNvSpPr/>
          <p:nvPr/>
        </p:nvSpPr>
        <p:spPr>
          <a:xfrm>
            <a:off x="7840681" y="4156211"/>
            <a:ext cx="746877" cy="336229"/>
          </a:xfrm>
          <a:prstGeom prst="rect">
            <a:avLst/>
          </a:prstGeom>
          <a:solidFill>
            <a:srgbClr val="D7D0B6"/>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Digital Transformation</a:t>
            </a:r>
          </a:p>
        </p:txBody>
      </p:sp>
      <p:sp>
        <p:nvSpPr>
          <p:cNvPr id="240" name="Rectangle 239">
            <a:hlinkClick r:id="" action="ppaction://noaction"/>
            <a:extLst>
              <a:ext uri="{FF2B5EF4-FFF2-40B4-BE49-F238E27FC236}">
                <a16:creationId xmlns:a16="http://schemas.microsoft.com/office/drawing/2014/main" id="{BE97BD9C-34D2-4421-89F4-5EB44306A6B8}"/>
              </a:ext>
            </a:extLst>
          </p:cNvPr>
          <p:cNvSpPr/>
          <p:nvPr/>
        </p:nvSpPr>
        <p:spPr>
          <a:xfrm>
            <a:off x="7840681" y="4918131"/>
            <a:ext cx="746877" cy="336229"/>
          </a:xfrm>
          <a:prstGeom prst="rect">
            <a:avLst/>
          </a:prstGeom>
          <a:solidFill>
            <a:srgbClr val="D7D0B6"/>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Technology</a:t>
            </a:r>
          </a:p>
        </p:txBody>
      </p:sp>
      <p:cxnSp>
        <p:nvCxnSpPr>
          <p:cNvPr id="252" name="Connector: Elbow 251">
            <a:extLst>
              <a:ext uri="{FF2B5EF4-FFF2-40B4-BE49-F238E27FC236}">
                <a16:creationId xmlns:a16="http://schemas.microsoft.com/office/drawing/2014/main" id="{5E50CC5D-EE91-49D9-AD71-7D549ABD8171}"/>
              </a:ext>
            </a:extLst>
          </p:cNvPr>
          <p:cNvCxnSpPr>
            <a:cxnSpLocks/>
            <a:stCxn id="405" idx="2"/>
            <a:endCxn id="240" idx="1"/>
          </p:cNvCxnSpPr>
          <p:nvPr/>
        </p:nvCxnSpPr>
        <p:spPr>
          <a:xfrm rot="16200000" flipH="1">
            <a:off x="7143201" y="4388766"/>
            <a:ext cx="1356048" cy="38911"/>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405" name="Rectangle 404">
            <a:extLst>
              <a:ext uri="{FF2B5EF4-FFF2-40B4-BE49-F238E27FC236}">
                <a16:creationId xmlns:a16="http://schemas.microsoft.com/office/drawing/2014/main" id="{15193697-C873-43D2-A459-3D1C528A3C12}"/>
              </a:ext>
            </a:extLst>
          </p:cNvPr>
          <p:cNvSpPr/>
          <p:nvPr/>
        </p:nvSpPr>
        <p:spPr>
          <a:xfrm>
            <a:off x="7782886" y="3527847"/>
            <a:ext cx="37767" cy="202351"/>
          </a:xfrm>
          <a:prstGeom prst="rect">
            <a:avLst/>
          </a:prstGeom>
          <a:noFill/>
          <a:ln w="317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700" dirty="0">
              <a:solidFill>
                <a:schemeClr val="accent6"/>
              </a:solidFill>
            </a:endParaRPr>
          </a:p>
        </p:txBody>
      </p:sp>
      <p:cxnSp>
        <p:nvCxnSpPr>
          <p:cNvPr id="443" name="Connector: Elbow 442">
            <a:extLst>
              <a:ext uri="{FF2B5EF4-FFF2-40B4-BE49-F238E27FC236}">
                <a16:creationId xmlns:a16="http://schemas.microsoft.com/office/drawing/2014/main" id="{443A01D8-CE9F-453D-B299-131C40457587}"/>
              </a:ext>
            </a:extLst>
          </p:cNvPr>
          <p:cNvCxnSpPr>
            <a:cxnSpLocks/>
            <a:stCxn id="609" idx="2"/>
            <a:endCxn id="453" idx="1"/>
          </p:cNvCxnSpPr>
          <p:nvPr/>
        </p:nvCxnSpPr>
        <p:spPr>
          <a:xfrm rot="16200000" flipH="1">
            <a:off x="11095894" y="3391100"/>
            <a:ext cx="315252" cy="26716"/>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46" name="Connector: Elbow 445">
            <a:extLst>
              <a:ext uri="{FF2B5EF4-FFF2-40B4-BE49-F238E27FC236}">
                <a16:creationId xmlns:a16="http://schemas.microsoft.com/office/drawing/2014/main" id="{9F668C1F-AAB0-413E-86C5-E832AB75D3C7}"/>
              </a:ext>
            </a:extLst>
          </p:cNvPr>
          <p:cNvCxnSpPr>
            <a:cxnSpLocks/>
            <a:stCxn id="609" idx="2"/>
            <a:endCxn id="452" idx="1"/>
          </p:cNvCxnSpPr>
          <p:nvPr/>
        </p:nvCxnSpPr>
        <p:spPr>
          <a:xfrm rot="16200000" flipH="1">
            <a:off x="10905253" y="3581741"/>
            <a:ext cx="696534" cy="26716"/>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47" name="Connector: Elbow 446">
            <a:extLst>
              <a:ext uri="{FF2B5EF4-FFF2-40B4-BE49-F238E27FC236}">
                <a16:creationId xmlns:a16="http://schemas.microsoft.com/office/drawing/2014/main" id="{662BAD15-08F3-4891-BC8A-D28A8FA610A4}"/>
              </a:ext>
            </a:extLst>
          </p:cNvPr>
          <p:cNvCxnSpPr>
            <a:cxnSpLocks/>
            <a:stCxn id="609" idx="2"/>
            <a:endCxn id="449" idx="1"/>
          </p:cNvCxnSpPr>
          <p:nvPr/>
        </p:nvCxnSpPr>
        <p:spPr>
          <a:xfrm rot="16200000" flipH="1">
            <a:off x="10714773" y="3772221"/>
            <a:ext cx="1077494" cy="26716"/>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575" name="Rectangle 574">
            <a:hlinkClick r:id="" action="ppaction://noaction"/>
            <a:extLst>
              <a:ext uri="{FF2B5EF4-FFF2-40B4-BE49-F238E27FC236}">
                <a16:creationId xmlns:a16="http://schemas.microsoft.com/office/drawing/2014/main" id="{650B7349-2837-45E9-93CF-C0CC05CD1BA2}"/>
              </a:ext>
            </a:extLst>
          </p:cNvPr>
          <p:cNvSpPr/>
          <p:nvPr/>
        </p:nvSpPr>
        <p:spPr>
          <a:xfrm>
            <a:off x="11221278" y="2839995"/>
            <a:ext cx="849739" cy="406837"/>
          </a:xfrm>
          <a:prstGeom prst="rect">
            <a:avLst/>
          </a:prstGeom>
          <a:solidFill>
            <a:srgbClr val="493D20"/>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700" b="1" dirty="0">
                <a:solidFill>
                  <a:schemeClr val="bg1"/>
                </a:solidFill>
                <a:latin typeface="+mj-lt"/>
                <a:cs typeface="Sakkal Majalla" panose="02000000000000000000" pitchFamily="2" charset="-78"/>
                <a:sym typeface="Calibri"/>
              </a:rPr>
              <a:t>Shared Services</a:t>
            </a:r>
          </a:p>
        </p:txBody>
      </p:sp>
      <p:sp>
        <p:nvSpPr>
          <p:cNvPr id="609" name="Rectangle 608">
            <a:extLst>
              <a:ext uri="{FF2B5EF4-FFF2-40B4-BE49-F238E27FC236}">
                <a16:creationId xmlns:a16="http://schemas.microsoft.com/office/drawing/2014/main" id="{3FDDCB2D-0A29-4A0D-8F14-32B7A5B94B61}"/>
              </a:ext>
            </a:extLst>
          </p:cNvPr>
          <p:cNvSpPr/>
          <p:nvPr/>
        </p:nvSpPr>
        <p:spPr>
          <a:xfrm>
            <a:off x="11221278" y="3044481"/>
            <a:ext cx="37767" cy="202351"/>
          </a:xfrm>
          <a:prstGeom prst="rect">
            <a:avLst/>
          </a:prstGeom>
          <a:noFill/>
          <a:ln w="317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700" dirty="0">
              <a:solidFill>
                <a:schemeClr val="accent6"/>
              </a:solidFill>
            </a:endParaRPr>
          </a:p>
        </p:txBody>
      </p:sp>
      <p:sp>
        <p:nvSpPr>
          <p:cNvPr id="453" name="Rectangle 452">
            <a:hlinkClick r:id="" action="ppaction://noaction"/>
            <a:extLst>
              <a:ext uri="{FF2B5EF4-FFF2-40B4-BE49-F238E27FC236}">
                <a16:creationId xmlns:a16="http://schemas.microsoft.com/office/drawing/2014/main" id="{9D32AEAB-C892-4C90-83A5-48551F434BF8}"/>
              </a:ext>
            </a:extLst>
          </p:cNvPr>
          <p:cNvSpPr/>
          <p:nvPr/>
        </p:nvSpPr>
        <p:spPr>
          <a:xfrm>
            <a:off x="11266878" y="3393969"/>
            <a:ext cx="804139" cy="336229"/>
          </a:xfrm>
          <a:prstGeom prst="rect">
            <a:avLst/>
          </a:prstGeom>
          <a:solidFill>
            <a:srgbClr val="826C3A"/>
          </a:solidFill>
          <a:ln w="3175" cap="rnd" cmpd="sng" algn="ctr">
            <a:solidFill>
              <a:srgbClr val="826C3A"/>
            </a:solid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Human Capital</a:t>
            </a:r>
          </a:p>
        </p:txBody>
      </p:sp>
      <p:sp>
        <p:nvSpPr>
          <p:cNvPr id="452" name="Rectangle 451">
            <a:hlinkClick r:id="" action="ppaction://noaction"/>
            <a:extLst>
              <a:ext uri="{FF2B5EF4-FFF2-40B4-BE49-F238E27FC236}">
                <a16:creationId xmlns:a16="http://schemas.microsoft.com/office/drawing/2014/main" id="{B9DA5D7C-E857-4A28-A3DE-C90935523670}"/>
              </a:ext>
            </a:extLst>
          </p:cNvPr>
          <p:cNvSpPr/>
          <p:nvPr/>
        </p:nvSpPr>
        <p:spPr>
          <a:xfrm>
            <a:off x="11266878" y="3775251"/>
            <a:ext cx="804139" cy="336229"/>
          </a:xfrm>
          <a:prstGeom prst="rect">
            <a:avLst/>
          </a:prstGeom>
          <a:solidFill>
            <a:srgbClr val="826C3A"/>
          </a:solidFill>
          <a:ln w="3175" cap="rnd" cmpd="sng" algn="ctr">
            <a:solidFill>
              <a:srgbClr val="826C3A"/>
            </a:solid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Procurement</a:t>
            </a:r>
          </a:p>
        </p:txBody>
      </p:sp>
      <p:sp>
        <p:nvSpPr>
          <p:cNvPr id="449" name="Rectangle 448">
            <a:hlinkClick r:id="" action="ppaction://noaction"/>
            <a:extLst>
              <a:ext uri="{FF2B5EF4-FFF2-40B4-BE49-F238E27FC236}">
                <a16:creationId xmlns:a16="http://schemas.microsoft.com/office/drawing/2014/main" id="{45786EED-1A50-437A-B58D-264F842EA78F}"/>
              </a:ext>
            </a:extLst>
          </p:cNvPr>
          <p:cNvSpPr/>
          <p:nvPr/>
        </p:nvSpPr>
        <p:spPr>
          <a:xfrm>
            <a:off x="11266878" y="4156211"/>
            <a:ext cx="804139" cy="336229"/>
          </a:xfrm>
          <a:prstGeom prst="rect">
            <a:avLst/>
          </a:prstGeom>
          <a:solidFill>
            <a:srgbClr val="826C3A"/>
          </a:solidFill>
          <a:ln w="3175" cap="rnd" cmpd="sng" algn="ctr">
            <a:solidFill>
              <a:srgbClr val="826C3A"/>
            </a:solid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Administrative Services</a:t>
            </a:r>
          </a:p>
        </p:txBody>
      </p:sp>
      <p:sp>
        <p:nvSpPr>
          <p:cNvPr id="235" name="Rectangle 234">
            <a:hlinkClick r:id="" action="ppaction://noaction"/>
            <a:extLst>
              <a:ext uri="{FF2B5EF4-FFF2-40B4-BE49-F238E27FC236}">
                <a16:creationId xmlns:a16="http://schemas.microsoft.com/office/drawing/2014/main" id="{07BF816F-A4B0-1BD7-909E-82CE168A58A9}"/>
              </a:ext>
            </a:extLst>
          </p:cNvPr>
          <p:cNvSpPr/>
          <p:nvPr/>
        </p:nvSpPr>
        <p:spPr>
          <a:xfrm>
            <a:off x="11266878" y="4537171"/>
            <a:ext cx="804139" cy="336229"/>
          </a:xfrm>
          <a:prstGeom prst="rect">
            <a:avLst/>
          </a:prstGeom>
          <a:solidFill>
            <a:srgbClr val="826C3A"/>
          </a:solidFill>
          <a:ln w="3175" cap="rnd" cmpd="sng" algn="ctr">
            <a:solidFill>
              <a:srgbClr val="826C3A"/>
            </a:solid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Cybersecurity</a:t>
            </a:r>
          </a:p>
        </p:txBody>
      </p:sp>
      <p:sp>
        <p:nvSpPr>
          <p:cNvPr id="260" name="Rectangle 259">
            <a:hlinkClick r:id="" action="ppaction://noaction"/>
            <a:extLst>
              <a:ext uri="{FF2B5EF4-FFF2-40B4-BE49-F238E27FC236}">
                <a16:creationId xmlns:a16="http://schemas.microsoft.com/office/drawing/2014/main" id="{88B7F3D7-66D8-412A-994E-034197D9CD6B}"/>
              </a:ext>
            </a:extLst>
          </p:cNvPr>
          <p:cNvSpPr/>
          <p:nvPr/>
        </p:nvSpPr>
        <p:spPr>
          <a:xfrm>
            <a:off x="10373476" y="3393969"/>
            <a:ext cx="804139" cy="336229"/>
          </a:xfrm>
          <a:prstGeom prst="rect">
            <a:avLst/>
          </a:prstGeom>
          <a:solidFill>
            <a:srgbClr val="826C3A"/>
          </a:solidFill>
          <a:ln w="3175" cap="rnd" cmpd="sng" algn="ctr">
            <a:solidFill>
              <a:srgbClr val="826C3A"/>
            </a:solid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Financial Planning &amp; Analytics</a:t>
            </a:r>
          </a:p>
        </p:txBody>
      </p:sp>
      <p:cxnSp>
        <p:nvCxnSpPr>
          <p:cNvPr id="262" name="Connector: Elbow 261">
            <a:extLst>
              <a:ext uri="{FF2B5EF4-FFF2-40B4-BE49-F238E27FC236}">
                <a16:creationId xmlns:a16="http://schemas.microsoft.com/office/drawing/2014/main" id="{852A09C5-D7B2-4E4B-867A-6A73DE724A6A}"/>
              </a:ext>
            </a:extLst>
          </p:cNvPr>
          <p:cNvCxnSpPr>
            <a:cxnSpLocks/>
            <a:stCxn id="269" idx="2"/>
            <a:endCxn id="260" idx="1"/>
          </p:cNvCxnSpPr>
          <p:nvPr/>
        </p:nvCxnSpPr>
        <p:spPr>
          <a:xfrm rot="16200000" flipH="1">
            <a:off x="10202492" y="3391100"/>
            <a:ext cx="315252" cy="26716"/>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63" name="Connector: Elbow 262">
            <a:extLst>
              <a:ext uri="{FF2B5EF4-FFF2-40B4-BE49-F238E27FC236}">
                <a16:creationId xmlns:a16="http://schemas.microsoft.com/office/drawing/2014/main" id="{BB67BCE6-E915-4051-B439-F2FDAC1BEF58}"/>
              </a:ext>
            </a:extLst>
          </p:cNvPr>
          <p:cNvCxnSpPr>
            <a:cxnSpLocks/>
            <a:stCxn id="269" idx="2"/>
            <a:endCxn id="266" idx="1"/>
          </p:cNvCxnSpPr>
          <p:nvPr/>
        </p:nvCxnSpPr>
        <p:spPr>
          <a:xfrm rot="16200000" flipH="1">
            <a:off x="10011851" y="3581741"/>
            <a:ext cx="696534" cy="26716"/>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65" name="Connector: Elbow 264">
            <a:extLst>
              <a:ext uri="{FF2B5EF4-FFF2-40B4-BE49-F238E27FC236}">
                <a16:creationId xmlns:a16="http://schemas.microsoft.com/office/drawing/2014/main" id="{9B53A89A-4388-4CFE-82E0-6510B9D4FDAD}"/>
              </a:ext>
            </a:extLst>
          </p:cNvPr>
          <p:cNvCxnSpPr>
            <a:cxnSpLocks/>
            <a:stCxn id="269" idx="2"/>
            <a:endCxn id="267" idx="1"/>
          </p:cNvCxnSpPr>
          <p:nvPr/>
        </p:nvCxnSpPr>
        <p:spPr>
          <a:xfrm rot="16200000" flipH="1">
            <a:off x="9821371" y="3772221"/>
            <a:ext cx="1077494" cy="26716"/>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266" name="Rectangle 265">
            <a:hlinkClick r:id="" action="ppaction://noaction"/>
            <a:extLst>
              <a:ext uri="{FF2B5EF4-FFF2-40B4-BE49-F238E27FC236}">
                <a16:creationId xmlns:a16="http://schemas.microsoft.com/office/drawing/2014/main" id="{EBE4B312-2FDA-47F5-A372-B237C8F2B2C9}"/>
              </a:ext>
            </a:extLst>
          </p:cNvPr>
          <p:cNvSpPr/>
          <p:nvPr/>
        </p:nvSpPr>
        <p:spPr>
          <a:xfrm>
            <a:off x="10373476" y="3775251"/>
            <a:ext cx="804139" cy="336229"/>
          </a:xfrm>
          <a:prstGeom prst="rect">
            <a:avLst/>
          </a:prstGeom>
          <a:solidFill>
            <a:srgbClr val="826C3A"/>
          </a:solidFill>
          <a:ln w="3175" cap="rnd" cmpd="sng" algn="ctr">
            <a:solidFill>
              <a:srgbClr val="826C3A"/>
            </a:solid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Financial Control &amp; Reporting</a:t>
            </a:r>
          </a:p>
        </p:txBody>
      </p:sp>
      <p:sp>
        <p:nvSpPr>
          <p:cNvPr id="267" name="Rectangle 266">
            <a:hlinkClick r:id="" action="ppaction://noaction"/>
            <a:extLst>
              <a:ext uri="{FF2B5EF4-FFF2-40B4-BE49-F238E27FC236}">
                <a16:creationId xmlns:a16="http://schemas.microsoft.com/office/drawing/2014/main" id="{B23057DA-C731-43BB-BA0C-17D17666AEC5}"/>
              </a:ext>
            </a:extLst>
          </p:cNvPr>
          <p:cNvSpPr/>
          <p:nvPr/>
        </p:nvSpPr>
        <p:spPr>
          <a:xfrm>
            <a:off x="10373476" y="4156211"/>
            <a:ext cx="804139" cy="336229"/>
          </a:xfrm>
          <a:prstGeom prst="rect">
            <a:avLst/>
          </a:prstGeom>
          <a:solidFill>
            <a:srgbClr val="826C3A"/>
          </a:solidFill>
          <a:ln w="3175" cap="rnd" cmpd="sng" algn="ctr">
            <a:solidFill>
              <a:srgbClr val="826C3A"/>
            </a:solid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Treasury &amp; Cash Management</a:t>
            </a:r>
          </a:p>
        </p:txBody>
      </p:sp>
      <p:sp>
        <p:nvSpPr>
          <p:cNvPr id="268" name="Rectangle 267">
            <a:hlinkClick r:id="" action="ppaction://noaction"/>
            <a:extLst>
              <a:ext uri="{FF2B5EF4-FFF2-40B4-BE49-F238E27FC236}">
                <a16:creationId xmlns:a16="http://schemas.microsoft.com/office/drawing/2014/main" id="{2AD1C465-9D86-492B-AB5D-32E822BE6010}"/>
              </a:ext>
            </a:extLst>
          </p:cNvPr>
          <p:cNvSpPr/>
          <p:nvPr/>
        </p:nvSpPr>
        <p:spPr>
          <a:xfrm>
            <a:off x="10327876" y="2839995"/>
            <a:ext cx="849739" cy="406837"/>
          </a:xfrm>
          <a:prstGeom prst="rect">
            <a:avLst/>
          </a:prstGeom>
          <a:solidFill>
            <a:srgbClr val="493D20"/>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700" b="1" dirty="0">
                <a:solidFill>
                  <a:schemeClr val="bg1"/>
                </a:solidFill>
                <a:latin typeface="+mj-lt"/>
                <a:cs typeface="Sakkal Majalla" panose="02000000000000000000" pitchFamily="2" charset="-78"/>
                <a:sym typeface="Calibri"/>
              </a:rPr>
              <a:t>Finance</a:t>
            </a:r>
          </a:p>
        </p:txBody>
      </p:sp>
      <p:sp>
        <p:nvSpPr>
          <p:cNvPr id="269" name="Rectangle 268">
            <a:extLst>
              <a:ext uri="{FF2B5EF4-FFF2-40B4-BE49-F238E27FC236}">
                <a16:creationId xmlns:a16="http://schemas.microsoft.com/office/drawing/2014/main" id="{DD0D4F6C-E316-4349-A936-77A0E80FCC38}"/>
              </a:ext>
            </a:extLst>
          </p:cNvPr>
          <p:cNvSpPr/>
          <p:nvPr/>
        </p:nvSpPr>
        <p:spPr>
          <a:xfrm>
            <a:off x="10327876" y="3044481"/>
            <a:ext cx="37767" cy="202351"/>
          </a:xfrm>
          <a:prstGeom prst="rect">
            <a:avLst/>
          </a:prstGeom>
          <a:noFill/>
          <a:ln w="317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700" dirty="0">
              <a:solidFill>
                <a:schemeClr val="accent6"/>
              </a:solidFill>
            </a:endParaRPr>
          </a:p>
        </p:txBody>
      </p:sp>
      <p:sp>
        <p:nvSpPr>
          <p:cNvPr id="272" name="Rectangle 271">
            <a:hlinkClick r:id="" action="ppaction://noaction"/>
            <a:extLst>
              <a:ext uri="{FF2B5EF4-FFF2-40B4-BE49-F238E27FC236}">
                <a16:creationId xmlns:a16="http://schemas.microsoft.com/office/drawing/2014/main" id="{A42126E2-7773-4D55-BAA4-00CC95FC48B4}"/>
              </a:ext>
            </a:extLst>
          </p:cNvPr>
          <p:cNvSpPr/>
          <p:nvPr/>
        </p:nvSpPr>
        <p:spPr>
          <a:xfrm>
            <a:off x="10373476" y="4537171"/>
            <a:ext cx="804139" cy="336229"/>
          </a:xfrm>
          <a:prstGeom prst="rect">
            <a:avLst/>
          </a:prstGeom>
          <a:solidFill>
            <a:srgbClr val="826C3A"/>
          </a:solidFill>
          <a:ln w="3175" cap="rnd" cmpd="sng" algn="ctr">
            <a:solidFill>
              <a:srgbClr val="826C3A"/>
            </a:solid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Business Development</a:t>
            </a:r>
          </a:p>
        </p:txBody>
      </p:sp>
      <p:cxnSp>
        <p:nvCxnSpPr>
          <p:cNvPr id="283" name="Connector: Elbow 282">
            <a:extLst>
              <a:ext uri="{FF2B5EF4-FFF2-40B4-BE49-F238E27FC236}">
                <a16:creationId xmlns:a16="http://schemas.microsoft.com/office/drawing/2014/main" id="{592CE5C8-5F80-48BE-9C54-0A47CFB75B01}"/>
              </a:ext>
            </a:extLst>
          </p:cNvPr>
          <p:cNvCxnSpPr>
            <a:cxnSpLocks/>
            <a:stCxn id="269" idx="2"/>
            <a:endCxn id="272" idx="1"/>
          </p:cNvCxnSpPr>
          <p:nvPr/>
        </p:nvCxnSpPr>
        <p:spPr>
          <a:xfrm rot="16200000" flipH="1">
            <a:off x="9630891" y="3962701"/>
            <a:ext cx="1458454" cy="26716"/>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225" name="Rectangle 224">
            <a:hlinkClick r:id="" action="ppaction://noaction"/>
            <a:extLst>
              <a:ext uri="{FF2B5EF4-FFF2-40B4-BE49-F238E27FC236}">
                <a16:creationId xmlns:a16="http://schemas.microsoft.com/office/drawing/2014/main" id="{7380AACF-8839-4250-94A4-F1098CDFE54C}"/>
              </a:ext>
            </a:extLst>
          </p:cNvPr>
          <p:cNvSpPr/>
          <p:nvPr/>
        </p:nvSpPr>
        <p:spPr>
          <a:xfrm>
            <a:off x="6935089" y="3393969"/>
            <a:ext cx="804139" cy="336229"/>
          </a:xfrm>
          <a:prstGeom prst="rect">
            <a:avLst/>
          </a:prstGeom>
          <a:solidFill>
            <a:srgbClr val="826C3A"/>
          </a:solidFill>
          <a:ln w="3175" cap="rnd" cmpd="sng" algn="ctr">
            <a:solidFill>
              <a:srgbClr val="6E6F73"/>
            </a:solidFill>
            <a:prstDash val="sysDot"/>
            <a:round/>
            <a:headEnd type="none" w="med" len="med"/>
            <a:tailEnd type="none" w="med" len="med"/>
          </a:ln>
          <a:effectLst/>
        </p:spPr>
        <p:txBody>
          <a:bodyPr rot="0" spcFirstLastPara="0" vertOverflow="overflow" horzOverflow="overflow" vert="horz" wrap="square" lIns="0" tIns="91440" rIns="0" bIns="9144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Planning &amp; Development</a:t>
            </a:r>
          </a:p>
        </p:txBody>
      </p:sp>
      <p:cxnSp>
        <p:nvCxnSpPr>
          <p:cNvPr id="226" name="Connector: Elbow 225">
            <a:extLst>
              <a:ext uri="{FF2B5EF4-FFF2-40B4-BE49-F238E27FC236}">
                <a16:creationId xmlns:a16="http://schemas.microsoft.com/office/drawing/2014/main" id="{2C82DB6C-F8AD-4B41-B249-1FA2A6F94A1A}"/>
              </a:ext>
            </a:extLst>
          </p:cNvPr>
          <p:cNvCxnSpPr>
            <a:cxnSpLocks/>
            <a:stCxn id="248" idx="2"/>
            <a:endCxn id="225" idx="1"/>
          </p:cNvCxnSpPr>
          <p:nvPr/>
        </p:nvCxnSpPr>
        <p:spPr>
          <a:xfrm rot="16200000" flipH="1">
            <a:off x="6764105" y="3391100"/>
            <a:ext cx="315252" cy="26716"/>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27" name="Connector: Elbow 226">
            <a:extLst>
              <a:ext uri="{FF2B5EF4-FFF2-40B4-BE49-F238E27FC236}">
                <a16:creationId xmlns:a16="http://schemas.microsoft.com/office/drawing/2014/main" id="{857054CF-D7BB-4223-B294-4B52B7656998}"/>
              </a:ext>
            </a:extLst>
          </p:cNvPr>
          <p:cNvCxnSpPr>
            <a:cxnSpLocks/>
            <a:stCxn id="248" idx="2"/>
          </p:cNvCxnSpPr>
          <p:nvPr/>
        </p:nvCxnSpPr>
        <p:spPr>
          <a:xfrm rot="16200000" flipH="1">
            <a:off x="6573464" y="3581741"/>
            <a:ext cx="696534" cy="26716"/>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28" name="Connector: Elbow 227">
            <a:extLst>
              <a:ext uri="{FF2B5EF4-FFF2-40B4-BE49-F238E27FC236}">
                <a16:creationId xmlns:a16="http://schemas.microsoft.com/office/drawing/2014/main" id="{E3017F52-E78C-48D3-8299-02E7D0C3B053}"/>
              </a:ext>
            </a:extLst>
          </p:cNvPr>
          <p:cNvCxnSpPr>
            <a:cxnSpLocks/>
            <a:stCxn id="248" idx="2"/>
            <a:endCxn id="230" idx="1"/>
          </p:cNvCxnSpPr>
          <p:nvPr/>
        </p:nvCxnSpPr>
        <p:spPr>
          <a:xfrm rot="16200000" flipH="1">
            <a:off x="6573461" y="3581744"/>
            <a:ext cx="696534" cy="26710"/>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230" name="Rectangle 229">
            <a:hlinkClick r:id="" action="ppaction://noaction"/>
            <a:extLst>
              <a:ext uri="{FF2B5EF4-FFF2-40B4-BE49-F238E27FC236}">
                <a16:creationId xmlns:a16="http://schemas.microsoft.com/office/drawing/2014/main" id="{3F8EF1EF-1765-46CC-8202-967BF1510D33}"/>
              </a:ext>
            </a:extLst>
          </p:cNvPr>
          <p:cNvSpPr/>
          <p:nvPr/>
        </p:nvSpPr>
        <p:spPr>
          <a:xfrm>
            <a:off x="6935083" y="3775251"/>
            <a:ext cx="804139" cy="336229"/>
          </a:xfrm>
          <a:prstGeom prst="rect">
            <a:avLst/>
          </a:prstGeom>
          <a:solidFill>
            <a:srgbClr val="826C3A"/>
          </a:solidFill>
          <a:ln w="3175" cap="rnd" cmpd="sng" algn="ctr">
            <a:solidFill>
              <a:srgbClr val="6E6F73"/>
            </a:solidFill>
            <a:prstDash val="sysDot"/>
            <a:round/>
            <a:headEnd type="none" w="med" len="med"/>
            <a:tailEnd type="none" w="med" len="med"/>
          </a:ln>
          <a:effectLst/>
        </p:spPr>
        <p:txBody>
          <a:bodyPr rot="0" spcFirstLastPara="0" vertOverflow="overflow" horzOverflow="overflow" vert="horz" wrap="square" lIns="0" tIns="91440" rIns="0" bIns="9144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Assets Construction Delivery</a:t>
            </a:r>
          </a:p>
        </p:txBody>
      </p:sp>
      <p:sp>
        <p:nvSpPr>
          <p:cNvPr id="232" name="Rectangle 231">
            <a:hlinkClick r:id="" action="ppaction://noaction"/>
            <a:extLst>
              <a:ext uri="{FF2B5EF4-FFF2-40B4-BE49-F238E27FC236}">
                <a16:creationId xmlns:a16="http://schemas.microsoft.com/office/drawing/2014/main" id="{66A7B5A5-7C11-426F-B65B-BBEE6A8CCB9F}"/>
              </a:ext>
            </a:extLst>
          </p:cNvPr>
          <p:cNvSpPr/>
          <p:nvPr/>
        </p:nvSpPr>
        <p:spPr>
          <a:xfrm>
            <a:off x="6889489" y="2839995"/>
            <a:ext cx="846853" cy="406837"/>
          </a:xfrm>
          <a:prstGeom prst="rect">
            <a:avLst/>
          </a:prstGeom>
          <a:solidFill>
            <a:srgbClr val="493D20"/>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700" b="1" dirty="0">
                <a:solidFill>
                  <a:schemeClr val="bg1"/>
                </a:solidFill>
                <a:latin typeface="+mj-lt"/>
                <a:cs typeface="Sakkal Majalla" panose="02000000000000000000" pitchFamily="2" charset="-78"/>
                <a:sym typeface="Calibri"/>
              </a:rPr>
              <a:t>Development &amp; Construction</a:t>
            </a:r>
          </a:p>
        </p:txBody>
      </p:sp>
      <p:sp>
        <p:nvSpPr>
          <p:cNvPr id="248" name="Rectangle 247">
            <a:extLst>
              <a:ext uri="{FF2B5EF4-FFF2-40B4-BE49-F238E27FC236}">
                <a16:creationId xmlns:a16="http://schemas.microsoft.com/office/drawing/2014/main" id="{EC436852-C0B0-49F2-95FD-7D76ADFAD5C2}"/>
              </a:ext>
            </a:extLst>
          </p:cNvPr>
          <p:cNvSpPr/>
          <p:nvPr/>
        </p:nvSpPr>
        <p:spPr>
          <a:xfrm>
            <a:off x="6889489" y="3044481"/>
            <a:ext cx="37767" cy="202351"/>
          </a:xfrm>
          <a:prstGeom prst="rect">
            <a:avLst/>
          </a:prstGeom>
          <a:noFill/>
          <a:ln w="317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700" dirty="0">
              <a:solidFill>
                <a:schemeClr val="accent6"/>
              </a:solidFill>
            </a:endParaRPr>
          </a:p>
        </p:txBody>
      </p:sp>
      <p:cxnSp>
        <p:nvCxnSpPr>
          <p:cNvPr id="318" name="Elbow Connector 95">
            <a:extLst>
              <a:ext uri="{FF2B5EF4-FFF2-40B4-BE49-F238E27FC236}">
                <a16:creationId xmlns:a16="http://schemas.microsoft.com/office/drawing/2014/main" id="{FF8C505E-25CC-47EA-B0B0-B551E631439C}"/>
              </a:ext>
            </a:extLst>
          </p:cNvPr>
          <p:cNvCxnSpPr>
            <a:cxnSpLocks/>
            <a:stCxn id="560" idx="0"/>
            <a:endCxn id="274" idx="2"/>
          </p:cNvCxnSpPr>
          <p:nvPr/>
        </p:nvCxnSpPr>
        <p:spPr>
          <a:xfrm rot="5400000" flipH="1" flipV="1">
            <a:off x="2978634" y="332923"/>
            <a:ext cx="1435538" cy="4686555"/>
          </a:xfrm>
          <a:prstGeom prst="bentConnector3">
            <a:avLst>
              <a:gd name="adj1" fmla="val 50000"/>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49" name="Connector: Elbow 248">
            <a:extLst>
              <a:ext uri="{FF2B5EF4-FFF2-40B4-BE49-F238E27FC236}">
                <a16:creationId xmlns:a16="http://schemas.microsoft.com/office/drawing/2014/main" id="{E7D9ADEB-2D4C-5EC9-36F5-29C64207D380}"/>
              </a:ext>
            </a:extLst>
          </p:cNvPr>
          <p:cNvCxnSpPr>
            <a:cxnSpLocks/>
            <a:stCxn id="251" idx="2"/>
            <a:endCxn id="264" idx="1"/>
          </p:cNvCxnSpPr>
          <p:nvPr/>
        </p:nvCxnSpPr>
        <p:spPr>
          <a:xfrm rot="16200000" flipH="1">
            <a:off x="32774" y="3817326"/>
            <a:ext cx="213170" cy="38910"/>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251" name="Rectangle 250">
            <a:extLst>
              <a:ext uri="{FF2B5EF4-FFF2-40B4-BE49-F238E27FC236}">
                <a16:creationId xmlns:a16="http://schemas.microsoft.com/office/drawing/2014/main" id="{9944C94A-9EA2-8E26-602D-EB428DDB94C4}"/>
              </a:ext>
            </a:extLst>
          </p:cNvPr>
          <p:cNvSpPr/>
          <p:nvPr/>
        </p:nvSpPr>
        <p:spPr>
          <a:xfrm>
            <a:off x="101020" y="3527845"/>
            <a:ext cx="37767" cy="202351"/>
          </a:xfrm>
          <a:prstGeom prst="rect">
            <a:avLst/>
          </a:prstGeom>
          <a:noFill/>
          <a:ln w="317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700" dirty="0">
              <a:solidFill>
                <a:schemeClr val="accent6"/>
              </a:solidFill>
            </a:endParaRPr>
          </a:p>
        </p:txBody>
      </p:sp>
      <p:sp>
        <p:nvSpPr>
          <p:cNvPr id="253" name="Rectangle 252">
            <a:hlinkClick r:id="rId3" action="ppaction://hlinksldjump"/>
            <a:extLst>
              <a:ext uri="{FF2B5EF4-FFF2-40B4-BE49-F238E27FC236}">
                <a16:creationId xmlns:a16="http://schemas.microsoft.com/office/drawing/2014/main" id="{3745C45D-B0E2-020B-04B6-637838805A6F}"/>
              </a:ext>
            </a:extLst>
          </p:cNvPr>
          <p:cNvSpPr/>
          <p:nvPr/>
        </p:nvSpPr>
        <p:spPr>
          <a:xfrm>
            <a:off x="101553" y="3393969"/>
            <a:ext cx="804139" cy="336227"/>
          </a:xfrm>
          <a:prstGeom prst="rect">
            <a:avLst/>
          </a:prstGeom>
          <a:solidFill>
            <a:srgbClr val="493D20"/>
          </a:solidFill>
          <a:ln w="3175" cap="rnd" cmpd="sng" algn="ctr">
            <a:noFill/>
            <a:prstDash val="sysDot"/>
            <a:round/>
            <a:headEnd type="none" w="med" len="med"/>
            <a:tailEnd type="none" w="med" len="med"/>
          </a:ln>
          <a:effectLst/>
        </p:spPr>
        <p:txBody>
          <a:bodyPr rot="0" spcFirstLastPara="0" vertOverflow="overflow" horzOverflow="overflow" vert="horz" wrap="square" lIns="0" tIns="91440" rIns="0" bIns="9144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General Counsel</a:t>
            </a:r>
          </a:p>
        </p:txBody>
      </p:sp>
      <p:cxnSp>
        <p:nvCxnSpPr>
          <p:cNvPr id="255" name="Connector: Elbow 254">
            <a:extLst>
              <a:ext uri="{FF2B5EF4-FFF2-40B4-BE49-F238E27FC236}">
                <a16:creationId xmlns:a16="http://schemas.microsoft.com/office/drawing/2014/main" id="{B87BDA5E-7D74-8D85-EF44-BBE3263AE3F0}"/>
              </a:ext>
            </a:extLst>
          </p:cNvPr>
          <p:cNvCxnSpPr>
            <a:cxnSpLocks/>
            <a:stCxn id="251" idx="2"/>
            <a:endCxn id="259" idx="1"/>
          </p:cNvCxnSpPr>
          <p:nvPr/>
        </p:nvCxnSpPr>
        <p:spPr>
          <a:xfrm rot="16200000" flipH="1">
            <a:off x="-157706" y="4007806"/>
            <a:ext cx="594130" cy="38910"/>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264" name="Rectangle 263">
            <a:hlinkClick r:id="rId4" action="ppaction://hlinksldjump"/>
            <a:extLst>
              <a:ext uri="{FF2B5EF4-FFF2-40B4-BE49-F238E27FC236}">
                <a16:creationId xmlns:a16="http://schemas.microsoft.com/office/drawing/2014/main" id="{0A35EEC3-A78A-D1E5-84B8-335D89B52FD4}"/>
              </a:ext>
            </a:extLst>
          </p:cNvPr>
          <p:cNvSpPr/>
          <p:nvPr/>
        </p:nvSpPr>
        <p:spPr>
          <a:xfrm>
            <a:off x="158814" y="3775251"/>
            <a:ext cx="746878" cy="336229"/>
          </a:xfrm>
          <a:prstGeom prst="rect">
            <a:avLst/>
          </a:prstGeom>
          <a:solidFill>
            <a:srgbClr val="826C3A"/>
          </a:solidFill>
          <a:ln w="3175" cap="rnd" cmpd="sng" algn="ctr">
            <a:solidFill>
              <a:srgbClr val="826C3A"/>
            </a:solid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kern="0" dirty="0">
                <a:solidFill>
                  <a:schemeClr val="bg1"/>
                </a:solidFill>
                <a:ea typeface="ＭＳ Ｐゴシック"/>
                <a:cs typeface="Sakkal Majalla" panose="02000000000000000000" pitchFamily="2" charset="-78"/>
                <a:sym typeface="Calibri"/>
              </a:rPr>
              <a:t>Public Policy</a:t>
            </a:r>
          </a:p>
        </p:txBody>
      </p:sp>
      <p:sp>
        <p:nvSpPr>
          <p:cNvPr id="259" name="Rectangle 258">
            <a:hlinkClick r:id="" action="ppaction://noaction"/>
            <a:extLst>
              <a:ext uri="{FF2B5EF4-FFF2-40B4-BE49-F238E27FC236}">
                <a16:creationId xmlns:a16="http://schemas.microsoft.com/office/drawing/2014/main" id="{F152E6CB-DB68-7FBC-4028-3755A3DB0742}"/>
              </a:ext>
            </a:extLst>
          </p:cNvPr>
          <p:cNvSpPr/>
          <p:nvPr/>
        </p:nvSpPr>
        <p:spPr>
          <a:xfrm>
            <a:off x="158814" y="4156211"/>
            <a:ext cx="746878" cy="336229"/>
          </a:xfrm>
          <a:prstGeom prst="rect">
            <a:avLst/>
          </a:prstGeom>
          <a:solidFill>
            <a:srgbClr val="826C3A"/>
          </a:solidFill>
          <a:ln w="3175" cap="rnd" cmpd="sng" algn="ctr">
            <a:solidFill>
              <a:srgbClr val="826C3A"/>
            </a:solid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bg1"/>
                </a:solidFill>
                <a:cs typeface="Sakkal Majalla" panose="02000000000000000000" pitchFamily="2" charset="-78"/>
                <a:sym typeface="Calibri"/>
              </a:rPr>
              <a:t>Regulations</a:t>
            </a:r>
            <a:endParaRPr lang="en-US" sz="700" dirty="0">
              <a:solidFill>
                <a:schemeClr val="bg1"/>
              </a:solidFill>
              <a:latin typeface="+mj-lt"/>
              <a:cs typeface="Sakkal Majalla" panose="02000000000000000000" pitchFamily="2" charset="-78"/>
              <a:sym typeface="Calibri"/>
            </a:endParaRPr>
          </a:p>
        </p:txBody>
      </p:sp>
      <p:cxnSp>
        <p:nvCxnSpPr>
          <p:cNvPr id="243" name="Connector: Elbow 242">
            <a:extLst>
              <a:ext uri="{FF2B5EF4-FFF2-40B4-BE49-F238E27FC236}">
                <a16:creationId xmlns:a16="http://schemas.microsoft.com/office/drawing/2014/main" id="{2373D0E6-4CBA-C360-08FD-A76A03965D83}"/>
              </a:ext>
            </a:extLst>
          </p:cNvPr>
          <p:cNvCxnSpPr>
            <a:cxnSpLocks/>
            <a:stCxn id="609" idx="2"/>
            <a:endCxn id="235" idx="1"/>
          </p:cNvCxnSpPr>
          <p:nvPr/>
        </p:nvCxnSpPr>
        <p:spPr>
          <a:xfrm rot="16200000" flipH="1">
            <a:off x="10524293" y="3962701"/>
            <a:ext cx="1458454" cy="26716"/>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4A156E8B-EFF2-E007-275D-BEE7AE49028E}"/>
              </a:ext>
            </a:extLst>
          </p:cNvPr>
          <p:cNvCxnSpPr>
            <a:cxnSpLocks/>
            <a:stCxn id="274" idx="0"/>
            <a:endCxn id="231" idx="2"/>
          </p:cNvCxnSpPr>
          <p:nvPr/>
        </p:nvCxnSpPr>
        <p:spPr>
          <a:xfrm flipH="1" flipV="1">
            <a:off x="6039325" y="1616523"/>
            <a:ext cx="356" cy="72768"/>
          </a:xfrm>
          <a:prstGeom prst="line">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46" name="Elbow Connector 95">
            <a:extLst>
              <a:ext uri="{FF2B5EF4-FFF2-40B4-BE49-F238E27FC236}">
                <a16:creationId xmlns:a16="http://schemas.microsoft.com/office/drawing/2014/main" id="{B02C5853-D75D-96D0-4AFF-5B31E5F44489}"/>
              </a:ext>
            </a:extLst>
          </p:cNvPr>
          <p:cNvCxnSpPr>
            <a:cxnSpLocks/>
            <a:stCxn id="231" idx="2"/>
            <a:endCxn id="245" idx="1"/>
          </p:cNvCxnSpPr>
          <p:nvPr/>
        </p:nvCxnSpPr>
        <p:spPr>
          <a:xfrm rot="16200000" flipH="1">
            <a:off x="6641517" y="1014330"/>
            <a:ext cx="29107" cy="1233491"/>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78" name="Elbow Connector 95">
            <a:extLst>
              <a:ext uri="{FF2B5EF4-FFF2-40B4-BE49-F238E27FC236}">
                <a16:creationId xmlns:a16="http://schemas.microsoft.com/office/drawing/2014/main" id="{4CE51EC7-5CBC-C2B8-A8F4-547794981088}"/>
              </a:ext>
            </a:extLst>
          </p:cNvPr>
          <p:cNvCxnSpPr>
            <a:cxnSpLocks/>
            <a:stCxn id="273" idx="3"/>
            <a:endCxn id="274" idx="1"/>
          </p:cNvCxnSpPr>
          <p:nvPr/>
        </p:nvCxnSpPr>
        <p:spPr>
          <a:xfrm>
            <a:off x="3578763" y="1493314"/>
            <a:ext cx="1749278" cy="330547"/>
          </a:xfrm>
          <a:prstGeom prst="bentConnector3">
            <a:avLst>
              <a:gd name="adj1" fmla="val 50000"/>
            </a:avLst>
          </a:prstGeom>
          <a:noFill/>
          <a:ln w="3175" cap="rnd">
            <a:solidFill>
              <a:schemeClr val="accent5">
                <a:lumMod val="40000"/>
                <a:lumOff val="60000"/>
              </a:schemeClr>
            </a:solidFill>
            <a:prstDash val="dash"/>
            <a:round/>
          </a:ln>
        </p:spPr>
        <p:style>
          <a:lnRef idx="1">
            <a:schemeClr val="accent1"/>
          </a:lnRef>
          <a:fillRef idx="0">
            <a:schemeClr val="accent1"/>
          </a:fillRef>
          <a:effectRef idx="0">
            <a:schemeClr val="accent1"/>
          </a:effectRef>
          <a:fontRef idx="minor">
            <a:schemeClr val="tx1"/>
          </a:fontRef>
        </p:style>
      </p:cxnSp>
      <p:grpSp>
        <p:nvGrpSpPr>
          <p:cNvPr id="391" name="Group 390">
            <a:extLst>
              <a:ext uri="{FF2B5EF4-FFF2-40B4-BE49-F238E27FC236}">
                <a16:creationId xmlns:a16="http://schemas.microsoft.com/office/drawing/2014/main" id="{B2C476B3-86A8-D049-DE39-33457DDEB789}"/>
              </a:ext>
            </a:extLst>
          </p:cNvPr>
          <p:cNvGrpSpPr/>
          <p:nvPr/>
        </p:nvGrpSpPr>
        <p:grpSpPr>
          <a:xfrm>
            <a:off x="116729" y="6561883"/>
            <a:ext cx="608727" cy="217580"/>
            <a:chOff x="464963" y="6538560"/>
            <a:chExt cx="608727" cy="217580"/>
          </a:xfrm>
        </p:grpSpPr>
        <p:sp>
          <p:nvSpPr>
            <p:cNvPr id="406" name="Rectangle 405">
              <a:extLst>
                <a:ext uri="{FF2B5EF4-FFF2-40B4-BE49-F238E27FC236}">
                  <a16:creationId xmlns:a16="http://schemas.microsoft.com/office/drawing/2014/main" id="{5D3E74EE-56B4-F760-4129-F253F49670E4}"/>
                </a:ext>
              </a:extLst>
            </p:cNvPr>
            <p:cNvSpPr/>
            <p:nvPr/>
          </p:nvSpPr>
          <p:spPr>
            <a:xfrm>
              <a:off x="464963" y="6575955"/>
              <a:ext cx="193440" cy="142791"/>
            </a:xfrm>
            <a:prstGeom prst="rect">
              <a:avLst/>
            </a:prstGeom>
            <a:solidFill>
              <a:srgbClr val="493D20"/>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dirty="0">
                <a:sym typeface="Calibri"/>
              </a:endParaRPr>
            </a:p>
          </p:txBody>
        </p:sp>
        <p:sp>
          <p:nvSpPr>
            <p:cNvPr id="411" name="Rectangle 410">
              <a:extLst>
                <a:ext uri="{FF2B5EF4-FFF2-40B4-BE49-F238E27FC236}">
                  <a16:creationId xmlns:a16="http://schemas.microsoft.com/office/drawing/2014/main" id="{94146FD1-2667-2F97-236B-2FCBD2BE9941}"/>
                </a:ext>
              </a:extLst>
            </p:cNvPr>
            <p:cNvSpPr/>
            <p:nvPr/>
          </p:nvSpPr>
          <p:spPr>
            <a:xfrm>
              <a:off x="686389" y="6538560"/>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N-1</a:t>
              </a:r>
            </a:p>
          </p:txBody>
        </p:sp>
      </p:grpSp>
      <p:sp>
        <p:nvSpPr>
          <p:cNvPr id="393" name="Rectangle 392">
            <a:extLst>
              <a:ext uri="{FF2B5EF4-FFF2-40B4-BE49-F238E27FC236}">
                <a16:creationId xmlns:a16="http://schemas.microsoft.com/office/drawing/2014/main" id="{992B534D-245A-94C6-242A-9959094FDC8E}"/>
              </a:ext>
            </a:extLst>
          </p:cNvPr>
          <p:cNvSpPr/>
          <p:nvPr/>
        </p:nvSpPr>
        <p:spPr>
          <a:xfrm>
            <a:off x="70865" y="6561883"/>
            <a:ext cx="4943095" cy="217580"/>
          </a:xfrm>
          <a:prstGeom prst="rect">
            <a:avLst/>
          </a:prstGeom>
          <a:ln w="3175">
            <a:solidFill>
              <a:srgbClr val="A8A8AB"/>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endParaRPr lang="en-US" sz="700" kern="0" dirty="0">
              <a:solidFill>
                <a:srgbClr val="3C3C3C"/>
              </a:solidFill>
              <a:latin typeface="+mj-lt"/>
              <a:cs typeface="Sakkal Majalla" panose="02000000000000000000" pitchFamily="2" charset="-78"/>
              <a:sym typeface="Calibri"/>
            </a:endParaRPr>
          </a:p>
        </p:txBody>
      </p:sp>
      <p:grpSp>
        <p:nvGrpSpPr>
          <p:cNvPr id="394" name="Group 393">
            <a:extLst>
              <a:ext uri="{FF2B5EF4-FFF2-40B4-BE49-F238E27FC236}">
                <a16:creationId xmlns:a16="http://schemas.microsoft.com/office/drawing/2014/main" id="{3238D936-7D89-26C4-C1F7-C12CCD8F1735}"/>
              </a:ext>
            </a:extLst>
          </p:cNvPr>
          <p:cNvGrpSpPr/>
          <p:nvPr/>
        </p:nvGrpSpPr>
        <p:grpSpPr>
          <a:xfrm>
            <a:off x="1294920" y="6561883"/>
            <a:ext cx="608727" cy="217580"/>
            <a:chOff x="2638267" y="6538560"/>
            <a:chExt cx="608727" cy="217580"/>
          </a:xfrm>
        </p:grpSpPr>
        <p:sp>
          <p:nvSpPr>
            <p:cNvPr id="401" name="Rectangle 400">
              <a:extLst>
                <a:ext uri="{FF2B5EF4-FFF2-40B4-BE49-F238E27FC236}">
                  <a16:creationId xmlns:a16="http://schemas.microsoft.com/office/drawing/2014/main" id="{BF3AE7FB-C690-1644-2E1F-2D530EF88C68}"/>
                </a:ext>
              </a:extLst>
            </p:cNvPr>
            <p:cNvSpPr/>
            <p:nvPr/>
          </p:nvSpPr>
          <p:spPr>
            <a:xfrm>
              <a:off x="2638267" y="6575955"/>
              <a:ext cx="193440" cy="142791"/>
            </a:xfrm>
            <a:prstGeom prst="rect">
              <a:avLst/>
            </a:prstGeom>
            <a:solidFill>
              <a:srgbClr val="826C3A"/>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pPr>
              <a:endParaRPr lang="en-US" sz="900" dirty="0">
                <a:solidFill>
                  <a:schemeClr val="accent6"/>
                </a:solidFill>
                <a:latin typeface="+mj-lt"/>
                <a:cs typeface="Sakkal Majalla" panose="02000000000000000000" pitchFamily="2" charset="-78"/>
                <a:sym typeface="Calibri"/>
              </a:endParaRPr>
            </a:p>
          </p:txBody>
        </p:sp>
        <p:sp>
          <p:nvSpPr>
            <p:cNvPr id="402" name="Rectangle 401">
              <a:extLst>
                <a:ext uri="{FF2B5EF4-FFF2-40B4-BE49-F238E27FC236}">
                  <a16:creationId xmlns:a16="http://schemas.microsoft.com/office/drawing/2014/main" id="{684E018E-40A4-15FB-9CAA-68D45DBB91E4}"/>
                </a:ext>
              </a:extLst>
            </p:cNvPr>
            <p:cNvSpPr/>
            <p:nvPr/>
          </p:nvSpPr>
          <p:spPr>
            <a:xfrm>
              <a:off x="2859693" y="6538560"/>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N-2</a:t>
              </a:r>
            </a:p>
          </p:txBody>
        </p:sp>
      </p:grpSp>
      <p:grpSp>
        <p:nvGrpSpPr>
          <p:cNvPr id="395" name="Group 394">
            <a:extLst>
              <a:ext uri="{FF2B5EF4-FFF2-40B4-BE49-F238E27FC236}">
                <a16:creationId xmlns:a16="http://schemas.microsoft.com/office/drawing/2014/main" id="{AE6F6F93-F414-5528-A511-490315803A35}"/>
              </a:ext>
            </a:extLst>
          </p:cNvPr>
          <p:cNvGrpSpPr/>
          <p:nvPr/>
        </p:nvGrpSpPr>
        <p:grpSpPr>
          <a:xfrm>
            <a:off x="2473111" y="6561883"/>
            <a:ext cx="608727" cy="217580"/>
            <a:chOff x="1340979" y="6538560"/>
            <a:chExt cx="608727" cy="217580"/>
          </a:xfrm>
        </p:grpSpPr>
        <p:sp>
          <p:nvSpPr>
            <p:cNvPr id="399" name="Rectangle 398">
              <a:extLst>
                <a:ext uri="{FF2B5EF4-FFF2-40B4-BE49-F238E27FC236}">
                  <a16:creationId xmlns:a16="http://schemas.microsoft.com/office/drawing/2014/main" id="{B04A5010-1406-6D7A-D9CC-42D50DB442E8}"/>
                </a:ext>
              </a:extLst>
            </p:cNvPr>
            <p:cNvSpPr/>
            <p:nvPr/>
          </p:nvSpPr>
          <p:spPr>
            <a:xfrm>
              <a:off x="1340979" y="6575955"/>
              <a:ext cx="193440" cy="142791"/>
            </a:xfrm>
            <a:prstGeom prst="rect">
              <a:avLst/>
            </a:prstGeom>
            <a:solidFill>
              <a:srgbClr val="D7D0B6"/>
            </a:solidFill>
            <a:ln w="9525" cap="rnd" cmpd="sng" algn="ctr">
              <a:noFill/>
              <a:prstDash val="sysDot"/>
              <a:round/>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377">
                <a:spcAft>
                  <a:spcPts val="500"/>
                </a:spcAft>
              </a:pPr>
              <a:endParaRPr lang="en-US" sz="900" dirty="0">
                <a:solidFill>
                  <a:schemeClr val="accent6"/>
                </a:solidFill>
                <a:latin typeface="+mj-lt"/>
                <a:cs typeface="Sakkal Majalla" panose="02000000000000000000" pitchFamily="2" charset="-78"/>
                <a:sym typeface="Calibri"/>
              </a:endParaRPr>
            </a:p>
          </p:txBody>
        </p:sp>
        <p:sp>
          <p:nvSpPr>
            <p:cNvPr id="400" name="Rectangle 399">
              <a:extLst>
                <a:ext uri="{FF2B5EF4-FFF2-40B4-BE49-F238E27FC236}">
                  <a16:creationId xmlns:a16="http://schemas.microsoft.com/office/drawing/2014/main" id="{2B333641-323B-90A4-DB87-CFF8DF26FEDA}"/>
                </a:ext>
              </a:extLst>
            </p:cNvPr>
            <p:cNvSpPr/>
            <p:nvPr/>
          </p:nvSpPr>
          <p:spPr>
            <a:xfrm>
              <a:off x="1562405" y="6538560"/>
              <a:ext cx="387301" cy="217580"/>
            </a:xfrm>
            <a:prstGeom prst="rect">
              <a:avLst/>
            </a:prstGeom>
            <a:noFill/>
            <a:ln w="9525" cap="rnd" cmpd="sng" algn="ctr">
              <a:noFill/>
              <a:prstDash val="sysDot"/>
              <a:round/>
            </a:ln>
            <a:effectLst/>
            <a:extLst>
              <a:ext uri="{909E8E84-426E-40DD-AFC4-6F175D3DCCD1}">
                <a14:hiddenFill xmlns:a14="http://schemas.microsoft.com/office/drawing/2010/main">
                  <a:solidFill>
                    <a:schemeClr val="tx2"/>
                  </a:solidFill>
                </a14:hiddenFill>
              </a:ext>
            </a:ex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algn="l" defTabSz="914377">
                <a:spcAft>
                  <a:spcPts val="500"/>
                </a:spcAft>
              </a:pPr>
              <a:r>
                <a:rPr lang="en-US" sz="900" dirty="0">
                  <a:solidFill>
                    <a:schemeClr val="accent6"/>
                  </a:solidFill>
                  <a:latin typeface="+mj-lt"/>
                  <a:cs typeface="Sakkal Majalla" panose="02000000000000000000" pitchFamily="2" charset="-78"/>
                  <a:sym typeface="Calibri"/>
                </a:rPr>
                <a:t>N-3</a:t>
              </a:r>
            </a:p>
          </p:txBody>
        </p:sp>
      </p:grpSp>
      <p:grpSp>
        <p:nvGrpSpPr>
          <p:cNvPr id="396" name="Group 395">
            <a:extLst>
              <a:ext uri="{FF2B5EF4-FFF2-40B4-BE49-F238E27FC236}">
                <a16:creationId xmlns:a16="http://schemas.microsoft.com/office/drawing/2014/main" id="{00281492-C3AF-42FE-8FE8-EADB93084D9D}"/>
              </a:ext>
            </a:extLst>
          </p:cNvPr>
          <p:cNvGrpSpPr/>
          <p:nvPr/>
        </p:nvGrpSpPr>
        <p:grpSpPr>
          <a:xfrm>
            <a:off x="3660761" y="6561883"/>
            <a:ext cx="1164656" cy="217580"/>
            <a:chOff x="2168921" y="6548086"/>
            <a:chExt cx="1164656" cy="217580"/>
          </a:xfrm>
          <a:noFill/>
        </p:grpSpPr>
        <p:sp>
          <p:nvSpPr>
            <p:cNvPr id="397" name="Rectangle 396">
              <a:extLst>
                <a:ext uri="{FF2B5EF4-FFF2-40B4-BE49-F238E27FC236}">
                  <a16:creationId xmlns:a16="http://schemas.microsoft.com/office/drawing/2014/main" id="{65AE678F-8C1F-8389-FF62-949DC0A95E4E}"/>
                </a:ext>
              </a:extLst>
            </p:cNvPr>
            <p:cNvSpPr/>
            <p:nvPr/>
          </p:nvSpPr>
          <p:spPr>
            <a:xfrm>
              <a:off x="2168921" y="6575955"/>
              <a:ext cx="193440" cy="142791"/>
            </a:xfrm>
            <a:prstGeom prst="rect">
              <a:avLst/>
            </a:prstGeom>
            <a:noFill/>
            <a:ln w="12700" cap="rnd" cmpd="sng" algn="ctr">
              <a:solidFill>
                <a:srgbClr val="FF0000"/>
              </a:solidFill>
              <a:prstDash val="sysDash"/>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dirty="0">
                <a:sym typeface="Calibri"/>
              </a:endParaRPr>
            </a:p>
          </p:txBody>
        </p:sp>
        <p:sp>
          <p:nvSpPr>
            <p:cNvPr id="398" name="Rectangle 397">
              <a:extLst>
                <a:ext uri="{FF2B5EF4-FFF2-40B4-BE49-F238E27FC236}">
                  <a16:creationId xmlns:a16="http://schemas.microsoft.com/office/drawing/2014/main" id="{3FD4EC62-F7B9-D37D-1D10-810FA64E2B55}"/>
                </a:ext>
              </a:extLst>
            </p:cNvPr>
            <p:cNvSpPr/>
            <p:nvPr/>
          </p:nvSpPr>
          <p:spPr>
            <a:xfrm>
              <a:off x="2428505" y="6548086"/>
              <a:ext cx="905072" cy="217580"/>
            </a:xfrm>
            <a:prstGeom prst="rect">
              <a:avLst/>
            </a:prstGeom>
            <a:grpFill/>
            <a:ln w="9525" cap="rnd" cmpd="sng" algn="ctr">
              <a:noFill/>
              <a:prstDash val="sysDot"/>
              <a:round/>
            </a:ln>
            <a:effectLst/>
          </p:spPr>
          <p:txBody>
            <a:bodyPr rot="0" spcFirstLastPara="0" vertOverflow="overflow" horzOverflow="overflow" vert="horz" wrap="none" lIns="45720" tIns="22860" rIns="45720" bIns="22860" numCol="1" spcCol="0" rtlCol="0" fromWordArt="0" anchor="ctr" anchorCtr="0" forceAA="0" compatLnSpc="1">
              <a:prstTxWarp prst="textNoShape">
                <a:avLst/>
              </a:prstTxWarp>
              <a:noAutofit/>
            </a:bodyPr>
            <a:lstStyle/>
            <a:p>
              <a:pPr marL="0" lvl="1" defTabSz="1828754">
                <a:lnSpc>
                  <a:spcPct val="80000"/>
                </a:lnSpc>
                <a:spcAft>
                  <a:spcPts val="500"/>
                </a:spcAft>
                <a:buClr>
                  <a:srgbClr val="826C3A">
                    <a:lumMod val="100000"/>
                  </a:srgbClr>
                </a:buClr>
                <a:buSzPct val="100000"/>
              </a:pPr>
              <a:r>
                <a:rPr lang="en-US" sz="900" dirty="0">
                  <a:solidFill>
                    <a:schemeClr val="accent6"/>
                  </a:solidFill>
                  <a:latin typeface="+mj-lt"/>
                  <a:cs typeface="Sakkal Majalla" panose="02000000000000000000" pitchFamily="2" charset="-78"/>
                  <a:sym typeface="Calibri"/>
                </a:rPr>
                <a:t>Spin-off mandates</a:t>
              </a:r>
            </a:p>
          </p:txBody>
        </p:sp>
      </p:grpSp>
      <p:cxnSp>
        <p:nvCxnSpPr>
          <p:cNvPr id="564" name="Connector: Elbow 563">
            <a:extLst>
              <a:ext uri="{FF2B5EF4-FFF2-40B4-BE49-F238E27FC236}">
                <a16:creationId xmlns:a16="http://schemas.microsoft.com/office/drawing/2014/main" id="{339FC6CD-27EB-4DDD-B67E-F2F71AAFCAD1}"/>
              </a:ext>
            </a:extLst>
          </p:cNvPr>
          <p:cNvCxnSpPr>
            <a:cxnSpLocks/>
            <a:stCxn id="561" idx="2"/>
            <a:endCxn id="571" idx="1"/>
          </p:cNvCxnSpPr>
          <p:nvPr/>
        </p:nvCxnSpPr>
        <p:spPr>
          <a:xfrm rot="16200000" flipH="1">
            <a:off x="501895" y="4198315"/>
            <a:ext cx="975096" cy="38848"/>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560" name="Rectangle 559">
            <a:hlinkClick r:id="rId5" action="ppaction://hlinksldjump"/>
            <a:extLst>
              <a:ext uri="{FF2B5EF4-FFF2-40B4-BE49-F238E27FC236}">
                <a16:creationId xmlns:a16="http://schemas.microsoft.com/office/drawing/2014/main" id="{A8D68FE4-29DD-4637-920A-117B672C4E44}"/>
              </a:ext>
            </a:extLst>
          </p:cNvPr>
          <p:cNvSpPr/>
          <p:nvPr/>
        </p:nvSpPr>
        <p:spPr>
          <a:xfrm>
            <a:off x="951697" y="3393969"/>
            <a:ext cx="802858" cy="336222"/>
          </a:xfrm>
          <a:prstGeom prst="rect">
            <a:avLst/>
          </a:prstGeom>
          <a:solidFill>
            <a:srgbClr val="493D20"/>
          </a:solidFill>
          <a:ln w="3175" cap="rnd" cmpd="sng" algn="ctr">
            <a:noFill/>
            <a:prstDash val="sysDot"/>
            <a:round/>
            <a:headEnd type="none" w="med" len="med"/>
            <a:tailEnd type="none" w="med" len="med"/>
          </a:ln>
          <a:effectLst/>
        </p:spPr>
        <p:txBody>
          <a:bodyPr rot="0" spcFirstLastPara="0" vertOverflow="overflow" horzOverflow="overflow" vert="horz" wrap="square" lIns="0" tIns="91440" rIns="0" bIns="9144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Communications </a:t>
            </a:r>
            <a:br>
              <a:rPr lang="en-US" sz="700" dirty="0">
                <a:solidFill>
                  <a:schemeClr val="bg1"/>
                </a:solidFill>
                <a:latin typeface="+mj-lt"/>
                <a:cs typeface="Sakkal Majalla" panose="02000000000000000000" pitchFamily="2" charset="-78"/>
                <a:sym typeface="Calibri"/>
              </a:rPr>
            </a:br>
            <a:r>
              <a:rPr lang="en-US" sz="700" dirty="0">
                <a:solidFill>
                  <a:schemeClr val="bg1"/>
                </a:solidFill>
                <a:latin typeface="+mj-lt"/>
                <a:cs typeface="Sakkal Majalla" panose="02000000000000000000" pitchFamily="2" charset="-78"/>
                <a:sym typeface="Calibri"/>
              </a:rPr>
              <a:t>&amp; PR</a:t>
            </a:r>
          </a:p>
        </p:txBody>
      </p:sp>
      <p:sp>
        <p:nvSpPr>
          <p:cNvPr id="561" name="Rectangle 560">
            <a:extLst>
              <a:ext uri="{FF2B5EF4-FFF2-40B4-BE49-F238E27FC236}">
                <a16:creationId xmlns:a16="http://schemas.microsoft.com/office/drawing/2014/main" id="{01ECC960-3FCC-464B-B47E-BE6A16ED166E}"/>
              </a:ext>
            </a:extLst>
          </p:cNvPr>
          <p:cNvSpPr/>
          <p:nvPr/>
        </p:nvSpPr>
        <p:spPr>
          <a:xfrm>
            <a:off x="951165" y="3527840"/>
            <a:ext cx="37707" cy="202351"/>
          </a:xfrm>
          <a:prstGeom prst="rect">
            <a:avLst/>
          </a:prstGeom>
          <a:noFill/>
          <a:ln w="317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700" dirty="0">
              <a:solidFill>
                <a:schemeClr val="accent6"/>
              </a:solidFill>
            </a:endParaRPr>
          </a:p>
        </p:txBody>
      </p:sp>
      <p:cxnSp>
        <p:nvCxnSpPr>
          <p:cNvPr id="563" name="Connector: Elbow 562">
            <a:extLst>
              <a:ext uri="{FF2B5EF4-FFF2-40B4-BE49-F238E27FC236}">
                <a16:creationId xmlns:a16="http://schemas.microsoft.com/office/drawing/2014/main" id="{C9EA5E6E-42EB-47AA-85B0-32892DA8731B}"/>
              </a:ext>
            </a:extLst>
          </p:cNvPr>
          <p:cNvCxnSpPr>
            <a:cxnSpLocks/>
            <a:stCxn id="561" idx="2"/>
            <a:endCxn id="573" idx="1"/>
          </p:cNvCxnSpPr>
          <p:nvPr/>
        </p:nvCxnSpPr>
        <p:spPr>
          <a:xfrm rot="16200000" flipH="1">
            <a:off x="692375" y="4007835"/>
            <a:ext cx="594136" cy="38848"/>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568" name="Connector: Elbow 567">
            <a:extLst>
              <a:ext uri="{FF2B5EF4-FFF2-40B4-BE49-F238E27FC236}">
                <a16:creationId xmlns:a16="http://schemas.microsoft.com/office/drawing/2014/main" id="{0427D220-024F-4C57-9687-23274A5E6BCA}"/>
              </a:ext>
            </a:extLst>
          </p:cNvPr>
          <p:cNvCxnSpPr>
            <a:cxnSpLocks/>
            <a:stCxn id="561" idx="2"/>
            <a:endCxn id="572" idx="1"/>
          </p:cNvCxnSpPr>
          <p:nvPr/>
        </p:nvCxnSpPr>
        <p:spPr>
          <a:xfrm rot="16200000" flipH="1">
            <a:off x="882855" y="3817355"/>
            <a:ext cx="213176" cy="38848"/>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571" name="Rectangle 570">
            <a:hlinkClick r:id="" action="ppaction://noaction"/>
            <a:extLst>
              <a:ext uri="{FF2B5EF4-FFF2-40B4-BE49-F238E27FC236}">
                <a16:creationId xmlns:a16="http://schemas.microsoft.com/office/drawing/2014/main" id="{89179A51-3D01-40D7-9546-17A10B287DF8}"/>
              </a:ext>
            </a:extLst>
          </p:cNvPr>
          <p:cNvSpPr/>
          <p:nvPr/>
        </p:nvSpPr>
        <p:spPr>
          <a:xfrm>
            <a:off x="1008867" y="4537171"/>
            <a:ext cx="745688" cy="336231"/>
          </a:xfrm>
          <a:prstGeom prst="rect">
            <a:avLst/>
          </a:prstGeom>
          <a:solidFill>
            <a:srgbClr val="826C3A"/>
          </a:solidFill>
          <a:ln w="3175" cap="rnd" cmpd="sng" algn="ctr">
            <a:solidFill>
              <a:srgbClr val="826C3A"/>
            </a:solid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Marketing &amp; Communication</a:t>
            </a:r>
          </a:p>
        </p:txBody>
      </p:sp>
      <p:sp>
        <p:nvSpPr>
          <p:cNvPr id="572" name="Rectangle 571">
            <a:hlinkClick r:id="" action="ppaction://noaction"/>
            <a:extLst>
              <a:ext uri="{FF2B5EF4-FFF2-40B4-BE49-F238E27FC236}">
                <a16:creationId xmlns:a16="http://schemas.microsoft.com/office/drawing/2014/main" id="{3BEBF303-1421-4D82-ADEB-8421816EB070}"/>
              </a:ext>
            </a:extLst>
          </p:cNvPr>
          <p:cNvSpPr/>
          <p:nvPr/>
        </p:nvSpPr>
        <p:spPr>
          <a:xfrm>
            <a:off x="1008867" y="3775251"/>
            <a:ext cx="745688" cy="336231"/>
          </a:xfrm>
          <a:prstGeom prst="rect">
            <a:avLst/>
          </a:prstGeom>
          <a:solidFill>
            <a:srgbClr val="826C3A"/>
          </a:solidFill>
          <a:ln w="3175" cap="rnd" cmpd="sng" algn="ctr">
            <a:solidFill>
              <a:srgbClr val="826C3A"/>
            </a:solid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Sector Communication</a:t>
            </a:r>
          </a:p>
        </p:txBody>
      </p:sp>
      <p:sp>
        <p:nvSpPr>
          <p:cNvPr id="573" name="Rectangle 572">
            <a:hlinkClick r:id="" action="ppaction://noaction"/>
            <a:extLst>
              <a:ext uri="{FF2B5EF4-FFF2-40B4-BE49-F238E27FC236}">
                <a16:creationId xmlns:a16="http://schemas.microsoft.com/office/drawing/2014/main" id="{B89DEEF9-CAD2-47F6-B78A-E520F2EE638A}"/>
              </a:ext>
            </a:extLst>
          </p:cNvPr>
          <p:cNvSpPr/>
          <p:nvPr/>
        </p:nvSpPr>
        <p:spPr>
          <a:xfrm>
            <a:off x="1008867" y="4156211"/>
            <a:ext cx="745688" cy="336231"/>
          </a:xfrm>
          <a:prstGeom prst="rect">
            <a:avLst/>
          </a:prstGeom>
          <a:solidFill>
            <a:srgbClr val="826C3A"/>
          </a:solidFill>
          <a:ln w="3175" cap="rnd" cmpd="sng" algn="ctr">
            <a:solidFill>
              <a:srgbClr val="826C3A"/>
            </a:solid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Media Center</a:t>
            </a:r>
          </a:p>
        </p:txBody>
      </p:sp>
      <p:cxnSp>
        <p:nvCxnSpPr>
          <p:cNvPr id="270" name="Elbow Connector 95">
            <a:extLst>
              <a:ext uri="{FF2B5EF4-FFF2-40B4-BE49-F238E27FC236}">
                <a16:creationId xmlns:a16="http://schemas.microsoft.com/office/drawing/2014/main" id="{836E863A-B0D7-0329-D65D-C3CB50B45698}"/>
              </a:ext>
            </a:extLst>
          </p:cNvPr>
          <p:cNvCxnSpPr>
            <a:cxnSpLocks/>
            <a:stCxn id="253" idx="0"/>
            <a:endCxn id="274" idx="2"/>
          </p:cNvCxnSpPr>
          <p:nvPr/>
        </p:nvCxnSpPr>
        <p:spPr>
          <a:xfrm rot="5400000" flipH="1" flipV="1">
            <a:off x="2553883" y="-91829"/>
            <a:ext cx="1435538" cy="5536058"/>
          </a:xfrm>
          <a:prstGeom prst="bentConnector3">
            <a:avLst>
              <a:gd name="adj1" fmla="val 50000"/>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231" name="Rectangle 230">
            <a:extLst>
              <a:ext uri="{FF2B5EF4-FFF2-40B4-BE49-F238E27FC236}">
                <a16:creationId xmlns:a16="http://schemas.microsoft.com/office/drawing/2014/main" id="{2E1982F7-BE89-EB6A-1162-1E4B4791ED02}"/>
              </a:ext>
            </a:extLst>
          </p:cNvPr>
          <p:cNvSpPr/>
          <p:nvPr/>
        </p:nvSpPr>
        <p:spPr>
          <a:xfrm>
            <a:off x="5301843" y="1362623"/>
            <a:ext cx="1474963" cy="269140"/>
          </a:xfrm>
          <a:prstGeom prst="rect">
            <a:avLst/>
          </a:prstGeom>
          <a:solidFill>
            <a:srgbClr val="336600"/>
          </a:solidFill>
          <a:ln w="9525" cap="rnd" cmpd="sng" algn="ctr">
            <a:noFill/>
            <a:prstDash val="sysDot"/>
            <a:roun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1828754">
              <a:spcAft>
                <a:spcPts val="2000"/>
              </a:spcAft>
              <a:defRPr/>
            </a:pPr>
            <a:r>
              <a:rPr lang="en-US" sz="800" kern="0" dirty="0">
                <a:solidFill>
                  <a:srgbClr val="FFFFFF"/>
                </a:solidFill>
                <a:latin typeface="+mj-lt"/>
                <a:ea typeface="ＭＳ Ｐゴシック"/>
                <a:cs typeface="Sakkal Majalla" panose="02000000000000000000" pitchFamily="2" charset="-78"/>
                <a:sym typeface="Calibri"/>
              </a:rPr>
              <a:t>Governor</a:t>
            </a:r>
            <a:endParaRPr lang="en-US" sz="700" kern="0" dirty="0">
              <a:solidFill>
                <a:srgbClr val="FFFFFF"/>
              </a:solidFill>
              <a:latin typeface="+mj-lt"/>
              <a:ea typeface="ＭＳ Ｐゴシック"/>
              <a:cs typeface="Sakkal Majalla" panose="02000000000000000000" pitchFamily="2" charset="-78"/>
              <a:sym typeface="Calibri"/>
            </a:endParaRPr>
          </a:p>
        </p:txBody>
      </p:sp>
      <p:sp>
        <p:nvSpPr>
          <p:cNvPr id="274" name="Rectangle 273">
            <a:extLst>
              <a:ext uri="{FF2B5EF4-FFF2-40B4-BE49-F238E27FC236}">
                <a16:creationId xmlns:a16="http://schemas.microsoft.com/office/drawing/2014/main" id="{5A5F378E-9A3F-4B38-AAF4-6A7055EA364B}"/>
              </a:ext>
            </a:extLst>
          </p:cNvPr>
          <p:cNvSpPr/>
          <p:nvPr/>
        </p:nvSpPr>
        <p:spPr>
          <a:xfrm>
            <a:off x="5328041" y="1689291"/>
            <a:ext cx="1423280" cy="269140"/>
          </a:xfrm>
          <a:prstGeom prst="rect">
            <a:avLst/>
          </a:prstGeom>
          <a:solidFill>
            <a:schemeClr val="accent4"/>
          </a:solidFill>
          <a:ln w="9525" cap="rnd" cmpd="sng" algn="ctr">
            <a:noFill/>
            <a:prstDash val="sysDot"/>
            <a:roun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1828754">
              <a:spcAft>
                <a:spcPts val="2000"/>
              </a:spcAft>
              <a:defRPr/>
            </a:pPr>
            <a:r>
              <a:rPr lang="en-US" sz="800" kern="0" dirty="0">
                <a:solidFill>
                  <a:srgbClr val="FFFFFF"/>
                </a:solidFill>
                <a:latin typeface="+mj-lt"/>
                <a:ea typeface="ＭＳ Ｐゴシック"/>
                <a:cs typeface="Sakkal Majalla" panose="02000000000000000000" pitchFamily="2" charset="-78"/>
                <a:sym typeface="Calibri"/>
              </a:rPr>
              <a:t>CEO</a:t>
            </a:r>
            <a:endParaRPr lang="en-US" sz="700" kern="0" dirty="0">
              <a:solidFill>
                <a:srgbClr val="FFFFFF"/>
              </a:solidFill>
              <a:latin typeface="+mj-lt"/>
              <a:ea typeface="ＭＳ Ｐゴシック"/>
              <a:cs typeface="Sakkal Majalla" panose="02000000000000000000" pitchFamily="2" charset="-78"/>
              <a:sym typeface="Calibri"/>
            </a:endParaRPr>
          </a:p>
        </p:txBody>
      </p:sp>
      <p:sp>
        <p:nvSpPr>
          <p:cNvPr id="574" name="Rectangle 573">
            <a:hlinkClick r:id="" action="ppaction://noaction"/>
            <a:extLst>
              <a:ext uri="{FF2B5EF4-FFF2-40B4-BE49-F238E27FC236}">
                <a16:creationId xmlns:a16="http://schemas.microsoft.com/office/drawing/2014/main" id="{842ABE45-022B-48BB-8DFD-E85F69E5AE69}"/>
              </a:ext>
            </a:extLst>
          </p:cNvPr>
          <p:cNvSpPr/>
          <p:nvPr/>
        </p:nvSpPr>
        <p:spPr>
          <a:xfrm>
            <a:off x="2965708" y="2814883"/>
            <a:ext cx="1033419" cy="406837"/>
          </a:xfrm>
          <a:prstGeom prst="rect">
            <a:avLst/>
          </a:prstGeom>
          <a:solidFill>
            <a:srgbClr val="493D20"/>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700" b="1" dirty="0">
                <a:solidFill>
                  <a:schemeClr val="bg1"/>
                </a:solidFill>
                <a:latin typeface="+mj-lt"/>
                <a:cs typeface="Sakkal Majalla" panose="02000000000000000000" pitchFamily="2" charset="-78"/>
                <a:sym typeface="Calibri"/>
              </a:rPr>
              <a:t>Tourism</a:t>
            </a:r>
          </a:p>
        </p:txBody>
      </p:sp>
      <p:sp>
        <p:nvSpPr>
          <p:cNvPr id="577" name="Rectangle 576">
            <a:hlinkClick r:id="" action="ppaction://noaction"/>
            <a:extLst>
              <a:ext uri="{FF2B5EF4-FFF2-40B4-BE49-F238E27FC236}">
                <a16:creationId xmlns:a16="http://schemas.microsoft.com/office/drawing/2014/main" id="{87EB9BB4-F4AF-4E93-AD98-6420E634E4F2}"/>
              </a:ext>
            </a:extLst>
          </p:cNvPr>
          <p:cNvSpPr/>
          <p:nvPr/>
        </p:nvSpPr>
        <p:spPr>
          <a:xfrm>
            <a:off x="5512067" y="2814883"/>
            <a:ext cx="1033419" cy="406837"/>
          </a:xfrm>
          <a:prstGeom prst="rect">
            <a:avLst/>
          </a:prstGeom>
          <a:solidFill>
            <a:srgbClr val="493D20"/>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700" b="1" dirty="0">
                <a:solidFill>
                  <a:schemeClr val="bg1"/>
                </a:solidFill>
                <a:latin typeface="+mj-lt"/>
                <a:cs typeface="Sakkal Majalla" panose="02000000000000000000" pitchFamily="2" charset="-78"/>
                <a:sym typeface="Calibri"/>
              </a:rPr>
              <a:t>Operations</a:t>
            </a:r>
          </a:p>
        </p:txBody>
      </p:sp>
      <p:sp>
        <p:nvSpPr>
          <p:cNvPr id="4" name="Rectangle 3">
            <a:hlinkClick r:id="" action="ppaction://noaction"/>
            <a:extLst>
              <a:ext uri="{FF2B5EF4-FFF2-40B4-BE49-F238E27FC236}">
                <a16:creationId xmlns:a16="http://schemas.microsoft.com/office/drawing/2014/main" id="{FA120889-6FD3-2879-B985-6488CB2AE904}"/>
              </a:ext>
            </a:extLst>
          </p:cNvPr>
          <p:cNvSpPr/>
          <p:nvPr/>
        </p:nvSpPr>
        <p:spPr>
          <a:xfrm>
            <a:off x="6934891" y="4164726"/>
            <a:ext cx="804139" cy="336229"/>
          </a:xfrm>
          <a:prstGeom prst="rect">
            <a:avLst/>
          </a:prstGeom>
          <a:solidFill>
            <a:srgbClr val="826C3A"/>
          </a:solidFill>
          <a:ln w="3175" cap="rnd" cmpd="sng" algn="ctr">
            <a:solidFill>
              <a:srgbClr val="6E6F73"/>
            </a:solidFill>
            <a:prstDash val="sysDot"/>
            <a:round/>
            <a:headEnd type="none" w="med" len="med"/>
            <a:tailEnd type="none" w="med" len="med"/>
          </a:ln>
          <a:effectLst/>
        </p:spPr>
        <p:txBody>
          <a:bodyPr rot="0" spcFirstLastPara="0" vertOverflow="overflow" horzOverflow="overflow" vert="horz" wrap="square" lIns="0" tIns="91440" rIns="0" bIns="91440" numCol="1" spcCol="0" rtlCol="0" fromWordArt="0" anchor="ctr" anchorCtr="0" forceAA="0" compatLnSpc="1">
            <a:prstTxWarp prst="textNoShape">
              <a:avLst/>
            </a:prstTxWarp>
            <a:noAutofit/>
          </a:bodyPr>
          <a:lstStyle/>
          <a:p>
            <a:pPr marL="0" lvl="1" algn="ctr" defTabSz="1828754">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Infrastructure Construction Delivery</a:t>
            </a:r>
          </a:p>
        </p:txBody>
      </p:sp>
      <p:cxnSp>
        <p:nvCxnSpPr>
          <p:cNvPr id="6" name="Connector: Elbow 253">
            <a:extLst>
              <a:ext uri="{FF2B5EF4-FFF2-40B4-BE49-F238E27FC236}">
                <a16:creationId xmlns:a16="http://schemas.microsoft.com/office/drawing/2014/main" id="{C5AC552F-38F5-B39A-8210-CD44ECF163FD}"/>
              </a:ext>
            </a:extLst>
          </p:cNvPr>
          <p:cNvCxnSpPr>
            <a:cxnSpLocks/>
            <a:stCxn id="248" idx="2"/>
            <a:endCxn id="4" idx="1"/>
          </p:cNvCxnSpPr>
          <p:nvPr/>
        </p:nvCxnSpPr>
        <p:spPr>
          <a:xfrm rot="16200000" flipH="1">
            <a:off x="6378628" y="3776577"/>
            <a:ext cx="1086009" cy="26518"/>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14" name="Connector: Elbow 253">
            <a:extLst>
              <a:ext uri="{FF2B5EF4-FFF2-40B4-BE49-F238E27FC236}">
                <a16:creationId xmlns:a16="http://schemas.microsoft.com/office/drawing/2014/main" id="{AC53CCA6-3E20-B78B-57FF-6B7F63E9445D}"/>
              </a:ext>
            </a:extLst>
          </p:cNvPr>
          <p:cNvCxnSpPr>
            <a:cxnSpLocks/>
            <a:endCxn id="22" idx="1"/>
          </p:cNvCxnSpPr>
          <p:nvPr/>
        </p:nvCxnSpPr>
        <p:spPr>
          <a:xfrm rot="16200000" flipH="1">
            <a:off x="6207600" y="3999797"/>
            <a:ext cx="1424120" cy="20916"/>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22" name="Rectangle 21">
            <a:hlinkClick r:id="" action="ppaction://noaction"/>
            <a:extLst>
              <a:ext uri="{FF2B5EF4-FFF2-40B4-BE49-F238E27FC236}">
                <a16:creationId xmlns:a16="http://schemas.microsoft.com/office/drawing/2014/main" id="{7D71C025-6A44-3A7E-0251-5014F69D053B}"/>
              </a:ext>
            </a:extLst>
          </p:cNvPr>
          <p:cNvSpPr/>
          <p:nvPr/>
        </p:nvSpPr>
        <p:spPr>
          <a:xfrm>
            <a:off x="6930118" y="4554200"/>
            <a:ext cx="804139" cy="336229"/>
          </a:xfrm>
          <a:prstGeom prst="rect">
            <a:avLst/>
          </a:prstGeom>
          <a:solidFill>
            <a:srgbClr val="826C3A"/>
          </a:solidFill>
          <a:ln w="3175" cap="rnd" cmpd="sng" algn="ctr">
            <a:solidFill>
              <a:srgbClr val="826C3A"/>
            </a:solid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Project Control &amp; Governance</a:t>
            </a:r>
          </a:p>
        </p:txBody>
      </p:sp>
      <p:grpSp>
        <p:nvGrpSpPr>
          <p:cNvPr id="11" name="Group 10">
            <a:extLst>
              <a:ext uri="{FF2B5EF4-FFF2-40B4-BE49-F238E27FC236}">
                <a16:creationId xmlns:a16="http://schemas.microsoft.com/office/drawing/2014/main" id="{A8F835C6-7958-CD2E-BB42-18532EEAB569}"/>
              </a:ext>
            </a:extLst>
          </p:cNvPr>
          <p:cNvGrpSpPr/>
          <p:nvPr/>
        </p:nvGrpSpPr>
        <p:grpSpPr>
          <a:xfrm>
            <a:off x="11293529" y="5911518"/>
            <a:ext cx="532552" cy="542925"/>
            <a:chOff x="10025131" y="6221412"/>
            <a:chExt cx="532552" cy="542925"/>
          </a:xfrm>
          <a:solidFill>
            <a:schemeClr val="accent1"/>
          </a:solidFill>
        </p:grpSpPr>
        <p:grpSp>
          <p:nvGrpSpPr>
            <p:cNvPr id="12" name="Power_off" descr="{&quot;Key&quot;:&quot;POWER_USER_SHAPE_ICON&quot;,&quot;Value&quot;:&quot;POWER_USER_SHAPE_ICON_STYLE_1&quot;}">
              <a:extLst>
                <a:ext uri="{FF2B5EF4-FFF2-40B4-BE49-F238E27FC236}">
                  <a16:creationId xmlns:a16="http://schemas.microsoft.com/office/drawing/2014/main" id="{BCEE1635-7C4D-73B7-00B3-BFF9B50F0B2C}"/>
                </a:ext>
              </a:extLst>
            </p:cNvPr>
            <p:cNvGrpSpPr>
              <a:grpSpLocks noChangeAspect="1"/>
            </p:cNvGrpSpPr>
            <p:nvPr/>
          </p:nvGrpSpPr>
          <p:grpSpPr>
            <a:xfrm>
              <a:off x="10025131" y="6221412"/>
              <a:ext cx="532552" cy="542925"/>
              <a:chOff x="5543551" y="1216026"/>
              <a:chExt cx="244475" cy="249237"/>
            </a:xfrm>
            <a:grpFill/>
          </p:grpSpPr>
          <p:sp>
            <p:nvSpPr>
              <p:cNvPr id="17" name="Freeform 301">
                <a:extLst>
                  <a:ext uri="{FF2B5EF4-FFF2-40B4-BE49-F238E27FC236}">
                    <a16:creationId xmlns:a16="http://schemas.microsoft.com/office/drawing/2014/main" id="{D620CB27-8CA3-02AD-06BC-9DECC5786041}"/>
                  </a:ext>
                </a:extLst>
              </p:cNvPr>
              <p:cNvSpPr>
                <a:spLocks/>
              </p:cNvSpPr>
              <p:nvPr/>
            </p:nvSpPr>
            <p:spPr bwMode="auto">
              <a:xfrm>
                <a:off x="5638801" y="1273176"/>
                <a:ext cx="49213" cy="96838"/>
              </a:xfrm>
              <a:custGeom>
                <a:avLst/>
                <a:gdLst>
                  <a:gd name="T0" fmla="*/ 735 w 1325"/>
                  <a:gd name="T1" fmla="*/ 2685 h 2685"/>
                  <a:gd name="T2" fmla="*/ 639 w 1325"/>
                  <a:gd name="T3" fmla="*/ 2612 h 2685"/>
                  <a:gd name="T4" fmla="*/ 31 w 1325"/>
                  <a:gd name="T5" fmla="*/ 544 h 2685"/>
                  <a:gd name="T6" fmla="*/ 72 w 1325"/>
                  <a:gd name="T7" fmla="*/ 230 h 2685"/>
                  <a:gd name="T8" fmla="*/ 328 w 1325"/>
                  <a:gd name="T9" fmla="*/ 32 h 2685"/>
                  <a:gd name="T10" fmla="*/ 650 w 1325"/>
                  <a:gd name="T11" fmla="*/ 59 h 2685"/>
                  <a:gd name="T12" fmla="*/ 855 w 1325"/>
                  <a:gd name="T13" fmla="*/ 302 h 2685"/>
                  <a:gd name="T14" fmla="*/ 1309 w 1325"/>
                  <a:gd name="T15" fmla="*/ 1845 h 2685"/>
                  <a:gd name="T16" fmla="*/ 1242 w 1325"/>
                  <a:gd name="T17" fmla="*/ 1969 h 2685"/>
                  <a:gd name="T18" fmla="*/ 1117 w 1325"/>
                  <a:gd name="T19" fmla="*/ 1901 h 2685"/>
                  <a:gd name="T20" fmla="*/ 664 w 1325"/>
                  <a:gd name="T21" fmla="*/ 359 h 2685"/>
                  <a:gd name="T22" fmla="*/ 561 w 1325"/>
                  <a:gd name="T23" fmla="*/ 238 h 2685"/>
                  <a:gd name="T24" fmla="*/ 385 w 1325"/>
                  <a:gd name="T25" fmla="*/ 224 h 2685"/>
                  <a:gd name="T26" fmla="*/ 244 w 1325"/>
                  <a:gd name="T27" fmla="*/ 331 h 2685"/>
                  <a:gd name="T28" fmla="*/ 223 w 1325"/>
                  <a:gd name="T29" fmla="*/ 487 h 2685"/>
                  <a:gd name="T30" fmla="*/ 831 w 1325"/>
                  <a:gd name="T31" fmla="*/ 2556 h 2685"/>
                  <a:gd name="T32" fmla="*/ 764 w 1325"/>
                  <a:gd name="T33" fmla="*/ 2680 h 2685"/>
                  <a:gd name="T34" fmla="*/ 735 w 1325"/>
                  <a:gd name="T35" fmla="*/ 2685 h 2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5" h="2685">
                    <a:moveTo>
                      <a:pt x="735" y="2685"/>
                    </a:moveTo>
                    <a:cubicBezTo>
                      <a:pt x="692" y="2685"/>
                      <a:pt x="652" y="2656"/>
                      <a:pt x="639" y="2612"/>
                    </a:cubicBezTo>
                    <a:lnTo>
                      <a:pt x="31" y="544"/>
                    </a:lnTo>
                    <a:cubicBezTo>
                      <a:pt x="0" y="439"/>
                      <a:pt x="14" y="327"/>
                      <a:pt x="72" y="230"/>
                    </a:cubicBezTo>
                    <a:cubicBezTo>
                      <a:pt x="128" y="134"/>
                      <a:pt x="219" y="64"/>
                      <a:pt x="328" y="32"/>
                    </a:cubicBezTo>
                    <a:cubicBezTo>
                      <a:pt x="437" y="0"/>
                      <a:pt x="552" y="9"/>
                      <a:pt x="650" y="59"/>
                    </a:cubicBezTo>
                    <a:cubicBezTo>
                      <a:pt x="751" y="110"/>
                      <a:pt x="824" y="196"/>
                      <a:pt x="855" y="302"/>
                    </a:cubicBezTo>
                    <a:lnTo>
                      <a:pt x="1309" y="1845"/>
                    </a:lnTo>
                    <a:cubicBezTo>
                      <a:pt x="1325" y="1899"/>
                      <a:pt x="1295" y="1954"/>
                      <a:pt x="1242" y="1969"/>
                    </a:cubicBezTo>
                    <a:cubicBezTo>
                      <a:pt x="1189" y="1985"/>
                      <a:pt x="1133" y="1954"/>
                      <a:pt x="1117" y="1901"/>
                    </a:cubicBezTo>
                    <a:lnTo>
                      <a:pt x="664" y="359"/>
                    </a:lnTo>
                    <a:cubicBezTo>
                      <a:pt x="648" y="307"/>
                      <a:pt x="612" y="263"/>
                      <a:pt x="561" y="238"/>
                    </a:cubicBezTo>
                    <a:cubicBezTo>
                      <a:pt x="507" y="212"/>
                      <a:pt x="445" y="206"/>
                      <a:pt x="385" y="224"/>
                    </a:cubicBezTo>
                    <a:cubicBezTo>
                      <a:pt x="324" y="242"/>
                      <a:pt x="275" y="279"/>
                      <a:pt x="244" y="331"/>
                    </a:cubicBezTo>
                    <a:cubicBezTo>
                      <a:pt x="215" y="380"/>
                      <a:pt x="208" y="436"/>
                      <a:pt x="223" y="487"/>
                    </a:cubicBezTo>
                    <a:lnTo>
                      <a:pt x="831" y="2556"/>
                    </a:lnTo>
                    <a:cubicBezTo>
                      <a:pt x="847" y="2609"/>
                      <a:pt x="817" y="2665"/>
                      <a:pt x="764" y="2680"/>
                    </a:cubicBezTo>
                    <a:cubicBezTo>
                      <a:pt x="754" y="2683"/>
                      <a:pt x="744" y="2685"/>
                      <a:pt x="735" y="268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302">
                <a:extLst>
                  <a:ext uri="{FF2B5EF4-FFF2-40B4-BE49-F238E27FC236}">
                    <a16:creationId xmlns:a16="http://schemas.microsoft.com/office/drawing/2014/main" id="{E887C029-4D8F-C73A-3332-9DA1DDECF8F2}"/>
                  </a:ext>
                </a:extLst>
              </p:cNvPr>
              <p:cNvSpPr>
                <a:spLocks/>
              </p:cNvSpPr>
              <p:nvPr/>
            </p:nvSpPr>
            <p:spPr bwMode="auto">
              <a:xfrm>
                <a:off x="5673726" y="1304926"/>
                <a:ext cx="38100" cy="36513"/>
              </a:xfrm>
              <a:custGeom>
                <a:avLst/>
                <a:gdLst>
                  <a:gd name="T0" fmla="*/ 923 w 1034"/>
                  <a:gd name="T1" fmla="*/ 985 h 985"/>
                  <a:gd name="T2" fmla="*/ 827 w 1034"/>
                  <a:gd name="T3" fmla="*/ 914 h 985"/>
                  <a:gd name="T4" fmla="*/ 664 w 1034"/>
                  <a:gd name="T5" fmla="*/ 359 h 985"/>
                  <a:gd name="T6" fmla="*/ 561 w 1034"/>
                  <a:gd name="T7" fmla="*/ 238 h 985"/>
                  <a:gd name="T8" fmla="*/ 385 w 1034"/>
                  <a:gd name="T9" fmla="*/ 224 h 985"/>
                  <a:gd name="T10" fmla="*/ 244 w 1034"/>
                  <a:gd name="T11" fmla="*/ 331 h 985"/>
                  <a:gd name="T12" fmla="*/ 223 w 1034"/>
                  <a:gd name="T13" fmla="*/ 488 h 985"/>
                  <a:gd name="T14" fmla="*/ 347 w 1034"/>
                  <a:gd name="T15" fmla="*/ 910 h 985"/>
                  <a:gd name="T16" fmla="*/ 348 w 1034"/>
                  <a:gd name="T17" fmla="*/ 914 h 985"/>
                  <a:gd name="T18" fmla="*/ 254 w 1034"/>
                  <a:gd name="T19" fmla="*/ 948 h 985"/>
                  <a:gd name="T20" fmla="*/ 160 w 1034"/>
                  <a:gd name="T21" fmla="*/ 981 h 985"/>
                  <a:gd name="T22" fmla="*/ 254 w 1034"/>
                  <a:gd name="T23" fmla="*/ 948 h 985"/>
                  <a:gd name="T24" fmla="*/ 160 w 1034"/>
                  <a:gd name="T25" fmla="*/ 980 h 985"/>
                  <a:gd name="T26" fmla="*/ 155 w 1034"/>
                  <a:gd name="T27" fmla="*/ 966 h 985"/>
                  <a:gd name="T28" fmla="*/ 31 w 1034"/>
                  <a:gd name="T29" fmla="*/ 545 h 985"/>
                  <a:gd name="T30" fmla="*/ 72 w 1034"/>
                  <a:gd name="T31" fmla="*/ 229 h 985"/>
                  <a:gd name="T32" fmla="*/ 328 w 1034"/>
                  <a:gd name="T33" fmla="*/ 32 h 985"/>
                  <a:gd name="T34" fmla="*/ 650 w 1034"/>
                  <a:gd name="T35" fmla="*/ 59 h 985"/>
                  <a:gd name="T36" fmla="*/ 855 w 1034"/>
                  <a:gd name="T37" fmla="*/ 302 h 985"/>
                  <a:gd name="T38" fmla="*/ 1018 w 1034"/>
                  <a:gd name="T39" fmla="*/ 856 h 985"/>
                  <a:gd name="T40" fmla="*/ 951 w 1034"/>
                  <a:gd name="T41" fmla="*/ 981 h 985"/>
                  <a:gd name="T42" fmla="*/ 923 w 1034"/>
                  <a:gd name="T43" fmla="*/ 985 h 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4" h="985">
                    <a:moveTo>
                      <a:pt x="923" y="985"/>
                    </a:moveTo>
                    <a:cubicBezTo>
                      <a:pt x="879" y="985"/>
                      <a:pt x="839" y="957"/>
                      <a:pt x="827" y="914"/>
                    </a:cubicBezTo>
                    <a:lnTo>
                      <a:pt x="664" y="359"/>
                    </a:lnTo>
                    <a:cubicBezTo>
                      <a:pt x="648" y="306"/>
                      <a:pt x="612" y="264"/>
                      <a:pt x="561" y="238"/>
                    </a:cubicBezTo>
                    <a:cubicBezTo>
                      <a:pt x="507" y="212"/>
                      <a:pt x="445" y="206"/>
                      <a:pt x="385" y="224"/>
                    </a:cubicBezTo>
                    <a:cubicBezTo>
                      <a:pt x="324" y="242"/>
                      <a:pt x="275" y="280"/>
                      <a:pt x="244" y="331"/>
                    </a:cubicBezTo>
                    <a:cubicBezTo>
                      <a:pt x="215" y="380"/>
                      <a:pt x="208" y="436"/>
                      <a:pt x="223" y="488"/>
                    </a:cubicBezTo>
                    <a:lnTo>
                      <a:pt x="347" y="910"/>
                    </a:lnTo>
                    <a:cubicBezTo>
                      <a:pt x="347" y="912"/>
                      <a:pt x="348" y="912"/>
                      <a:pt x="348" y="914"/>
                    </a:cubicBezTo>
                    <a:lnTo>
                      <a:pt x="254" y="948"/>
                    </a:lnTo>
                    <a:lnTo>
                      <a:pt x="160" y="981"/>
                    </a:lnTo>
                    <a:lnTo>
                      <a:pt x="254" y="948"/>
                    </a:lnTo>
                    <a:lnTo>
                      <a:pt x="160" y="980"/>
                    </a:lnTo>
                    <a:cubicBezTo>
                      <a:pt x="158" y="974"/>
                      <a:pt x="157" y="973"/>
                      <a:pt x="155" y="966"/>
                    </a:cubicBezTo>
                    <a:lnTo>
                      <a:pt x="31" y="545"/>
                    </a:lnTo>
                    <a:cubicBezTo>
                      <a:pt x="0" y="439"/>
                      <a:pt x="15" y="327"/>
                      <a:pt x="72" y="229"/>
                    </a:cubicBezTo>
                    <a:cubicBezTo>
                      <a:pt x="128" y="134"/>
                      <a:pt x="219" y="64"/>
                      <a:pt x="328" y="32"/>
                    </a:cubicBezTo>
                    <a:cubicBezTo>
                      <a:pt x="437" y="0"/>
                      <a:pt x="551" y="10"/>
                      <a:pt x="650" y="59"/>
                    </a:cubicBezTo>
                    <a:cubicBezTo>
                      <a:pt x="751" y="111"/>
                      <a:pt x="824" y="197"/>
                      <a:pt x="855" y="302"/>
                    </a:cubicBezTo>
                    <a:lnTo>
                      <a:pt x="1018" y="856"/>
                    </a:lnTo>
                    <a:cubicBezTo>
                      <a:pt x="1034" y="910"/>
                      <a:pt x="1004" y="965"/>
                      <a:pt x="951" y="981"/>
                    </a:cubicBezTo>
                    <a:cubicBezTo>
                      <a:pt x="941" y="984"/>
                      <a:pt x="932" y="985"/>
                      <a:pt x="923" y="98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303">
                <a:extLst>
                  <a:ext uri="{FF2B5EF4-FFF2-40B4-BE49-F238E27FC236}">
                    <a16:creationId xmlns:a16="http://schemas.microsoft.com/office/drawing/2014/main" id="{297F38C5-8BAE-A425-7112-07642F6B1A6B}"/>
                  </a:ext>
                </a:extLst>
              </p:cNvPr>
              <p:cNvSpPr>
                <a:spLocks/>
              </p:cNvSpPr>
              <p:nvPr/>
            </p:nvSpPr>
            <p:spPr bwMode="auto">
              <a:xfrm>
                <a:off x="5699126" y="1306513"/>
                <a:ext cx="30163" cy="34925"/>
              </a:xfrm>
              <a:custGeom>
                <a:avLst/>
                <a:gdLst>
                  <a:gd name="T0" fmla="*/ 237 w 833"/>
                  <a:gd name="T1" fmla="*/ 976 h 976"/>
                  <a:gd name="T2" fmla="*/ 141 w 833"/>
                  <a:gd name="T3" fmla="*/ 905 h 976"/>
                  <a:gd name="T4" fmla="*/ 28 w 833"/>
                  <a:gd name="T5" fmla="*/ 518 h 976"/>
                  <a:gd name="T6" fmla="*/ 67 w 833"/>
                  <a:gd name="T7" fmla="*/ 236 h 976"/>
                  <a:gd name="T8" fmla="*/ 297 w 833"/>
                  <a:gd name="T9" fmla="*/ 60 h 976"/>
                  <a:gd name="T10" fmla="*/ 772 w 833"/>
                  <a:gd name="T11" fmla="*/ 299 h 976"/>
                  <a:gd name="T12" fmla="*/ 818 w 833"/>
                  <a:gd name="T13" fmla="*/ 457 h 976"/>
                  <a:gd name="T14" fmla="*/ 750 w 833"/>
                  <a:gd name="T15" fmla="*/ 581 h 976"/>
                  <a:gd name="T16" fmla="*/ 626 w 833"/>
                  <a:gd name="T17" fmla="*/ 514 h 976"/>
                  <a:gd name="T18" fmla="*/ 580 w 833"/>
                  <a:gd name="T19" fmla="*/ 356 h 976"/>
                  <a:gd name="T20" fmla="*/ 354 w 833"/>
                  <a:gd name="T21" fmla="*/ 252 h 976"/>
                  <a:gd name="T22" fmla="*/ 238 w 833"/>
                  <a:gd name="T23" fmla="*/ 339 h 976"/>
                  <a:gd name="T24" fmla="*/ 220 w 833"/>
                  <a:gd name="T25" fmla="*/ 462 h 976"/>
                  <a:gd name="T26" fmla="*/ 333 w 833"/>
                  <a:gd name="T27" fmla="*/ 848 h 976"/>
                  <a:gd name="T28" fmla="*/ 266 w 833"/>
                  <a:gd name="T29" fmla="*/ 972 h 976"/>
                  <a:gd name="T30" fmla="*/ 237 w 833"/>
                  <a:gd name="T31" fmla="*/ 976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33" h="976">
                    <a:moveTo>
                      <a:pt x="237" y="976"/>
                    </a:moveTo>
                    <a:cubicBezTo>
                      <a:pt x="194" y="976"/>
                      <a:pt x="154" y="948"/>
                      <a:pt x="141" y="905"/>
                    </a:cubicBezTo>
                    <a:lnTo>
                      <a:pt x="28" y="518"/>
                    </a:lnTo>
                    <a:cubicBezTo>
                      <a:pt x="0" y="424"/>
                      <a:pt x="14" y="324"/>
                      <a:pt x="67" y="236"/>
                    </a:cubicBezTo>
                    <a:cubicBezTo>
                      <a:pt x="118" y="152"/>
                      <a:pt x="200" y="89"/>
                      <a:pt x="297" y="60"/>
                    </a:cubicBezTo>
                    <a:cubicBezTo>
                      <a:pt x="502" y="0"/>
                      <a:pt x="715" y="108"/>
                      <a:pt x="772" y="299"/>
                    </a:cubicBezTo>
                    <a:lnTo>
                      <a:pt x="818" y="457"/>
                    </a:lnTo>
                    <a:cubicBezTo>
                      <a:pt x="833" y="510"/>
                      <a:pt x="803" y="565"/>
                      <a:pt x="750" y="581"/>
                    </a:cubicBezTo>
                    <a:cubicBezTo>
                      <a:pt x="697" y="597"/>
                      <a:pt x="641" y="566"/>
                      <a:pt x="626" y="514"/>
                    </a:cubicBezTo>
                    <a:lnTo>
                      <a:pt x="580" y="356"/>
                    </a:lnTo>
                    <a:cubicBezTo>
                      <a:pt x="554" y="269"/>
                      <a:pt x="453" y="223"/>
                      <a:pt x="354" y="252"/>
                    </a:cubicBezTo>
                    <a:cubicBezTo>
                      <a:pt x="304" y="267"/>
                      <a:pt x="263" y="297"/>
                      <a:pt x="238" y="339"/>
                    </a:cubicBezTo>
                    <a:cubicBezTo>
                      <a:pt x="214" y="378"/>
                      <a:pt x="208" y="422"/>
                      <a:pt x="220" y="462"/>
                    </a:cubicBezTo>
                    <a:lnTo>
                      <a:pt x="333" y="848"/>
                    </a:lnTo>
                    <a:cubicBezTo>
                      <a:pt x="349" y="901"/>
                      <a:pt x="319" y="956"/>
                      <a:pt x="266" y="972"/>
                    </a:cubicBezTo>
                    <a:cubicBezTo>
                      <a:pt x="256" y="975"/>
                      <a:pt x="247" y="976"/>
                      <a:pt x="237" y="97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304">
                <a:extLst>
                  <a:ext uri="{FF2B5EF4-FFF2-40B4-BE49-F238E27FC236}">
                    <a16:creationId xmlns:a16="http://schemas.microsoft.com/office/drawing/2014/main" id="{76E9CBF0-63CB-E12E-67A9-B08ACAC27B26}"/>
                  </a:ext>
                </a:extLst>
              </p:cNvPr>
              <p:cNvSpPr>
                <a:spLocks/>
              </p:cNvSpPr>
              <p:nvPr/>
            </p:nvSpPr>
            <p:spPr bwMode="auto">
              <a:xfrm>
                <a:off x="5719763" y="1308101"/>
                <a:ext cx="41275" cy="58738"/>
              </a:xfrm>
              <a:custGeom>
                <a:avLst/>
                <a:gdLst>
                  <a:gd name="T0" fmla="*/ 1008 w 1120"/>
                  <a:gd name="T1" fmla="*/ 1611 h 1611"/>
                  <a:gd name="T2" fmla="*/ 912 w 1120"/>
                  <a:gd name="T3" fmla="*/ 1539 h 1611"/>
                  <a:gd name="T4" fmla="*/ 568 w 1120"/>
                  <a:gd name="T5" fmla="*/ 359 h 1611"/>
                  <a:gd name="T6" fmla="*/ 362 w 1120"/>
                  <a:gd name="T7" fmla="*/ 248 h 1611"/>
                  <a:gd name="T8" fmla="*/ 248 w 1120"/>
                  <a:gd name="T9" fmla="*/ 451 h 1611"/>
                  <a:gd name="T10" fmla="*/ 404 w 1120"/>
                  <a:gd name="T11" fmla="*/ 934 h 1611"/>
                  <a:gd name="T12" fmla="*/ 340 w 1120"/>
                  <a:gd name="T13" fmla="*/ 1059 h 1611"/>
                  <a:gd name="T14" fmla="*/ 214 w 1120"/>
                  <a:gd name="T15" fmla="*/ 995 h 1611"/>
                  <a:gd name="T16" fmla="*/ 58 w 1120"/>
                  <a:gd name="T17" fmla="*/ 511 h 1611"/>
                  <a:gd name="T18" fmla="*/ 57 w 1120"/>
                  <a:gd name="T19" fmla="*/ 509 h 1611"/>
                  <a:gd name="T20" fmla="*/ 306 w 1120"/>
                  <a:gd name="T21" fmla="*/ 57 h 1611"/>
                  <a:gd name="T22" fmla="*/ 760 w 1120"/>
                  <a:gd name="T23" fmla="*/ 303 h 1611"/>
                  <a:gd name="T24" fmla="*/ 1105 w 1120"/>
                  <a:gd name="T25" fmla="*/ 1483 h 1611"/>
                  <a:gd name="T26" fmla="*/ 1037 w 1120"/>
                  <a:gd name="T27" fmla="*/ 1607 h 1611"/>
                  <a:gd name="T28" fmla="*/ 1008 w 1120"/>
                  <a:gd name="T29" fmla="*/ 1611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20" h="1611">
                    <a:moveTo>
                      <a:pt x="1008" y="1611"/>
                    </a:moveTo>
                    <a:cubicBezTo>
                      <a:pt x="965" y="1611"/>
                      <a:pt x="925" y="1583"/>
                      <a:pt x="912" y="1539"/>
                    </a:cubicBezTo>
                    <a:lnTo>
                      <a:pt x="568" y="359"/>
                    </a:lnTo>
                    <a:cubicBezTo>
                      <a:pt x="543" y="272"/>
                      <a:pt x="450" y="222"/>
                      <a:pt x="362" y="248"/>
                    </a:cubicBezTo>
                    <a:cubicBezTo>
                      <a:pt x="274" y="275"/>
                      <a:pt x="224" y="365"/>
                      <a:pt x="248" y="451"/>
                    </a:cubicBezTo>
                    <a:lnTo>
                      <a:pt x="404" y="934"/>
                    </a:lnTo>
                    <a:cubicBezTo>
                      <a:pt x="421" y="986"/>
                      <a:pt x="393" y="1042"/>
                      <a:pt x="340" y="1059"/>
                    </a:cubicBezTo>
                    <a:cubicBezTo>
                      <a:pt x="287" y="1076"/>
                      <a:pt x="231" y="1048"/>
                      <a:pt x="214" y="995"/>
                    </a:cubicBezTo>
                    <a:lnTo>
                      <a:pt x="58" y="511"/>
                    </a:lnTo>
                    <a:cubicBezTo>
                      <a:pt x="57" y="510"/>
                      <a:pt x="57" y="510"/>
                      <a:pt x="57" y="509"/>
                    </a:cubicBezTo>
                    <a:cubicBezTo>
                      <a:pt x="0" y="317"/>
                      <a:pt x="112" y="114"/>
                      <a:pt x="306" y="57"/>
                    </a:cubicBezTo>
                    <a:cubicBezTo>
                      <a:pt x="500" y="0"/>
                      <a:pt x="703" y="110"/>
                      <a:pt x="760" y="303"/>
                    </a:cubicBezTo>
                    <a:lnTo>
                      <a:pt x="1105" y="1483"/>
                    </a:lnTo>
                    <a:cubicBezTo>
                      <a:pt x="1120" y="1536"/>
                      <a:pt x="1089" y="1592"/>
                      <a:pt x="1037" y="1607"/>
                    </a:cubicBezTo>
                    <a:cubicBezTo>
                      <a:pt x="1027" y="1609"/>
                      <a:pt x="1018" y="1611"/>
                      <a:pt x="1008" y="16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305">
                <a:extLst>
                  <a:ext uri="{FF2B5EF4-FFF2-40B4-BE49-F238E27FC236}">
                    <a16:creationId xmlns:a16="http://schemas.microsoft.com/office/drawing/2014/main" id="{F421FE4D-5775-D17F-555A-A9102BA298CA}"/>
                  </a:ext>
                </a:extLst>
              </p:cNvPr>
              <p:cNvSpPr>
                <a:spLocks/>
              </p:cNvSpPr>
              <p:nvPr/>
            </p:nvSpPr>
            <p:spPr bwMode="auto">
              <a:xfrm>
                <a:off x="5646738" y="1338263"/>
                <a:ext cx="31750" cy="77788"/>
              </a:xfrm>
              <a:custGeom>
                <a:avLst/>
                <a:gdLst>
                  <a:gd name="T0" fmla="*/ 732 w 845"/>
                  <a:gd name="T1" fmla="*/ 2172 h 2172"/>
                  <a:gd name="T2" fmla="*/ 674 w 845"/>
                  <a:gd name="T3" fmla="*/ 2154 h 2172"/>
                  <a:gd name="T4" fmla="*/ 189 w 845"/>
                  <a:gd name="T5" fmla="*/ 1701 h 2172"/>
                  <a:gd name="T6" fmla="*/ 152 w 845"/>
                  <a:gd name="T7" fmla="*/ 93 h 2172"/>
                  <a:gd name="T8" fmla="*/ 265 w 845"/>
                  <a:gd name="T9" fmla="*/ 7 h 2172"/>
                  <a:gd name="T10" fmla="*/ 350 w 845"/>
                  <a:gd name="T11" fmla="*/ 121 h 2172"/>
                  <a:gd name="T12" fmla="*/ 355 w 845"/>
                  <a:gd name="T13" fmla="*/ 1589 h 2172"/>
                  <a:gd name="T14" fmla="*/ 789 w 845"/>
                  <a:gd name="T15" fmla="*/ 1990 h 2172"/>
                  <a:gd name="T16" fmla="*/ 814 w 845"/>
                  <a:gd name="T17" fmla="*/ 2130 h 2172"/>
                  <a:gd name="T18" fmla="*/ 732 w 845"/>
                  <a:gd name="T19" fmla="*/ 2172 h 2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5" h="2172">
                    <a:moveTo>
                      <a:pt x="732" y="2172"/>
                    </a:moveTo>
                    <a:cubicBezTo>
                      <a:pt x="712" y="2172"/>
                      <a:pt x="692" y="2166"/>
                      <a:pt x="674" y="2154"/>
                    </a:cubicBezTo>
                    <a:cubicBezTo>
                      <a:pt x="450" y="1997"/>
                      <a:pt x="286" y="1845"/>
                      <a:pt x="189" y="1701"/>
                    </a:cubicBezTo>
                    <a:cubicBezTo>
                      <a:pt x="0" y="1422"/>
                      <a:pt x="85" y="574"/>
                      <a:pt x="152" y="93"/>
                    </a:cubicBezTo>
                    <a:cubicBezTo>
                      <a:pt x="160" y="38"/>
                      <a:pt x="211" y="0"/>
                      <a:pt x="265" y="7"/>
                    </a:cubicBezTo>
                    <a:cubicBezTo>
                      <a:pt x="320" y="15"/>
                      <a:pt x="358" y="66"/>
                      <a:pt x="350" y="121"/>
                    </a:cubicBezTo>
                    <a:cubicBezTo>
                      <a:pt x="247" y="857"/>
                      <a:pt x="249" y="1433"/>
                      <a:pt x="355" y="1589"/>
                    </a:cubicBezTo>
                    <a:cubicBezTo>
                      <a:pt x="437" y="1710"/>
                      <a:pt x="587" y="1850"/>
                      <a:pt x="789" y="1990"/>
                    </a:cubicBezTo>
                    <a:cubicBezTo>
                      <a:pt x="834" y="2022"/>
                      <a:pt x="845" y="2084"/>
                      <a:pt x="814" y="2130"/>
                    </a:cubicBezTo>
                    <a:cubicBezTo>
                      <a:pt x="794" y="2157"/>
                      <a:pt x="763" y="2172"/>
                      <a:pt x="732" y="21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Freeform 306">
                <a:extLst>
                  <a:ext uri="{FF2B5EF4-FFF2-40B4-BE49-F238E27FC236}">
                    <a16:creationId xmlns:a16="http://schemas.microsoft.com/office/drawing/2014/main" id="{06D8900B-7476-72F2-8D65-FADE940E6317}"/>
                  </a:ext>
                </a:extLst>
              </p:cNvPr>
              <p:cNvSpPr>
                <a:spLocks/>
              </p:cNvSpPr>
              <p:nvPr/>
            </p:nvSpPr>
            <p:spPr bwMode="auto">
              <a:xfrm>
                <a:off x="5761038" y="1382713"/>
                <a:ext cx="11113" cy="15875"/>
              </a:xfrm>
              <a:custGeom>
                <a:avLst/>
                <a:gdLst>
                  <a:gd name="T0" fmla="*/ 187 w 299"/>
                  <a:gd name="T1" fmla="*/ 454 h 454"/>
                  <a:gd name="T2" fmla="*/ 92 w 299"/>
                  <a:gd name="T3" fmla="*/ 383 h 454"/>
                  <a:gd name="T4" fmla="*/ 16 w 299"/>
                  <a:gd name="T5" fmla="*/ 141 h 454"/>
                  <a:gd name="T6" fmla="*/ 82 w 299"/>
                  <a:gd name="T7" fmla="*/ 17 h 454"/>
                  <a:gd name="T8" fmla="*/ 207 w 299"/>
                  <a:gd name="T9" fmla="*/ 82 h 454"/>
                  <a:gd name="T10" fmla="*/ 283 w 299"/>
                  <a:gd name="T11" fmla="*/ 324 h 454"/>
                  <a:gd name="T12" fmla="*/ 217 w 299"/>
                  <a:gd name="T13" fmla="*/ 450 h 454"/>
                  <a:gd name="T14" fmla="*/ 187 w 299"/>
                  <a:gd name="T15" fmla="*/ 454 h 4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9" h="454">
                    <a:moveTo>
                      <a:pt x="187" y="454"/>
                    </a:moveTo>
                    <a:cubicBezTo>
                      <a:pt x="144" y="454"/>
                      <a:pt x="105" y="427"/>
                      <a:pt x="92" y="383"/>
                    </a:cubicBezTo>
                    <a:lnTo>
                      <a:pt x="16" y="141"/>
                    </a:lnTo>
                    <a:cubicBezTo>
                      <a:pt x="0" y="89"/>
                      <a:pt x="29" y="33"/>
                      <a:pt x="82" y="17"/>
                    </a:cubicBezTo>
                    <a:cubicBezTo>
                      <a:pt x="135" y="0"/>
                      <a:pt x="191" y="30"/>
                      <a:pt x="207" y="82"/>
                    </a:cubicBezTo>
                    <a:lnTo>
                      <a:pt x="283" y="324"/>
                    </a:lnTo>
                    <a:cubicBezTo>
                      <a:pt x="299" y="377"/>
                      <a:pt x="270" y="433"/>
                      <a:pt x="217" y="450"/>
                    </a:cubicBezTo>
                    <a:cubicBezTo>
                      <a:pt x="207" y="452"/>
                      <a:pt x="197" y="454"/>
                      <a:pt x="187" y="4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307">
                <a:extLst>
                  <a:ext uri="{FF2B5EF4-FFF2-40B4-BE49-F238E27FC236}">
                    <a16:creationId xmlns:a16="http://schemas.microsoft.com/office/drawing/2014/main" id="{92AF557A-8DF7-5B92-B185-1361B7304E37}"/>
                  </a:ext>
                </a:extLst>
              </p:cNvPr>
              <p:cNvSpPr>
                <a:spLocks/>
              </p:cNvSpPr>
              <p:nvPr/>
            </p:nvSpPr>
            <p:spPr bwMode="auto">
              <a:xfrm>
                <a:off x="5673726" y="1395413"/>
                <a:ext cx="100013" cy="34925"/>
              </a:xfrm>
              <a:custGeom>
                <a:avLst/>
                <a:gdLst>
                  <a:gd name="T0" fmla="*/ 111 w 2780"/>
                  <a:gd name="T1" fmla="*/ 964 h 964"/>
                  <a:gd name="T2" fmla="*/ 15 w 2780"/>
                  <a:gd name="T3" fmla="*/ 893 h 964"/>
                  <a:gd name="T4" fmla="*/ 83 w 2780"/>
                  <a:gd name="T5" fmla="*/ 768 h 964"/>
                  <a:gd name="T6" fmla="*/ 2640 w 2780"/>
                  <a:gd name="T7" fmla="*/ 16 h 964"/>
                  <a:gd name="T8" fmla="*/ 2764 w 2780"/>
                  <a:gd name="T9" fmla="*/ 84 h 964"/>
                  <a:gd name="T10" fmla="*/ 2696 w 2780"/>
                  <a:gd name="T11" fmla="*/ 208 h 964"/>
                  <a:gd name="T12" fmla="*/ 140 w 2780"/>
                  <a:gd name="T13" fmla="*/ 960 h 964"/>
                  <a:gd name="T14" fmla="*/ 111 w 2780"/>
                  <a:gd name="T15" fmla="*/ 964 h 9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80" h="964">
                    <a:moveTo>
                      <a:pt x="111" y="964"/>
                    </a:moveTo>
                    <a:cubicBezTo>
                      <a:pt x="68" y="964"/>
                      <a:pt x="28" y="936"/>
                      <a:pt x="15" y="893"/>
                    </a:cubicBezTo>
                    <a:cubicBezTo>
                      <a:pt x="0" y="839"/>
                      <a:pt x="30" y="784"/>
                      <a:pt x="83" y="768"/>
                    </a:cubicBezTo>
                    <a:lnTo>
                      <a:pt x="2640" y="16"/>
                    </a:lnTo>
                    <a:cubicBezTo>
                      <a:pt x="2693" y="0"/>
                      <a:pt x="2748" y="31"/>
                      <a:pt x="2764" y="84"/>
                    </a:cubicBezTo>
                    <a:cubicBezTo>
                      <a:pt x="2780" y="137"/>
                      <a:pt x="2749" y="193"/>
                      <a:pt x="2696" y="208"/>
                    </a:cubicBezTo>
                    <a:lnTo>
                      <a:pt x="140" y="960"/>
                    </a:lnTo>
                    <a:cubicBezTo>
                      <a:pt x="130" y="963"/>
                      <a:pt x="121" y="964"/>
                      <a:pt x="111" y="96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308">
                <a:extLst>
                  <a:ext uri="{FF2B5EF4-FFF2-40B4-BE49-F238E27FC236}">
                    <a16:creationId xmlns:a16="http://schemas.microsoft.com/office/drawing/2014/main" id="{84937F1D-73F3-4529-8792-FEED28DDCABF}"/>
                  </a:ext>
                </a:extLst>
              </p:cNvPr>
              <p:cNvSpPr>
                <a:spLocks/>
              </p:cNvSpPr>
              <p:nvPr/>
            </p:nvSpPr>
            <p:spPr bwMode="auto">
              <a:xfrm>
                <a:off x="5673726" y="1395413"/>
                <a:ext cx="114300" cy="69850"/>
              </a:xfrm>
              <a:custGeom>
                <a:avLst/>
                <a:gdLst>
                  <a:gd name="T0" fmla="*/ 396 w 3177"/>
                  <a:gd name="T1" fmla="*/ 1945 h 1945"/>
                  <a:gd name="T2" fmla="*/ 348 w 3177"/>
                  <a:gd name="T3" fmla="*/ 1933 h 1945"/>
                  <a:gd name="T4" fmla="*/ 300 w 3177"/>
                  <a:gd name="T5" fmla="*/ 1873 h 1945"/>
                  <a:gd name="T6" fmla="*/ 15 w 3177"/>
                  <a:gd name="T7" fmla="*/ 904 h 1945"/>
                  <a:gd name="T8" fmla="*/ 83 w 3177"/>
                  <a:gd name="T9" fmla="*/ 780 h 1945"/>
                  <a:gd name="T10" fmla="*/ 207 w 3177"/>
                  <a:gd name="T11" fmla="*/ 848 h 1945"/>
                  <a:gd name="T12" fmla="*/ 464 w 3177"/>
                  <a:gd name="T13" fmla="*/ 1720 h 1945"/>
                  <a:gd name="T14" fmla="*/ 2949 w 3177"/>
                  <a:gd name="T15" fmla="*/ 988 h 1945"/>
                  <a:gd name="T16" fmla="*/ 2693 w 3177"/>
                  <a:gd name="T17" fmla="*/ 141 h 1945"/>
                  <a:gd name="T18" fmla="*/ 2760 w 3177"/>
                  <a:gd name="T19" fmla="*/ 16 h 1945"/>
                  <a:gd name="T20" fmla="*/ 2885 w 3177"/>
                  <a:gd name="T21" fmla="*/ 83 h 1945"/>
                  <a:gd name="T22" fmla="*/ 3169 w 3177"/>
                  <a:gd name="T23" fmla="*/ 1027 h 1945"/>
                  <a:gd name="T24" fmla="*/ 3162 w 3177"/>
                  <a:gd name="T25" fmla="*/ 1104 h 1945"/>
                  <a:gd name="T26" fmla="*/ 3102 w 3177"/>
                  <a:gd name="T27" fmla="*/ 1152 h 1945"/>
                  <a:gd name="T28" fmla="*/ 424 w 3177"/>
                  <a:gd name="T29" fmla="*/ 1941 h 1945"/>
                  <a:gd name="T30" fmla="*/ 396 w 3177"/>
                  <a:gd name="T31" fmla="*/ 1945 h 1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77" h="1945">
                    <a:moveTo>
                      <a:pt x="396" y="1945"/>
                    </a:moveTo>
                    <a:cubicBezTo>
                      <a:pt x="380" y="1945"/>
                      <a:pt x="363" y="1941"/>
                      <a:pt x="348" y="1933"/>
                    </a:cubicBezTo>
                    <a:cubicBezTo>
                      <a:pt x="325" y="1920"/>
                      <a:pt x="308" y="1899"/>
                      <a:pt x="300" y="1873"/>
                    </a:cubicBezTo>
                    <a:lnTo>
                      <a:pt x="15" y="904"/>
                    </a:lnTo>
                    <a:cubicBezTo>
                      <a:pt x="0" y="851"/>
                      <a:pt x="30" y="796"/>
                      <a:pt x="83" y="780"/>
                    </a:cubicBezTo>
                    <a:cubicBezTo>
                      <a:pt x="136" y="765"/>
                      <a:pt x="192" y="795"/>
                      <a:pt x="207" y="848"/>
                    </a:cubicBezTo>
                    <a:lnTo>
                      <a:pt x="464" y="1720"/>
                    </a:lnTo>
                    <a:lnTo>
                      <a:pt x="2949" y="988"/>
                    </a:lnTo>
                    <a:lnTo>
                      <a:pt x="2693" y="141"/>
                    </a:lnTo>
                    <a:cubicBezTo>
                      <a:pt x="2678" y="88"/>
                      <a:pt x="2707" y="33"/>
                      <a:pt x="2760" y="16"/>
                    </a:cubicBezTo>
                    <a:cubicBezTo>
                      <a:pt x="2813" y="0"/>
                      <a:pt x="2869" y="30"/>
                      <a:pt x="2885" y="83"/>
                    </a:cubicBezTo>
                    <a:lnTo>
                      <a:pt x="3169" y="1027"/>
                    </a:lnTo>
                    <a:cubicBezTo>
                      <a:pt x="3177" y="1053"/>
                      <a:pt x="3174" y="1080"/>
                      <a:pt x="3162" y="1104"/>
                    </a:cubicBezTo>
                    <a:cubicBezTo>
                      <a:pt x="3149" y="1127"/>
                      <a:pt x="3127" y="1144"/>
                      <a:pt x="3102" y="1152"/>
                    </a:cubicBezTo>
                    <a:lnTo>
                      <a:pt x="424" y="1941"/>
                    </a:lnTo>
                    <a:cubicBezTo>
                      <a:pt x="415" y="1943"/>
                      <a:pt x="406" y="1945"/>
                      <a:pt x="396" y="194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309">
                <a:extLst>
                  <a:ext uri="{FF2B5EF4-FFF2-40B4-BE49-F238E27FC236}">
                    <a16:creationId xmlns:a16="http://schemas.microsoft.com/office/drawing/2014/main" id="{121E340F-F3C3-4946-DD62-C185FD718305}"/>
                  </a:ext>
                </a:extLst>
              </p:cNvPr>
              <p:cNvSpPr>
                <a:spLocks/>
              </p:cNvSpPr>
              <p:nvPr/>
            </p:nvSpPr>
            <p:spPr bwMode="auto">
              <a:xfrm>
                <a:off x="5543551" y="1216026"/>
                <a:ext cx="147638" cy="141288"/>
              </a:xfrm>
              <a:custGeom>
                <a:avLst/>
                <a:gdLst>
                  <a:gd name="T0" fmla="*/ 2114 w 4021"/>
                  <a:gd name="T1" fmla="*/ 3862 h 3862"/>
                  <a:gd name="T2" fmla="*/ 295 w 4021"/>
                  <a:gd name="T3" fmla="*/ 2500 h 3862"/>
                  <a:gd name="T4" fmla="*/ 1579 w 4021"/>
                  <a:gd name="T5" fmla="*/ 146 h 3862"/>
                  <a:gd name="T6" fmla="*/ 1585 w 4021"/>
                  <a:gd name="T7" fmla="*/ 144 h 3862"/>
                  <a:gd name="T8" fmla="*/ 1592 w 4021"/>
                  <a:gd name="T9" fmla="*/ 142 h 3862"/>
                  <a:gd name="T10" fmla="*/ 3035 w 4021"/>
                  <a:gd name="T11" fmla="*/ 297 h 3862"/>
                  <a:gd name="T12" fmla="*/ 3946 w 4021"/>
                  <a:gd name="T13" fmla="*/ 1427 h 3862"/>
                  <a:gd name="T14" fmla="*/ 4021 w 4021"/>
                  <a:gd name="T15" fmla="*/ 1859 h 3862"/>
                  <a:gd name="T16" fmla="*/ 3821 w 4021"/>
                  <a:gd name="T17" fmla="*/ 1871 h 3862"/>
                  <a:gd name="T18" fmla="*/ 3754 w 4021"/>
                  <a:gd name="T19" fmla="*/ 1483 h 3862"/>
                  <a:gd name="T20" fmla="*/ 2939 w 4021"/>
                  <a:gd name="T21" fmla="*/ 472 h 3862"/>
                  <a:gd name="T22" fmla="*/ 1650 w 4021"/>
                  <a:gd name="T23" fmla="*/ 333 h 3862"/>
                  <a:gd name="T24" fmla="*/ 1644 w 4021"/>
                  <a:gd name="T25" fmla="*/ 336 h 3862"/>
                  <a:gd name="T26" fmla="*/ 1641 w 4021"/>
                  <a:gd name="T27" fmla="*/ 337 h 3862"/>
                  <a:gd name="T28" fmla="*/ 1634 w 4021"/>
                  <a:gd name="T29" fmla="*/ 339 h 3862"/>
                  <a:gd name="T30" fmla="*/ 487 w 4021"/>
                  <a:gd name="T31" fmla="*/ 2444 h 3862"/>
                  <a:gd name="T32" fmla="*/ 2488 w 4021"/>
                  <a:gd name="T33" fmla="*/ 3619 h 3862"/>
                  <a:gd name="T34" fmla="*/ 2533 w 4021"/>
                  <a:gd name="T35" fmla="*/ 3814 h 3862"/>
                  <a:gd name="T36" fmla="*/ 2114 w 4021"/>
                  <a:gd name="T37" fmla="*/ 3862 h 3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21" h="3862">
                    <a:moveTo>
                      <a:pt x="2114" y="3862"/>
                    </a:moveTo>
                    <a:cubicBezTo>
                      <a:pt x="1291" y="3862"/>
                      <a:pt x="536" y="3321"/>
                      <a:pt x="295" y="2500"/>
                    </a:cubicBezTo>
                    <a:cubicBezTo>
                      <a:pt x="0" y="1497"/>
                      <a:pt x="576" y="442"/>
                      <a:pt x="1579" y="146"/>
                    </a:cubicBezTo>
                    <a:cubicBezTo>
                      <a:pt x="1581" y="146"/>
                      <a:pt x="1583" y="145"/>
                      <a:pt x="1585" y="144"/>
                    </a:cubicBezTo>
                    <a:cubicBezTo>
                      <a:pt x="1588" y="144"/>
                      <a:pt x="1590" y="143"/>
                      <a:pt x="1592" y="142"/>
                    </a:cubicBezTo>
                    <a:cubicBezTo>
                      <a:pt x="2078" y="0"/>
                      <a:pt x="2590" y="55"/>
                      <a:pt x="3035" y="297"/>
                    </a:cubicBezTo>
                    <a:cubicBezTo>
                      <a:pt x="3479" y="540"/>
                      <a:pt x="3803" y="941"/>
                      <a:pt x="3946" y="1427"/>
                    </a:cubicBezTo>
                    <a:cubicBezTo>
                      <a:pt x="3987" y="1568"/>
                      <a:pt x="4013" y="1714"/>
                      <a:pt x="4021" y="1859"/>
                    </a:cubicBezTo>
                    <a:lnTo>
                      <a:pt x="3821" y="1871"/>
                    </a:lnTo>
                    <a:cubicBezTo>
                      <a:pt x="3814" y="1740"/>
                      <a:pt x="3791" y="1609"/>
                      <a:pt x="3754" y="1483"/>
                    </a:cubicBezTo>
                    <a:cubicBezTo>
                      <a:pt x="3626" y="1048"/>
                      <a:pt x="3337" y="690"/>
                      <a:pt x="2939" y="472"/>
                    </a:cubicBezTo>
                    <a:cubicBezTo>
                      <a:pt x="2542" y="256"/>
                      <a:pt x="2084" y="207"/>
                      <a:pt x="1650" y="333"/>
                    </a:cubicBezTo>
                    <a:cubicBezTo>
                      <a:pt x="1648" y="334"/>
                      <a:pt x="1646" y="335"/>
                      <a:pt x="1644" y="336"/>
                    </a:cubicBezTo>
                    <a:lnTo>
                      <a:pt x="1641" y="337"/>
                    </a:lnTo>
                    <a:cubicBezTo>
                      <a:pt x="1639" y="337"/>
                      <a:pt x="1636" y="338"/>
                      <a:pt x="1634" y="339"/>
                    </a:cubicBezTo>
                    <a:cubicBezTo>
                      <a:pt x="737" y="604"/>
                      <a:pt x="223" y="1548"/>
                      <a:pt x="487" y="2444"/>
                    </a:cubicBezTo>
                    <a:cubicBezTo>
                      <a:pt x="739" y="3301"/>
                      <a:pt x="1618" y="3817"/>
                      <a:pt x="2488" y="3619"/>
                    </a:cubicBezTo>
                    <a:lnTo>
                      <a:pt x="2533" y="3814"/>
                    </a:lnTo>
                    <a:cubicBezTo>
                      <a:pt x="2393" y="3847"/>
                      <a:pt x="2252" y="3862"/>
                      <a:pt x="2114" y="386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Freeform 310">
                <a:extLst>
                  <a:ext uri="{FF2B5EF4-FFF2-40B4-BE49-F238E27FC236}">
                    <a16:creationId xmlns:a16="http://schemas.microsoft.com/office/drawing/2014/main" id="{56C13242-9707-15B7-2435-7523C880752E}"/>
                  </a:ext>
                </a:extLst>
              </p:cNvPr>
              <p:cNvSpPr>
                <a:spLocks/>
              </p:cNvSpPr>
              <p:nvPr/>
            </p:nvSpPr>
            <p:spPr bwMode="auto">
              <a:xfrm>
                <a:off x="5757863" y="1371601"/>
                <a:ext cx="6350" cy="7938"/>
              </a:xfrm>
              <a:custGeom>
                <a:avLst/>
                <a:gdLst>
                  <a:gd name="T0" fmla="*/ 105 w 205"/>
                  <a:gd name="T1" fmla="*/ 209 h 209"/>
                  <a:gd name="T2" fmla="*/ 1 w 205"/>
                  <a:gd name="T3" fmla="*/ 110 h 209"/>
                  <a:gd name="T4" fmla="*/ 0 w 205"/>
                  <a:gd name="T5" fmla="*/ 101 h 209"/>
                  <a:gd name="T6" fmla="*/ 0 w 205"/>
                  <a:gd name="T7" fmla="*/ 101 h 209"/>
                  <a:gd name="T8" fmla="*/ 0 w 205"/>
                  <a:gd name="T9" fmla="*/ 101 h 209"/>
                  <a:gd name="T10" fmla="*/ 0 w 205"/>
                  <a:gd name="T11" fmla="*/ 101 h 209"/>
                  <a:gd name="T12" fmla="*/ 0 w 205"/>
                  <a:gd name="T13" fmla="*/ 101 h 209"/>
                  <a:gd name="T14" fmla="*/ 0 w 205"/>
                  <a:gd name="T15" fmla="*/ 101 h 209"/>
                  <a:gd name="T16" fmla="*/ 0 w 205"/>
                  <a:gd name="T17" fmla="*/ 101 h 209"/>
                  <a:gd name="T18" fmla="*/ 7 w 205"/>
                  <a:gd name="T19" fmla="*/ 67 h 209"/>
                  <a:gd name="T20" fmla="*/ 30 w 205"/>
                  <a:gd name="T21" fmla="*/ 29 h 209"/>
                  <a:gd name="T22" fmla="*/ 102 w 205"/>
                  <a:gd name="T23" fmla="*/ 0 h 209"/>
                  <a:gd name="T24" fmla="*/ 198 w 205"/>
                  <a:gd name="T25" fmla="*/ 73 h 209"/>
                  <a:gd name="T26" fmla="*/ 205 w 205"/>
                  <a:gd name="T27" fmla="*/ 109 h 209"/>
                  <a:gd name="T28" fmla="*/ 105 w 205"/>
                  <a:gd name="T29" fmla="*/ 209 h 209"/>
                  <a:gd name="T30" fmla="*/ 105 w 205"/>
                  <a:gd name="T31"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5" h="209">
                    <a:moveTo>
                      <a:pt x="105" y="209"/>
                    </a:moveTo>
                    <a:cubicBezTo>
                      <a:pt x="44" y="209"/>
                      <a:pt x="5" y="159"/>
                      <a:pt x="1" y="110"/>
                    </a:cubicBezTo>
                    <a:cubicBezTo>
                      <a:pt x="1" y="107"/>
                      <a:pt x="0" y="104"/>
                      <a:pt x="0" y="101"/>
                    </a:cubicBezTo>
                    <a:lnTo>
                      <a:pt x="0" y="101"/>
                    </a:lnTo>
                    <a:lnTo>
                      <a:pt x="0" y="101"/>
                    </a:lnTo>
                    <a:lnTo>
                      <a:pt x="0" y="101"/>
                    </a:lnTo>
                    <a:lnTo>
                      <a:pt x="0" y="101"/>
                    </a:lnTo>
                    <a:lnTo>
                      <a:pt x="0" y="101"/>
                    </a:lnTo>
                    <a:lnTo>
                      <a:pt x="0" y="101"/>
                    </a:lnTo>
                    <a:cubicBezTo>
                      <a:pt x="0" y="89"/>
                      <a:pt x="2" y="77"/>
                      <a:pt x="7" y="67"/>
                    </a:cubicBezTo>
                    <a:cubicBezTo>
                      <a:pt x="12" y="53"/>
                      <a:pt x="20" y="39"/>
                      <a:pt x="30" y="29"/>
                    </a:cubicBezTo>
                    <a:cubicBezTo>
                      <a:pt x="49" y="11"/>
                      <a:pt x="75" y="0"/>
                      <a:pt x="102" y="0"/>
                    </a:cubicBezTo>
                    <a:cubicBezTo>
                      <a:pt x="147" y="0"/>
                      <a:pt x="186" y="30"/>
                      <a:pt x="198" y="73"/>
                    </a:cubicBezTo>
                    <a:cubicBezTo>
                      <a:pt x="202" y="84"/>
                      <a:pt x="205" y="96"/>
                      <a:pt x="205" y="109"/>
                    </a:cubicBezTo>
                    <a:cubicBezTo>
                      <a:pt x="205" y="163"/>
                      <a:pt x="160" y="209"/>
                      <a:pt x="105" y="209"/>
                    </a:cubicBezTo>
                    <a:lnTo>
                      <a:pt x="105" y="209"/>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5" name="Arc 14">
              <a:extLst>
                <a:ext uri="{FF2B5EF4-FFF2-40B4-BE49-F238E27FC236}">
                  <a16:creationId xmlns:a16="http://schemas.microsoft.com/office/drawing/2014/main" id="{21B31B2E-7ED4-20B5-C4A8-DA7CD2A010B4}"/>
                </a:ext>
              </a:extLst>
            </p:cNvPr>
            <p:cNvSpPr/>
            <p:nvPr/>
          </p:nvSpPr>
          <p:spPr>
            <a:xfrm>
              <a:off x="10101609" y="6283859"/>
              <a:ext cx="182880" cy="182880"/>
            </a:xfrm>
            <a:prstGeom prst="arc">
              <a:avLst>
                <a:gd name="adj1" fmla="val 4022181"/>
                <a:gd name="adj2" fmla="val 19567497"/>
              </a:avLst>
            </a:prstGeom>
            <a:noFill/>
            <a:ln w="12700"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a:extLst>
                <a:ext uri="{FF2B5EF4-FFF2-40B4-BE49-F238E27FC236}">
                  <a16:creationId xmlns:a16="http://schemas.microsoft.com/office/drawing/2014/main" id="{BB38D479-3CD4-7CC0-1022-701E93B9043D}"/>
                </a:ext>
              </a:extLst>
            </p:cNvPr>
            <p:cNvSpPr/>
            <p:nvPr/>
          </p:nvSpPr>
          <p:spPr>
            <a:xfrm>
              <a:off x="10149103" y="6334001"/>
              <a:ext cx="91440" cy="91440"/>
            </a:xfrm>
            <a:prstGeom prst="arc">
              <a:avLst>
                <a:gd name="adj1" fmla="val 2844845"/>
                <a:gd name="adj2" fmla="val 18538665"/>
              </a:avLst>
            </a:prstGeom>
            <a:noFill/>
            <a:ln w="9525"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79BC680A-89AD-F238-74BC-F1579EE1AB9F}"/>
              </a:ext>
            </a:extLst>
          </p:cNvPr>
          <p:cNvGrpSpPr/>
          <p:nvPr/>
        </p:nvGrpSpPr>
        <p:grpSpPr>
          <a:xfrm>
            <a:off x="2801226" y="1405750"/>
            <a:ext cx="1934857" cy="1186185"/>
            <a:chOff x="2801226" y="1405750"/>
            <a:chExt cx="1934857" cy="1186185"/>
          </a:xfrm>
        </p:grpSpPr>
        <p:sp>
          <p:nvSpPr>
            <p:cNvPr id="306" name="Rectangle 305">
              <a:hlinkClick r:id="rId6" action="ppaction://hlinksldjump"/>
              <a:extLst>
                <a:ext uri="{FF2B5EF4-FFF2-40B4-BE49-F238E27FC236}">
                  <a16:creationId xmlns:a16="http://schemas.microsoft.com/office/drawing/2014/main" id="{26E7F263-283F-4A21-86EB-C2029ED269AF}"/>
                </a:ext>
              </a:extLst>
            </p:cNvPr>
            <p:cNvSpPr/>
            <p:nvPr/>
          </p:nvSpPr>
          <p:spPr>
            <a:xfrm>
              <a:off x="3797169" y="1947652"/>
              <a:ext cx="938914" cy="277875"/>
            </a:xfrm>
            <a:prstGeom prst="rect">
              <a:avLst/>
            </a:prstGeom>
            <a:solidFill>
              <a:srgbClr val="493D20"/>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Executive Office</a:t>
              </a:r>
            </a:p>
          </p:txBody>
        </p:sp>
        <p:sp>
          <p:nvSpPr>
            <p:cNvPr id="333" name="Rectangle 332">
              <a:extLst>
                <a:ext uri="{FF2B5EF4-FFF2-40B4-BE49-F238E27FC236}">
                  <a16:creationId xmlns:a16="http://schemas.microsoft.com/office/drawing/2014/main" id="{EE4E6C89-8A3A-4CF4-8E6B-EFF1D7F9C9CB}"/>
                </a:ext>
              </a:extLst>
            </p:cNvPr>
            <p:cNvSpPr/>
            <p:nvPr/>
          </p:nvSpPr>
          <p:spPr>
            <a:xfrm>
              <a:off x="2801226" y="1810174"/>
              <a:ext cx="777537" cy="175127"/>
            </a:xfrm>
            <a:prstGeom prst="rect">
              <a:avLst/>
            </a:prstGeom>
            <a:solidFill>
              <a:srgbClr val="826C3A"/>
            </a:solidFill>
            <a:ln w="3175" cap="rnd" cmpd="sng" algn="ctr">
              <a:solidFill>
                <a:srgbClr val="D7D0B6"/>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Office Operations</a:t>
              </a:r>
            </a:p>
          </p:txBody>
        </p:sp>
        <p:sp>
          <p:nvSpPr>
            <p:cNvPr id="334" name="Rectangle 333">
              <a:extLst>
                <a:ext uri="{FF2B5EF4-FFF2-40B4-BE49-F238E27FC236}">
                  <a16:creationId xmlns:a16="http://schemas.microsoft.com/office/drawing/2014/main" id="{F6CEF2A0-DE1C-4B69-AA7C-B5102728FE80}"/>
                </a:ext>
              </a:extLst>
            </p:cNvPr>
            <p:cNvSpPr/>
            <p:nvPr/>
          </p:nvSpPr>
          <p:spPr>
            <a:xfrm>
              <a:off x="2801226" y="1607962"/>
              <a:ext cx="777537" cy="175127"/>
            </a:xfrm>
            <a:prstGeom prst="rect">
              <a:avLst/>
            </a:prstGeom>
            <a:solidFill>
              <a:srgbClr val="826C3A"/>
            </a:solidFill>
            <a:ln w="3175" cap="rnd" cmpd="sng" algn="ctr">
              <a:solidFill>
                <a:srgbClr val="D7D0B6"/>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Critical Projects Management</a:t>
              </a:r>
            </a:p>
          </p:txBody>
        </p:sp>
        <p:sp>
          <p:nvSpPr>
            <p:cNvPr id="335" name="Rectangle 334">
              <a:extLst>
                <a:ext uri="{FF2B5EF4-FFF2-40B4-BE49-F238E27FC236}">
                  <a16:creationId xmlns:a16="http://schemas.microsoft.com/office/drawing/2014/main" id="{6526100C-A1D5-4BEA-A035-088C1551A8B8}"/>
                </a:ext>
              </a:extLst>
            </p:cNvPr>
            <p:cNvSpPr/>
            <p:nvPr/>
          </p:nvSpPr>
          <p:spPr>
            <a:xfrm>
              <a:off x="2801226" y="2012386"/>
              <a:ext cx="777537" cy="175127"/>
            </a:xfrm>
            <a:prstGeom prst="rect">
              <a:avLst/>
            </a:prstGeom>
            <a:solidFill>
              <a:srgbClr val="826C3A"/>
            </a:solidFill>
            <a:ln w="3175" cap="rnd" cmpd="sng" algn="ctr">
              <a:solidFill>
                <a:srgbClr val="D7D0B6"/>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Advocacy &amp; PR</a:t>
              </a:r>
            </a:p>
          </p:txBody>
        </p:sp>
        <p:cxnSp>
          <p:nvCxnSpPr>
            <p:cNvPr id="338" name="Elbow Connector 95">
              <a:extLst>
                <a:ext uri="{FF2B5EF4-FFF2-40B4-BE49-F238E27FC236}">
                  <a16:creationId xmlns:a16="http://schemas.microsoft.com/office/drawing/2014/main" id="{617B1BEF-A8D1-4821-911B-9590213C1C0E}"/>
                </a:ext>
              </a:extLst>
            </p:cNvPr>
            <p:cNvCxnSpPr>
              <a:cxnSpLocks/>
              <a:stCxn id="334" idx="3"/>
              <a:endCxn id="306" idx="1"/>
            </p:cNvCxnSpPr>
            <p:nvPr/>
          </p:nvCxnSpPr>
          <p:spPr>
            <a:xfrm>
              <a:off x="3578763" y="1695526"/>
              <a:ext cx="218406" cy="391064"/>
            </a:xfrm>
            <a:prstGeom prst="bentConnector3">
              <a:avLst>
                <a:gd name="adj1" fmla="val 50000"/>
              </a:avLst>
            </a:prstGeom>
            <a:noFill/>
            <a:ln w="3175" cap="rnd">
              <a:solidFill>
                <a:schemeClr val="accent5">
                  <a:lumMod val="40000"/>
                  <a:lumOff val="60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339" name="Elbow Connector 95">
              <a:extLst>
                <a:ext uri="{FF2B5EF4-FFF2-40B4-BE49-F238E27FC236}">
                  <a16:creationId xmlns:a16="http://schemas.microsoft.com/office/drawing/2014/main" id="{3DA1A4E4-36DB-4FB3-99D5-A8495F90FEBA}"/>
                </a:ext>
              </a:extLst>
            </p:cNvPr>
            <p:cNvCxnSpPr>
              <a:cxnSpLocks/>
              <a:stCxn id="333" idx="3"/>
              <a:endCxn id="306" idx="1"/>
            </p:cNvCxnSpPr>
            <p:nvPr/>
          </p:nvCxnSpPr>
          <p:spPr>
            <a:xfrm>
              <a:off x="3578763" y="1897738"/>
              <a:ext cx="218406" cy="188852"/>
            </a:xfrm>
            <a:prstGeom prst="bentConnector3">
              <a:avLst>
                <a:gd name="adj1" fmla="val 50000"/>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343" name="Elbow Connector 95">
              <a:extLst>
                <a:ext uri="{FF2B5EF4-FFF2-40B4-BE49-F238E27FC236}">
                  <a16:creationId xmlns:a16="http://schemas.microsoft.com/office/drawing/2014/main" id="{41896505-CAC6-4E3E-AFD7-A1C8CEE88E43}"/>
                </a:ext>
              </a:extLst>
            </p:cNvPr>
            <p:cNvCxnSpPr>
              <a:cxnSpLocks/>
              <a:stCxn id="335" idx="3"/>
              <a:endCxn id="306" idx="1"/>
            </p:cNvCxnSpPr>
            <p:nvPr/>
          </p:nvCxnSpPr>
          <p:spPr>
            <a:xfrm flipV="1">
              <a:off x="3578763" y="2086590"/>
              <a:ext cx="218406" cy="13360"/>
            </a:xfrm>
            <a:prstGeom prst="bentConnector3">
              <a:avLst>
                <a:gd name="adj1" fmla="val 50000"/>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273" name="Rectangle 272">
              <a:extLst>
                <a:ext uri="{FF2B5EF4-FFF2-40B4-BE49-F238E27FC236}">
                  <a16:creationId xmlns:a16="http://schemas.microsoft.com/office/drawing/2014/main" id="{68A18838-8EE3-55EB-C99A-F7ECBB2C53F0}"/>
                </a:ext>
              </a:extLst>
            </p:cNvPr>
            <p:cNvSpPr/>
            <p:nvPr/>
          </p:nvSpPr>
          <p:spPr>
            <a:xfrm>
              <a:off x="2801226" y="1405750"/>
              <a:ext cx="777537" cy="175127"/>
            </a:xfrm>
            <a:prstGeom prst="rect">
              <a:avLst/>
            </a:prstGeom>
            <a:noFill/>
            <a:ln w="3175" cap="rnd">
              <a:solidFill>
                <a:schemeClr val="accent5">
                  <a:lumMod val="40000"/>
                  <a:lumOff val="60000"/>
                </a:schemeClr>
              </a:solidFill>
              <a:prstDash val="dash"/>
              <a:roun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Pool of Advisors</a:t>
              </a:r>
            </a:p>
          </p:txBody>
        </p:sp>
        <p:cxnSp>
          <p:nvCxnSpPr>
            <p:cNvPr id="280" name="Elbow Connector 95">
              <a:extLst>
                <a:ext uri="{FF2B5EF4-FFF2-40B4-BE49-F238E27FC236}">
                  <a16:creationId xmlns:a16="http://schemas.microsoft.com/office/drawing/2014/main" id="{EE2A2177-ACB1-7F76-7BD6-BDF6B5E30883}"/>
                </a:ext>
              </a:extLst>
            </p:cNvPr>
            <p:cNvCxnSpPr>
              <a:cxnSpLocks/>
              <a:stCxn id="273" idx="3"/>
              <a:endCxn id="306" idx="1"/>
            </p:cNvCxnSpPr>
            <p:nvPr/>
          </p:nvCxnSpPr>
          <p:spPr>
            <a:xfrm>
              <a:off x="3578763" y="1493314"/>
              <a:ext cx="218406" cy="593276"/>
            </a:xfrm>
            <a:prstGeom prst="bentConnector3">
              <a:avLst>
                <a:gd name="adj1" fmla="val 50000"/>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15D9D7BE-E37D-729A-B9BF-2CD6757E72B4}"/>
                </a:ext>
              </a:extLst>
            </p:cNvPr>
            <p:cNvSpPr/>
            <p:nvPr/>
          </p:nvSpPr>
          <p:spPr>
            <a:xfrm>
              <a:off x="2801226" y="2416808"/>
              <a:ext cx="777537" cy="175127"/>
            </a:xfrm>
            <a:prstGeom prst="rect">
              <a:avLst/>
            </a:prstGeom>
            <a:solidFill>
              <a:srgbClr val="826C3A"/>
            </a:solidFill>
            <a:ln w="3175" cap="rnd" cmpd="sng" algn="ctr">
              <a:solidFill>
                <a:srgbClr val="D7D0B6"/>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Inventory Control</a:t>
              </a:r>
            </a:p>
          </p:txBody>
        </p:sp>
        <p:cxnSp>
          <p:nvCxnSpPr>
            <p:cNvPr id="7" name="Elbow Connector 95">
              <a:extLst>
                <a:ext uri="{FF2B5EF4-FFF2-40B4-BE49-F238E27FC236}">
                  <a16:creationId xmlns:a16="http://schemas.microsoft.com/office/drawing/2014/main" id="{A50186AE-8AD5-5D1E-39A7-7CAEF428B647}"/>
                </a:ext>
              </a:extLst>
            </p:cNvPr>
            <p:cNvCxnSpPr>
              <a:cxnSpLocks/>
              <a:stCxn id="5" idx="3"/>
              <a:endCxn id="306" idx="1"/>
            </p:cNvCxnSpPr>
            <p:nvPr/>
          </p:nvCxnSpPr>
          <p:spPr>
            <a:xfrm flipV="1">
              <a:off x="3578763" y="2086590"/>
              <a:ext cx="218406" cy="417782"/>
            </a:xfrm>
            <a:prstGeom prst="bentConnector3">
              <a:avLst>
                <a:gd name="adj1" fmla="val 50000"/>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9276144-B859-E0F0-5B68-8AA53681B1D1}"/>
                </a:ext>
              </a:extLst>
            </p:cNvPr>
            <p:cNvSpPr/>
            <p:nvPr/>
          </p:nvSpPr>
          <p:spPr>
            <a:xfrm>
              <a:off x="2801226" y="2214598"/>
              <a:ext cx="777537" cy="175127"/>
            </a:xfrm>
            <a:prstGeom prst="rect">
              <a:avLst/>
            </a:prstGeom>
            <a:solidFill>
              <a:srgbClr val="826C3A"/>
            </a:solidFill>
            <a:ln w="3175" cap="rnd" cmpd="sng" algn="ctr">
              <a:solidFill>
                <a:srgbClr val="D7D0B6"/>
              </a:solid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Confidential Affairs</a:t>
              </a:r>
            </a:p>
          </p:txBody>
        </p:sp>
      </p:grpSp>
      <p:cxnSp>
        <p:nvCxnSpPr>
          <p:cNvPr id="28" name="Elbow Connector 95">
            <a:extLst>
              <a:ext uri="{FF2B5EF4-FFF2-40B4-BE49-F238E27FC236}">
                <a16:creationId xmlns:a16="http://schemas.microsoft.com/office/drawing/2014/main" id="{21E6176B-534C-848C-041A-867BE4377B84}"/>
              </a:ext>
            </a:extLst>
          </p:cNvPr>
          <p:cNvCxnSpPr>
            <a:cxnSpLocks/>
            <a:stCxn id="8" idx="3"/>
            <a:endCxn id="306" idx="1"/>
          </p:cNvCxnSpPr>
          <p:nvPr/>
        </p:nvCxnSpPr>
        <p:spPr>
          <a:xfrm flipV="1">
            <a:off x="3578763" y="2086590"/>
            <a:ext cx="218406" cy="215572"/>
          </a:xfrm>
          <a:prstGeom prst="bentConnector3">
            <a:avLst>
              <a:gd name="adj1" fmla="val 50000"/>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250" name="Rectangle 249">
            <a:hlinkClick r:id="" action="ppaction://noaction"/>
            <a:extLst>
              <a:ext uri="{FF2B5EF4-FFF2-40B4-BE49-F238E27FC236}">
                <a16:creationId xmlns:a16="http://schemas.microsoft.com/office/drawing/2014/main" id="{F152E6CB-DB68-7FBC-4028-3755A3DB0742}"/>
              </a:ext>
            </a:extLst>
          </p:cNvPr>
          <p:cNvSpPr/>
          <p:nvPr/>
        </p:nvSpPr>
        <p:spPr>
          <a:xfrm>
            <a:off x="158366" y="4540442"/>
            <a:ext cx="746878" cy="336229"/>
          </a:xfrm>
          <a:prstGeom prst="rect">
            <a:avLst/>
          </a:prstGeom>
          <a:solidFill>
            <a:srgbClr val="826C3A"/>
          </a:solidFill>
          <a:ln w="3175" cap="rnd" cmpd="sng" algn="ctr">
            <a:solidFill>
              <a:srgbClr val="826C3A"/>
            </a:solid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Contracts and Transactions</a:t>
            </a:r>
          </a:p>
        </p:txBody>
      </p:sp>
      <p:sp>
        <p:nvSpPr>
          <p:cNvPr id="254" name="Rectangle 253">
            <a:hlinkClick r:id="" action="ppaction://noaction"/>
            <a:extLst>
              <a:ext uri="{FF2B5EF4-FFF2-40B4-BE49-F238E27FC236}">
                <a16:creationId xmlns:a16="http://schemas.microsoft.com/office/drawing/2014/main" id="{F152E6CB-DB68-7FBC-4028-3755A3DB0742}"/>
              </a:ext>
            </a:extLst>
          </p:cNvPr>
          <p:cNvSpPr/>
          <p:nvPr/>
        </p:nvSpPr>
        <p:spPr>
          <a:xfrm>
            <a:off x="158620" y="4924672"/>
            <a:ext cx="746878" cy="336229"/>
          </a:xfrm>
          <a:prstGeom prst="rect">
            <a:avLst/>
          </a:prstGeom>
          <a:solidFill>
            <a:srgbClr val="826C3A"/>
          </a:solidFill>
          <a:ln w="3175" cap="rnd" cmpd="sng" algn="ctr">
            <a:solidFill>
              <a:srgbClr val="826C3A"/>
            </a:solid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kern="0" dirty="0">
                <a:solidFill>
                  <a:schemeClr val="bg1"/>
                </a:solidFill>
                <a:ea typeface="ＭＳ Ｐゴシック"/>
                <a:cs typeface="Sakkal Majalla" panose="02000000000000000000" pitchFamily="2" charset="-78"/>
                <a:sym typeface="Calibri"/>
              </a:rPr>
              <a:t>Advisory and Disputes</a:t>
            </a:r>
          </a:p>
        </p:txBody>
      </p:sp>
      <p:cxnSp>
        <p:nvCxnSpPr>
          <p:cNvPr id="279" name="Connector: Elbow 562">
            <a:extLst>
              <a:ext uri="{FF2B5EF4-FFF2-40B4-BE49-F238E27FC236}">
                <a16:creationId xmlns:a16="http://schemas.microsoft.com/office/drawing/2014/main" id="{C9EA5E6E-42EB-47AA-85B0-32892DA8731B}"/>
              </a:ext>
            </a:extLst>
          </p:cNvPr>
          <p:cNvCxnSpPr>
            <a:cxnSpLocks/>
          </p:cNvCxnSpPr>
          <p:nvPr/>
        </p:nvCxnSpPr>
        <p:spPr>
          <a:xfrm rot="16200000" flipH="1">
            <a:off x="-273183" y="4654731"/>
            <a:ext cx="822960" cy="38848"/>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82" name="Connector: Elbow 562">
            <a:extLst>
              <a:ext uri="{FF2B5EF4-FFF2-40B4-BE49-F238E27FC236}">
                <a16:creationId xmlns:a16="http://schemas.microsoft.com/office/drawing/2014/main" id="{C9EA5E6E-42EB-47AA-85B0-32892DA8731B}"/>
              </a:ext>
            </a:extLst>
          </p:cNvPr>
          <p:cNvCxnSpPr>
            <a:cxnSpLocks/>
          </p:cNvCxnSpPr>
          <p:nvPr/>
        </p:nvCxnSpPr>
        <p:spPr>
          <a:xfrm rot="16200000" flipH="1">
            <a:off x="-274050" y="4290073"/>
            <a:ext cx="822960" cy="38848"/>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284" name="Rectangle 283">
            <a:hlinkClick r:id="" action="ppaction://noaction"/>
            <a:extLst>
              <a:ext uri="{FF2B5EF4-FFF2-40B4-BE49-F238E27FC236}">
                <a16:creationId xmlns:a16="http://schemas.microsoft.com/office/drawing/2014/main" id="{07BF816F-A4B0-1BD7-909E-82CE168A58A9}"/>
              </a:ext>
            </a:extLst>
          </p:cNvPr>
          <p:cNvSpPr/>
          <p:nvPr/>
        </p:nvSpPr>
        <p:spPr>
          <a:xfrm>
            <a:off x="11259934" y="4918131"/>
            <a:ext cx="804139" cy="336229"/>
          </a:xfrm>
          <a:prstGeom prst="rect">
            <a:avLst/>
          </a:prstGeom>
          <a:solidFill>
            <a:srgbClr val="826C3A"/>
          </a:solidFill>
          <a:ln w="3175" cap="rnd" cmpd="sng" algn="ctr">
            <a:solidFill>
              <a:srgbClr val="826C3A"/>
            </a:solid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bg1"/>
                </a:solidFill>
                <a:latin typeface="+mj-lt"/>
                <a:cs typeface="Sakkal Majalla" panose="02000000000000000000" pitchFamily="2" charset="-78"/>
                <a:sym typeface="Calibri"/>
              </a:rPr>
              <a:t>Human Capabilities Development</a:t>
            </a:r>
          </a:p>
        </p:txBody>
      </p:sp>
      <p:cxnSp>
        <p:nvCxnSpPr>
          <p:cNvPr id="285" name="Connector: Elbow 242">
            <a:extLst>
              <a:ext uri="{FF2B5EF4-FFF2-40B4-BE49-F238E27FC236}">
                <a16:creationId xmlns:a16="http://schemas.microsoft.com/office/drawing/2014/main" id="{2373D0E6-4CBA-C360-08FD-A76A03965D83}"/>
              </a:ext>
            </a:extLst>
          </p:cNvPr>
          <p:cNvCxnSpPr>
            <a:cxnSpLocks/>
          </p:cNvCxnSpPr>
          <p:nvPr/>
        </p:nvCxnSpPr>
        <p:spPr>
          <a:xfrm rot="16200000" flipH="1">
            <a:off x="10524293" y="4395025"/>
            <a:ext cx="1458454" cy="26716"/>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287" name="Rectangle 286">
            <a:hlinkClick r:id="" action="ppaction://noaction"/>
            <a:extLst>
              <a:ext uri="{FF2B5EF4-FFF2-40B4-BE49-F238E27FC236}">
                <a16:creationId xmlns:a16="http://schemas.microsoft.com/office/drawing/2014/main" id="{BE97BD9C-34D2-4421-89F4-5EB44306A6B8}"/>
              </a:ext>
            </a:extLst>
          </p:cNvPr>
          <p:cNvSpPr/>
          <p:nvPr/>
        </p:nvSpPr>
        <p:spPr>
          <a:xfrm>
            <a:off x="7850433" y="5317997"/>
            <a:ext cx="746877" cy="336229"/>
          </a:xfrm>
          <a:prstGeom prst="rect">
            <a:avLst/>
          </a:prstGeom>
          <a:solidFill>
            <a:srgbClr val="D7D0B6"/>
          </a:solidFill>
          <a:ln w="3175" cap="rnd" cmpd="sng" algn="ctr">
            <a:noFill/>
            <a:prstDash val="sysDot"/>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754">
              <a:lnSpc>
                <a:spcPct val="80000"/>
              </a:lnSpc>
              <a:buClr>
                <a:srgbClr val="826C3A">
                  <a:lumMod val="100000"/>
                </a:srgbClr>
              </a:buClr>
              <a:buSzPct val="100000"/>
            </a:pPr>
            <a:r>
              <a:rPr lang="en-US" sz="700" dirty="0">
                <a:solidFill>
                  <a:schemeClr val="accent6"/>
                </a:solidFill>
                <a:latin typeface="+mj-lt"/>
                <a:cs typeface="Sakkal Majalla" panose="02000000000000000000" pitchFamily="2" charset="-78"/>
                <a:sym typeface="Calibri"/>
              </a:rPr>
              <a:t>Data Management Office</a:t>
            </a:r>
          </a:p>
        </p:txBody>
      </p:sp>
      <p:cxnSp>
        <p:nvCxnSpPr>
          <p:cNvPr id="288" name="Connector: Elbow 251">
            <a:extLst>
              <a:ext uri="{FF2B5EF4-FFF2-40B4-BE49-F238E27FC236}">
                <a16:creationId xmlns:a16="http://schemas.microsoft.com/office/drawing/2014/main" id="{5E50CC5D-EE91-49D9-AD71-7D549ABD8171}"/>
              </a:ext>
            </a:extLst>
          </p:cNvPr>
          <p:cNvCxnSpPr>
            <a:cxnSpLocks/>
          </p:cNvCxnSpPr>
          <p:nvPr/>
        </p:nvCxnSpPr>
        <p:spPr>
          <a:xfrm rot="16200000" flipH="1">
            <a:off x="7141624" y="4816999"/>
            <a:ext cx="1356048" cy="38911"/>
          </a:xfrm>
          <a:prstGeom prst="bentConnector2">
            <a:avLst/>
          </a:prstGeom>
          <a:noFill/>
          <a:ln w="3175" cap="rnd">
            <a:solidFill>
              <a:schemeClr val="accent5">
                <a:lumMod val="40000"/>
                <a:lumOff val="60000"/>
              </a:schemeClr>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9012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553F7B-9D20-4125-970E-4C4035C8D5DF}"/>
              </a:ext>
            </a:extLst>
          </p:cNvPr>
          <p:cNvSpPr>
            <a:spLocks noGrp="1"/>
          </p:cNvSpPr>
          <p:nvPr>
            <p:ph type="title"/>
          </p:nvPr>
        </p:nvSpPr>
        <p:spPr>
          <a:xfrm>
            <a:off x="628650" y="2771190"/>
            <a:ext cx="6243788" cy="1314311"/>
          </a:xfrm>
        </p:spPr>
        <p:txBody>
          <a:bodyPr/>
          <a:lstStyle/>
          <a:p>
            <a:r>
              <a:rPr lang="en-US" dirty="0"/>
              <a:t>Appendix.</a:t>
            </a:r>
            <a:br>
              <a:rPr lang="en-US" dirty="0"/>
            </a:br>
            <a:r>
              <a:rPr lang="en-US" dirty="0">
                <a:solidFill>
                  <a:schemeClr val="bg1"/>
                </a:solidFill>
              </a:rPr>
              <a:t>Detailed Structures &amp; Functional Descriptors</a:t>
            </a:r>
            <a:br>
              <a:rPr lang="en-US" dirty="0">
                <a:solidFill>
                  <a:schemeClr val="bg1"/>
                </a:solidFill>
              </a:rPr>
            </a:br>
            <a:r>
              <a:rPr lang="en-US" dirty="0"/>
              <a:t> </a:t>
            </a:r>
          </a:p>
        </p:txBody>
      </p:sp>
    </p:spTree>
    <p:extLst>
      <p:ext uri="{BB962C8B-B14F-4D97-AF65-F5344CB8AC3E}">
        <p14:creationId xmlns:p14="http://schemas.microsoft.com/office/powerpoint/2010/main" val="27486502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descr="A picture containing sky, outdoor, grass, nature&#10;&#10;Description automatically generated">
            <a:extLst>
              <a:ext uri="{FF2B5EF4-FFF2-40B4-BE49-F238E27FC236}">
                <a16:creationId xmlns:a16="http://schemas.microsoft.com/office/drawing/2014/main" id="{91C94452-7B13-4089-AC89-1A5855A993C0}"/>
              </a:ext>
            </a:extLst>
          </p:cNvPr>
          <p:cNvPicPr>
            <a:picLocks noChangeAspect="1"/>
          </p:cNvPicPr>
          <p:nvPr/>
        </p:nvPicPr>
        <p:blipFill rotWithShape="1">
          <a:blip r:embed="rId3" cstate="print">
            <a:duotone>
              <a:prstClr val="black"/>
              <a:schemeClr val="tx2">
                <a:tint val="45000"/>
                <a:satMod val="400000"/>
              </a:schemeClr>
            </a:duotone>
            <a:extLst>
              <a:ext uri="{28A0092B-C50C-407E-A947-70E740481C1C}">
                <a14:useLocalDpi xmlns:a14="http://schemas.microsoft.com/office/drawing/2010/main" val="0"/>
              </a:ext>
            </a:extLst>
          </a:blip>
          <a:srcRect r="19230"/>
          <a:stretch/>
        </p:blipFill>
        <p:spPr>
          <a:xfrm>
            <a:off x="0" y="-1906"/>
            <a:ext cx="12192000" cy="6857998"/>
          </a:xfrm>
          <a:prstGeom prst="rect">
            <a:avLst/>
          </a:prstGeom>
        </p:spPr>
      </p:pic>
      <p:sp>
        <p:nvSpPr>
          <p:cNvPr id="20" name="Freeform: Shape 19">
            <a:extLst>
              <a:ext uri="{FF2B5EF4-FFF2-40B4-BE49-F238E27FC236}">
                <a16:creationId xmlns:a16="http://schemas.microsoft.com/office/drawing/2014/main" id="{ABA30AA8-324D-4D00-B104-FA5F762EF875}"/>
              </a:ext>
            </a:extLst>
          </p:cNvPr>
          <p:cNvSpPr/>
          <p:nvPr/>
        </p:nvSpPr>
        <p:spPr>
          <a:xfrm>
            <a:off x="0" y="-1"/>
            <a:ext cx="8817584" cy="6858001"/>
          </a:xfrm>
          <a:custGeom>
            <a:avLst/>
            <a:gdLst>
              <a:gd name="connsiteX0" fmla="*/ 0 w 8817584"/>
              <a:gd name="connsiteY0" fmla="*/ 0 h 6858001"/>
              <a:gd name="connsiteX1" fmla="*/ 1504709 w 8817584"/>
              <a:gd name="connsiteY1" fmla="*/ 0 h 6858001"/>
              <a:gd name="connsiteX2" fmla="*/ 1504709 w 8817584"/>
              <a:gd name="connsiteY2" fmla="*/ 1 h 6858001"/>
              <a:gd name="connsiteX3" fmla="*/ 2500134 w 8817584"/>
              <a:gd name="connsiteY3" fmla="*/ 1 h 6858001"/>
              <a:gd name="connsiteX4" fmla="*/ 2627456 w 8817584"/>
              <a:gd name="connsiteY4" fmla="*/ 1 h 6858001"/>
              <a:gd name="connsiteX5" fmla="*/ 8817584 w 8817584"/>
              <a:gd name="connsiteY5" fmla="*/ 1 h 6858001"/>
              <a:gd name="connsiteX6" fmla="*/ 8096924 w 8817584"/>
              <a:gd name="connsiteY6" fmla="*/ 6858001 h 6858001"/>
              <a:gd name="connsiteX7" fmla="*/ 2627456 w 8817584"/>
              <a:gd name="connsiteY7" fmla="*/ 6858001 h 6858001"/>
              <a:gd name="connsiteX8" fmla="*/ 2500134 w 8817584"/>
              <a:gd name="connsiteY8" fmla="*/ 6858001 h 6858001"/>
              <a:gd name="connsiteX9" fmla="*/ 590312 w 8817584"/>
              <a:gd name="connsiteY9" fmla="*/ 6858001 h 6858001"/>
              <a:gd name="connsiteX10" fmla="*/ 590312 w 8817584"/>
              <a:gd name="connsiteY10" fmla="*/ 6858000 h 6858001"/>
              <a:gd name="connsiteX11" fmla="*/ 0 w 8817584"/>
              <a:gd name="connsiteY11"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17584" h="6858001">
                <a:moveTo>
                  <a:pt x="0" y="0"/>
                </a:moveTo>
                <a:lnTo>
                  <a:pt x="1504709" y="0"/>
                </a:lnTo>
                <a:lnTo>
                  <a:pt x="1504709" y="1"/>
                </a:lnTo>
                <a:lnTo>
                  <a:pt x="2500134" y="1"/>
                </a:lnTo>
                <a:lnTo>
                  <a:pt x="2627456" y="1"/>
                </a:lnTo>
                <a:lnTo>
                  <a:pt x="8817584" y="1"/>
                </a:lnTo>
                <a:lnTo>
                  <a:pt x="8096924" y="6858001"/>
                </a:lnTo>
                <a:lnTo>
                  <a:pt x="2627456" y="6858001"/>
                </a:lnTo>
                <a:lnTo>
                  <a:pt x="2500134" y="6858001"/>
                </a:lnTo>
                <a:lnTo>
                  <a:pt x="590312" y="6858001"/>
                </a:lnTo>
                <a:lnTo>
                  <a:pt x="590312" y="6858000"/>
                </a:lnTo>
                <a:lnTo>
                  <a:pt x="0" y="6858000"/>
                </a:lnTo>
                <a:close/>
              </a:path>
            </a:pathLst>
          </a:custGeom>
          <a:gradFill flip="none" rotWithShape="1">
            <a:gsLst>
              <a:gs pos="75000">
                <a:srgbClr val="322916">
                  <a:alpha val="66667"/>
                </a:srgbClr>
              </a:gs>
              <a:gs pos="15000">
                <a:srgbClr val="15130D"/>
              </a:gs>
              <a:gs pos="100000">
                <a:schemeClr val="accent1">
                  <a:lumMod val="50000"/>
                  <a:alpha val="43000"/>
                </a:schemeClr>
              </a:gs>
            </a:gsLst>
            <a:lin ang="3600000" scaled="0"/>
            <a:tileRect/>
          </a:gradFill>
          <a:ln w="9525" cap="flat">
            <a:noFill/>
            <a:prstDash val="solid"/>
            <a:miter/>
          </a:ln>
        </p:spPr>
        <p:txBody>
          <a:bodyPr vert="horz" wrap="square" lIns="0" tIns="0" rIns="0" bIns="252000" rtlCol="0" anchor="t">
            <a:noAutofit/>
          </a:bodyPr>
          <a:lstStyle/>
          <a:p>
            <a:pPr lvl="0"/>
            <a:endParaRPr lang="en-GB" dirty="0">
              <a:solidFill>
                <a:schemeClr val="bg1"/>
              </a:solidFill>
            </a:endParaRPr>
          </a:p>
        </p:txBody>
      </p:sp>
      <p:sp>
        <p:nvSpPr>
          <p:cNvPr id="21" name="Freeform: Shape 20">
            <a:extLst>
              <a:ext uri="{FF2B5EF4-FFF2-40B4-BE49-F238E27FC236}">
                <a16:creationId xmlns:a16="http://schemas.microsoft.com/office/drawing/2014/main" id="{19437164-0474-4B6C-812B-1FFB329303F4}"/>
              </a:ext>
            </a:extLst>
          </p:cNvPr>
          <p:cNvSpPr/>
          <p:nvPr/>
        </p:nvSpPr>
        <p:spPr>
          <a:xfrm>
            <a:off x="11022935" y="1"/>
            <a:ext cx="1169065" cy="6857999"/>
          </a:xfrm>
          <a:custGeom>
            <a:avLst/>
            <a:gdLst>
              <a:gd name="connsiteX0" fmla="*/ 720447 w 1169065"/>
              <a:gd name="connsiteY0" fmla="*/ 0 h 6857999"/>
              <a:gd name="connsiteX1" fmla="*/ 1169065 w 1169065"/>
              <a:gd name="connsiteY1" fmla="*/ 0 h 6857999"/>
              <a:gd name="connsiteX2" fmla="*/ 1169065 w 1169065"/>
              <a:gd name="connsiteY2" fmla="*/ 6857999 h 6857999"/>
              <a:gd name="connsiteX3" fmla="*/ 0 w 1169065"/>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169065" h="6857999">
                <a:moveTo>
                  <a:pt x="720447" y="0"/>
                </a:moveTo>
                <a:lnTo>
                  <a:pt x="1169065" y="0"/>
                </a:lnTo>
                <a:lnTo>
                  <a:pt x="1169065" y="6857999"/>
                </a:lnTo>
                <a:lnTo>
                  <a:pt x="0" y="6857999"/>
                </a:lnTo>
                <a:close/>
              </a:path>
            </a:pathLst>
          </a:custGeom>
          <a:gradFill flip="none" rotWithShape="1">
            <a:gsLst>
              <a:gs pos="30000">
                <a:schemeClr val="tx2">
                  <a:lumMod val="50000"/>
                  <a:alpha val="40000"/>
                </a:schemeClr>
              </a:gs>
              <a:gs pos="100000">
                <a:schemeClr val="tx2">
                  <a:lumMod val="50000"/>
                  <a:alpha val="0"/>
                </a:schemeClr>
              </a:gs>
            </a:gsLst>
            <a:lin ang="16200000" scaled="1"/>
            <a:tileRect/>
          </a:gradFill>
          <a:ln w="9525" cap="flat">
            <a:noFill/>
            <a:prstDash val="solid"/>
            <a:miter/>
          </a:ln>
        </p:spPr>
        <p:txBody>
          <a:bodyPr rot="0" spcFirstLastPara="0" vertOverflow="overflow" horzOverflow="overflow" vert="horz" wrap="square" lIns="0" tIns="0" rIns="0" bIns="252000" numCol="1" spcCol="0" rtlCol="0" fromWordArt="0" anchor="t" anchorCtr="0" forceAA="0" compatLnSpc="1">
            <a:prstTxWarp prst="textNoShape">
              <a:avLst/>
            </a:prstTxWarp>
            <a:noAutofit/>
          </a:bodyPr>
          <a:lstStyle/>
          <a:p>
            <a:pPr lvl="0"/>
            <a:endParaRPr lang="en-GB" dirty="0">
              <a:solidFill>
                <a:schemeClr val="bg1"/>
              </a:solidFill>
            </a:endParaRPr>
          </a:p>
        </p:txBody>
      </p:sp>
      <p:sp>
        <p:nvSpPr>
          <p:cNvPr id="28" name="Freeform: Shape 27">
            <a:extLst>
              <a:ext uri="{FF2B5EF4-FFF2-40B4-BE49-F238E27FC236}">
                <a16:creationId xmlns:a16="http://schemas.microsoft.com/office/drawing/2014/main" id="{E0A980F2-C2CB-4C4E-8872-51EA9A1B04E8}"/>
              </a:ext>
            </a:extLst>
          </p:cNvPr>
          <p:cNvSpPr/>
          <p:nvPr/>
        </p:nvSpPr>
        <p:spPr>
          <a:xfrm>
            <a:off x="6374142" y="0"/>
            <a:ext cx="4069949" cy="6858000"/>
          </a:xfrm>
          <a:custGeom>
            <a:avLst/>
            <a:gdLst>
              <a:gd name="connsiteX0" fmla="*/ 720422 w 4069949"/>
              <a:gd name="connsiteY0" fmla="*/ 0 h 6858000"/>
              <a:gd name="connsiteX1" fmla="*/ 4069949 w 4069949"/>
              <a:gd name="connsiteY1" fmla="*/ 0 h 6858000"/>
              <a:gd name="connsiteX2" fmla="*/ 3349289 w 4069949"/>
              <a:gd name="connsiteY2" fmla="*/ 6858000 h 6858000"/>
              <a:gd name="connsiteX3" fmla="*/ 0 w 406994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69949" h="6858000">
                <a:moveTo>
                  <a:pt x="720422" y="0"/>
                </a:moveTo>
                <a:lnTo>
                  <a:pt x="4069949" y="0"/>
                </a:lnTo>
                <a:lnTo>
                  <a:pt x="3349289" y="6858000"/>
                </a:lnTo>
                <a:lnTo>
                  <a:pt x="0" y="6858000"/>
                </a:lnTo>
                <a:close/>
              </a:path>
            </a:pathLst>
          </a:custGeom>
          <a:gradFill flip="none" rotWithShape="1">
            <a:gsLst>
              <a:gs pos="34000">
                <a:srgbClr val="0A0906">
                  <a:alpha val="50000"/>
                </a:srgbClr>
              </a:gs>
              <a:gs pos="100000">
                <a:schemeClr val="tx2">
                  <a:lumMod val="50000"/>
                  <a:alpha val="0"/>
                </a:schemeClr>
              </a:gs>
            </a:gsLst>
            <a:lin ang="16200000" scaled="1"/>
            <a:tileRect/>
          </a:gradFill>
          <a:ln w="9525" cap="flat">
            <a:noFill/>
            <a:prstDash val="solid"/>
            <a:miter/>
          </a:ln>
        </p:spPr>
        <p:txBody>
          <a:bodyPr rot="0" spcFirstLastPara="0" vertOverflow="overflow" horzOverflow="overflow" vert="horz" wrap="square" lIns="0" tIns="0" rIns="0" bIns="252000" numCol="1" spcCol="0" rtlCol="0" fromWordArt="0" anchor="t" anchorCtr="0" forceAA="0" compatLnSpc="1">
            <a:prstTxWarp prst="textNoShape">
              <a:avLst/>
            </a:prstTxWarp>
            <a:noAutofit/>
          </a:bodyPr>
          <a:lstStyle/>
          <a:p>
            <a:endParaRPr lang="en-GB" dirty="0">
              <a:solidFill>
                <a:schemeClr val="bg1"/>
              </a:solidFill>
            </a:endParaRPr>
          </a:p>
        </p:txBody>
      </p:sp>
      <p:sp>
        <p:nvSpPr>
          <p:cNvPr id="15" name="Title 1">
            <a:extLst>
              <a:ext uri="{FF2B5EF4-FFF2-40B4-BE49-F238E27FC236}">
                <a16:creationId xmlns:a16="http://schemas.microsoft.com/office/drawing/2014/main" id="{614B2616-9006-4328-9171-F5C757F3C8CB}"/>
              </a:ext>
            </a:extLst>
          </p:cNvPr>
          <p:cNvSpPr txBox="1">
            <a:spLocks/>
          </p:cNvSpPr>
          <p:nvPr/>
        </p:nvSpPr>
        <p:spPr>
          <a:xfrm>
            <a:off x="814386" y="2354486"/>
            <a:ext cx="8506719" cy="2034633"/>
          </a:xfrm>
          <a:prstGeom prst="rect">
            <a:avLst/>
          </a:prstGeom>
        </p:spPr>
        <p:txBody>
          <a:bodyPr/>
          <a:lstStyle>
            <a:lvl1pPr algn="l" defTabSz="914400" rtl="0" eaLnBrk="1" latinLnBrk="0" hangingPunct="1">
              <a:lnSpc>
                <a:spcPct val="90000"/>
              </a:lnSpc>
              <a:spcBef>
                <a:spcPct val="0"/>
              </a:spcBef>
              <a:buNone/>
              <a:defRPr sz="2400" kern="1200">
                <a:solidFill>
                  <a:schemeClr val="tx2"/>
                </a:solidFill>
                <a:latin typeface="HelveticaNeueLT Arabic 55 Roman" panose="020B0604020202020204" pitchFamily="34" charset="-78"/>
                <a:ea typeface="+mj-ea"/>
                <a:cs typeface="HelveticaNeueLT Arabic 55 Roman" panose="020B0604020202020204" pitchFamily="34" charset="-78"/>
                <a:sym typeface="HelveticaNeueLT Arabic 55 Roman" panose="020B0604020202020204" pitchFamily="34" charset="-78"/>
              </a:defRPr>
            </a:lvl1pPr>
          </a:lstStyle>
          <a:p>
            <a:r>
              <a:rPr lang="en-US" dirty="0">
                <a:solidFill>
                  <a:schemeClr val="bg1"/>
                </a:solidFill>
              </a:rPr>
              <a:t>Legal </a:t>
            </a:r>
          </a:p>
        </p:txBody>
      </p:sp>
      <p:cxnSp>
        <p:nvCxnSpPr>
          <p:cNvPr id="3" name="Straight Connector 2">
            <a:extLst>
              <a:ext uri="{FF2B5EF4-FFF2-40B4-BE49-F238E27FC236}">
                <a16:creationId xmlns:a16="http://schemas.microsoft.com/office/drawing/2014/main" id="{CA20387A-6C47-4ED0-8972-0B713E0A47C0}"/>
              </a:ext>
            </a:extLst>
          </p:cNvPr>
          <p:cNvCxnSpPr>
            <a:cxnSpLocks/>
          </p:cNvCxnSpPr>
          <p:nvPr/>
        </p:nvCxnSpPr>
        <p:spPr>
          <a:xfrm>
            <a:off x="753426" y="1747520"/>
            <a:ext cx="0" cy="3169920"/>
          </a:xfrm>
          <a:prstGeom prst="line">
            <a:avLst/>
          </a:prstGeom>
          <a:ln w="9525" cap="rnd">
            <a:solidFill>
              <a:schemeClr val="bg1"/>
            </a:solidFill>
            <a:prstDash val="solid"/>
            <a:round/>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3E8BF650-444B-4E16-9B94-07460AD1A276}"/>
              </a:ext>
            </a:extLst>
          </p:cNvPr>
          <p:cNvSpPr txBox="1">
            <a:spLocks/>
          </p:cNvSpPr>
          <p:nvPr/>
        </p:nvSpPr>
        <p:spPr>
          <a:xfrm>
            <a:off x="814387" y="2957526"/>
            <a:ext cx="6050870" cy="1264518"/>
          </a:xfrm>
          <a:prstGeom prst="rect">
            <a:avLst/>
          </a:prstGeom>
        </p:spPr>
        <p:txBody>
          <a:bodyPr anchor="t"/>
          <a:lstStyle>
            <a:lvl1pPr algn="l" defTabSz="914400" rtl="0" eaLnBrk="1" latinLnBrk="0" hangingPunct="1">
              <a:lnSpc>
                <a:spcPct val="90000"/>
              </a:lnSpc>
              <a:spcBef>
                <a:spcPct val="0"/>
              </a:spcBef>
              <a:buNone/>
              <a:defRPr sz="2400" kern="1200">
                <a:solidFill>
                  <a:schemeClr val="tx2"/>
                </a:solidFill>
                <a:latin typeface="HelveticaNeueLT Arabic 55 Roman" panose="020B0604020202020204" pitchFamily="34" charset="-78"/>
                <a:ea typeface="+mj-ea"/>
                <a:cs typeface="HelveticaNeueLT Arabic 55 Roman" panose="020B0604020202020204" pitchFamily="34" charset="-78"/>
                <a:sym typeface="HelveticaNeueLT Arabic 55 Roman" panose="020B0604020202020204" pitchFamily="34" charset="-78"/>
              </a:defRPr>
            </a:lvl1pPr>
          </a:lstStyle>
          <a:p>
            <a:r>
              <a:rPr lang="en-US" sz="1400" dirty="0">
                <a:solidFill>
                  <a:schemeClr val="bg1"/>
                </a:solidFill>
              </a:rPr>
              <a:t>To oversee RCU’s overall regulatory and legal matters, including managing internal RCU legal matters such as advice, disputes and contracts and agreements, as well as establishing </a:t>
            </a:r>
            <a:r>
              <a:rPr lang="en-US" sz="1400">
                <a:solidFill>
                  <a:schemeClr val="bg1"/>
                </a:solidFill>
              </a:rPr>
              <a:t>and maintaining </a:t>
            </a:r>
            <a:r>
              <a:rPr lang="en-US" sz="1400" dirty="0">
                <a:solidFill>
                  <a:schemeClr val="bg1"/>
                </a:solidFill>
              </a:rPr>
              <a:t>the regulatory framework of RCU across AlUla, Khaybar and </a:t>
            </a:r>
            <a:r>
              <a:rPr lang="en-US" sz="1400" dirty="0" err="1">
                <a:solidFill>
                  <a:schemeClr val="bg1"/>
                </a:solidFill>
              </a:rPr>
              <a:t>Tayma</a:t>
            </a:r>
            <a:r>
              <a:rPr lang="en-US" sz="1400" dirty="0">
                <a:solidFill>
                  <a:schemeClr val="bg1"/>
                </a:solidFill>
              </a:rPr>
              <a:t> (public policies development, sector’s regulations advice and licenses disputes.</a:t>
            </a:r>
          </a:p>
        </p:txBody>
      </p:sp>
      <p:grpSp>
        <p:nvGrpSpPr>
          <p:cNvPr id="13" name="Group 12">
            <a:extLst>
              <a:ext uri="{FF2B5EF4-FFF2-40B4-BE49-F238E27FC236}">
                <a16:creationId xmlns:a16="http://schemas.microsoft.com/office/drawing/2014/main" id="{9BDB3422-8E58-485C-8503-56EF72441CE9}"/>
              </a:ext>
            </a:extLst>
          </p:cNvPr>
          <p:cNvGrpSpPr/>
          <p:nvPr/>
        </p:nvGrpSpPr>
        <p:grpSpPr>
          <a:xfrm>
            <a:off x="11434618" y="6581775"/>
            <a:ext cx="617682" cy="365125"/>
            <a:chOff x="11434618" y="6581775"/>
            <a:chExt cx="617682" cy="365125"/>
          </a:xfrm>
        </p:grpSpPr>
        <p:sp>
          <p:nvSpPr>
            <p:cNvPr id="14" name="Slide Number Placeholder 2">
              <a:extLst>
                <a:ext uri="{FF2B5EF4-FFF2-40B4-BE49-F238E27FC236}">
                  <a16:creationId xmlns:a16="http://schemas.microsoft.com/office/drawing/2014/main" id="{29E57992-8843-4851-9CA0-6A940800F9B7}"/>
                </a:ext>
              </a:extLst>
            </p:cNvPr>
            <p:cNvSpPr txBox="1">
              <a:spLocks/>
            </p:cNvSpPr>
            <p:nvPr/>
          </p:nvSpPr>
          <p:spPr>
            <a:xfrm>
              <a:off x="11434618" y="6581775"/>
              <a:ext cx="617682" cy="365125"/>
            </a:xfrm>
            <a:prstGeom prst="rect">
              <a:avLst/>
            </a:prstGeom>
          </p:spPr>
          <p:txBody>
            <a:bodyPr tIns="0" anchor="t"/>
            <a:lstStyle>
              <a:defPPr>
                <a:defRPr lang="en-US"/>
              </a:defPPr>
              <a:lvl1pPr marL="0" algn="l" defTabSz="914400" rtl="0" eaLnBrk="1" latinLnBrk="0" hangingPunct="1">
                <a:defRPr sz="10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effectLst/>
                  <a:uLnTx/>
                  <a:uFillTx/>
                  <a:ea typeface="+mn-ea"/>
                  <a:cs typeface="Arial" panose="020B0604020202020204" pitchFamily="34" charset="0"/>
                </a:rPr>
                <a:t> </a:t>
              </a:r>
              <a:fld id="{8D106B86-2C1D-4C37-AAEC-BECB664F03FD}" type="slidenum">
                <a:rPr kumimoji="0" lang="en-US" sz="900" b="0" i="0" u="none" strike="noStrike" kern="1200" cap="none" spc="0" normalizeH="0" baseline="0" noProof="0" smtClean="0">
                  <a:ln>
                    <a:noFill/>
                  </a:ln>
                  <a:effectLst/>
                  <a:uLnTx/>
                  <a:uFillTx/>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900" b="0" i="0" u="none" strike="noStrike" kern="1200" cap="none" spc="0" normalizeH="0" baseline="0" noProof="0" dirty="0">
                <a:ln>
                  <a:noFill/>
                </a:ln>
                <a:effectLst/>
                <a:uLnTx/>
                <a:uFillTx/>
                <a:ea typeface="+mn-ea"/>
                <a:cs typeface="Arial" panose="020B0604020202020204" pitchFamily="34" charset="0"/>
              </a:endParaRPr>
            </a:p>
          </p:txBody>
        </p:sp>
        <p:sp>
          <p:nvSpPr>
            <p:cNvPr id="16" name="Graphic 3">
              <a:extLst>
                <a:ext uri="{FF2B5EF4-FFF2-40B4-BE49-F238E27FC236}">
                  <a16:creationId xmlns:a16="http://schemas.microsoft.com/office/drawing/2014/main" id="{CA142903-B511-4799-881E-2D46DBAB7AFD}"/>
                </a:ext>
              </a:extLst>
            </p:cNvPr>
            <p:cNvSpPr/>
            <p:nvPr/>
          </p:nvSpPr>
          <p:spPr>
            <a:xfrm>
              <a:off x="11637744" y="6581775"/>
              <a:ext cx="49530" cy="274320"/>
            </a:xfrm>
            <a:custGeom>
              <a:avLst/>
              <a:gdLst>
                <a:gd name="connsiteX0" fmla="*/ 49530 w 49530"/>
                <a:gd name="connsiteY0" fmla="*/ 0 h 506730"/>
                <a:gd name="connsiteX1" fmla="*/ 0 w 49530"/>
                <a:gd name="connsiteY1" fmla="*/ 506730 h 506730"/>
              </a:gdLst>
              <a:ahLst/>
              <a:cxnLst>
                <a:cxn ang="0">
                  <a:pos x="connsiteX0" y="connsiteY0"/>
                </a:cxn>
                <a:cxn ang="0">
                  <a:pos x="connsiteX1" y="connsiteY1"/>
                </a:cxn>
              </a:cxnLst>
              <a:rect l="l" t="t" r="r" b="b"/>
              <a:pathLst>
                <a:path w="49530" h="506730">
                  <a:moveTo>
                    <a:pt x="49530" y="0"/>
                  </a:moveTo>
                  <a:lnTo>
                    <a:pt x="0" y="506730"/>
                  </a:lnTo>
                </a:path>
              </a:pathLst>
            </a:custGeom>
            <a:ln w="9525"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grpSp>
    </p:spTree>
    <p:extLst>
      <p:ext uri="{BB962C8B-B14F-4D97-AF65-F5344CB8AC3E}">
        <p14:creationId xmlns:p14="http://schemas.microsoft.com/office/powerpoint/2010/main" val="792721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C3C4-BE4F-40A0-9D7F-B0F25EDBDA57}"/>
              </a:ext>
            </a:extLst>
          </p:cNvPr>
          <p:cNvSpPr>
            <a:spLocks noGrp="1"/>
          </p:cNvSpPr>
          <p:nvPr>
            <p:ph type="title"/>
          </p:nvPr>
        </p:nvSpPr>
        <p:spPr/>
        <p:txBody>
          <a:bodyPr/>
          <a:lstStyle/>
          <a:p>
            <a:r>
              <a:rPr lang="en-US" sz="2400" dirty="0">
                <a:solidFill>
                  <a:srgbClr val="43393D"/>
                </a:solidFill>
              </a:rPr>
              <a:t>Legal</a:t>
            </a:r>
            <a:r>
              <a:rPr lang="en-US" sz="2400" dirty="0"/>
              <a:t>: N-2 Structure Overview</a:t>
            </a:r>
          </a:p>
        </p:txBody>
      </p:sp>
      <p:grpSp>
        <p:nvGrpSpPr>
          <p:cNvPr id="27" name="Group 26">
            <a:extLst>
              <a:ext uri="{FF2B5EF4-FFF2-40B4-BE49-F238E27FC236}">
                <a16:creationId xmlns:a16="http://schemas.microsoft.com/office/drawing/2014/main" id="{B8ED6B03-BA0B-4B14-9F7F-714781F64C06}"/>
              </a:ext>
            </a:extLst>
          </p:cNvPr>
          <p:cNvGrpSpPr/>
          <p:nvPr/>
        </p:nvGrpSpPr>
        <p:grpSpPr>
          <a:xfrm>
            <a:off x="11434618" y="6581775"/>
            <a:ext cx="617682" cy="365125"/>
            <a:chOff x="11434618" y="6581775"/>
            <a:chExt cx="617682" cy="365125"/>
          </a:xfrm>
        </p:grpSpPr>
        <p:sp>
          <p:nvSpPr>
            <p:cNvPr id="28" name="Slide Number Placeholder 2">
              <a:extLst>
                <a:ext uri="{FF2B5EF4-FFF2-40B4-BE49-F238E27FC236}">
                  <a16:creationId xmlns:a16="http://schemas.microsoft.com/office/drawing/2014/main" id="{0D3DDE05-F2AE-406A-8083-1BDF50E36D68}"/>
                </a:ext>
              </a:extLst>
            </p:cNvPr>
            <p:cNvSpPr txBox="1">
              <a:spLocks/>
            </p:cNvSpPr>
            <p:nvPr/>
          </p:nvSpPr>
          <p:spPr>
            <a:xfrm>
              <a:off x="11434618" y="6581775"/>
              <a:ext cx="617682" cy="365125"/>
            </a:xfrm>
            <a:prstGeom prst="rect">
              <a:avLst/>
            </a:prstGeom>
          </p:spPr>
          <p:txBody>
            <a:bodyPr tIns="0" anchor="t"/>
            <a:lstStyle>
              <a:defPPr>
                <a:defRPr lang="en-US"/>
              </a:defPPr>
              <a:lvl1pPr marL="0" algn="l" defTabSz="914400" rtl="0" eaLnBrk="1" latinLnBrk="0" hangingPunct="1">
                <a:defRPr sz="10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826C3A"/>
                  </a:solidFill>
                  <a:effectLst/>
                  <a:uLnTx/>
                  <a:uFillTx/>
                  <a:ea typeface="+mn-ea"/>
                  <a:cs typeface="Arial" panose="020B0604020202020204" pitchFamily="34" charset="0"/>
                </a:rPr>
                <a:t> </a:t>
              </a:r>
              <a:fld id="{8D106B86-2C1D-4C37-AAEC-BECB664F03FD}" type="slidenum">
                <a:rPr kumimoji="0" lang="en-US" sz="900" b="0" i="0" u="none" strike="noStrike" kern="1200" cap="none" spc="0" normalizeH="0" baseline="0" noProof="0" smtClean="0">
                  <a:ln>
                    <a:noFill/>
                  </a:ln>
                  <a:solidFill>
                    <a:srgbClr val="826C3A"/>
                  </a:solidFill>
                  <a:effectLst/>
                  <a:uLnTx/>
                  <a:uFillTx/>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900" b="0" i="0" u="none" strike="noStrike" kern="1200" cap="none" spc="0" normalizeH="0" baseline="0" noProof="0" dirty="0">
                <a:ln>
                  <a:noFill/>
                </a:ln>
                <a:solidFill>
                  <a:srgbClr val="826C3A"/>
                </a:solidFill>
                <a:effectLst/>
                <a:uLnTx/>
                <a:uFillTx/>
                <a:ea typeface="+mn-ea"/>
                <a:cs typeface="Arial" panose="020B0604020202020204" pitchFamily="34" charset="0"/>
              </a:endParaRPr>
            </a:p>
          </p:txBody>
        </p:sp>
        <p:sp>
          <p:nvSpPr>
            <p:cNvPr id="29" name="Graphic 3">
              <a:extLst>
                <a:ext uri="{FF2B5EF4-FFF2-40B4-BE49-F238E27FC236}">
                  <a16:creationId xmlns:a16="http://schemas.microsoft.com/office/drawing/2014/main" id="{8EA6B185-FC74-42C5-ACEA-EA3029BAAAF3}"/>
                </a:ext>
              </a:extLst>
            </p:cNvPr>
            <p:cNvSpPr/>
            <p:nvPr/>
          </p:nvSpPr>
          <p:spPr>
            <a:xfrm>
              <a:off x="11637744" y="6581775"/>
              <a:ext cx="49530" cy="274320"/>
            </a:xfrm>
            <a:custGeom>
              <a:avLst/>
              <a:gdLst>
                <a:gd name="connsiteX0" fmla="*/ 49530 w 49530"/>
                <a:gd name="connsiteY0" fmla="*/ 0 h 506730"/>
                <a:gd name="connsiteX1" fmla="*/ 0 w 49530"/>
                <a:gd name="connsiteY1" fmla="*/ 506730 h 506730"/>
              </a:gdLst>
              <a:ahLst/>
              <a:cxnLst>
                <a:cxn ang="0">
                  <a:pos x="connsiteX0" y="connsiteY0"/>
                </a:cxn>
                <a:cxn ang="0">
                  <a:pos x="connsiteX1" y="connsiteY1"/>
                </a:cxn>
              </a:cxnLst>
              <a:rect l="l" t="t" r="r" b="b"/>
              <a:pathLst>
                <a:path w="49530" h="506730">
                  <a:moveTo>
                    <a:pt x="49530" y="0"/>
                  </a:moveTo>
                  <a:lnTo>
                    <a:pt x="0" y="506730"/>
                  </a:lnTo>
                </a:path>
              </a:pathLst>
            </a:custGeom>
            <a:ln w="952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826C3A"/>
                </a:solidFill>
                <a:effectLst/>
                <a:uLnTx/>
                <a:uFillTx/>
                <a:latin typeface="Arial" panose="020B0604020202020204" pitchFamily="34" charset="0"/>
                <a:ea typeface="+mn-ea"/>
                <a:cs typeface="Arial" panose="020B0604020202020204" pitchFamily="34" charset="0"/>
              </a:endParaRPr>
            </a:p>
          </p:txBody>
        </p:sp>
      </p:grpSp>
      <p:grpSp>
        <p:nvGrpSpPr>
          <p:cNvPr id="5" name="Group 4">
            <a:extLst>
              <a:ext uri="{FF2B5EF4-FFF2-40B4-BE49-F238E27FC236}">
                <a16:creationId xmlns:a16="http://schemas.microsoft.com/office/drawing/2014/main" id="{F9B9385B-0F34-41F7-AFC0-E54A103A2F3A}"/>
              </a:ext>
            </a:extLst>
          </p:cNvPr>
          <p:cNvGrpSpPr/>
          <p:nvPr/>
        </p:nvGrpSpPr>
        <p:grpSpPr>
          <a:xfrm>
            <a:off x="7572858" y="1498245"/>
            <a:ext cx="1568791" cy="4525152"/>
            <a:chOff x="4200883" y="1498245"/>
            <a:chExt cx="1568791" cy="4525152"/>
          </a:xfrm>
        </p:grpSpPr>
        <p:sp>
          <p:nvSpPr>
            <p:cNvPr id="43" name="Rectangle 42">
              <a:extLst>
                <a:ext uri="{FF2B5EF4-FFF2-40B4-BE49-F238E27FC236}">
                  <a16:creationId xmlns:a16="http://schemas.microsoft.com/office/drawing/2014/main" id="{D2514B12-45FE-4F34-84BE-FE9776F416DD}"/>
                </a:ext>
              </a:extLst>
            </p:cNvPr>
            <p:cNvSpPr/>
            <p:nvPr/>
          </p:nvSpPr>
          <p:spPr>
            <a:xfrm>
              <a:off x="4200883" y="2025816"/>
              <a:ext cx="1568791" cy="3995604"/>
            </a:xfrm>
            <a:prstGeom prst="rect">
              <a:avLst/>
            </a:prstGeom>
            <a:solidFill>
              <a:srgbClr val="D7D0B6">
                <a:alpha val="21000"/>
              </a:srgbClr>
            </a:solidFill>
            <a:ln w="3175" cap="rnd" cmpd="sng" algn="ctr">
              <a:noFill/>
              <a:prstDash val="solid"/>
              <a:round/>
            </a:ln>
            <a:effectLst/>
          </p:spPr>
          <p:txBody>
            <a:bodyPr rot="0" spcFirstLastPara="0" vertOverflow="overflow" horzOverflow="overflow" vert="horz" wrap="square" lIns="45720" tIns="182880" rIns="45720" bIns="182880" numCol="1" spcCol="0" rtlCol="0" fromWordArt="0" anchor="t" anchorCtr="0" forceAA="0" compatLnSpc="1">
              <a:prstTxWarp prst="textNoShape">
                <a:avLst/>
              </a:prstTxWarp>
              <a:noAutofit/>
            </a:bodyPr>
            <a:lstStyle/>
            <a:p>
              <a:pPr marL="171450" indent="-171450">
                <a:spcAft>
                  <a:spcPts val="600"/>
                </a:spcAft>
                <a:buFont typeface="Arial" panose="020B0604020202020204" pitchFamily="34" charset="0"/>
                <a:buChar char="•"/>
              </a:pPr>
              <a:r>
                <a:rPr lang="en-US" sz="1000" dirty="0">
                  <a:solidFill>
                    <a:schemeClr val="accent1"/>
                  </a:solidFill>
                  <a:latin typeface="+mj-lt"/>
                  <a:sym typeface="Calibri"/>
                </a:rPr>
                <a:t>The focus of this department is to provide legal advice, represent the RCU in all legal disputes, review, negotiate and draft major contracts, agreements, and other legal documents, and support in the establishment of RCU legal entities in order to ensure that RCU legal interests are protected</a:t>
              </a:r>
            </a:p>
          </p:txBody>
        </p:sp>
        <p:cxnSp>
          <p:nvCxnSpPr>
            <p:cNvPr id="71" name="Straight Connector 70">
              <a:extLst>
                <a:ext uri="{FF2B5EF4-FFF2-40B4-BE49-F238E27FC236}">
                  <a16:creationId xmlns:a16="http://schemas.microsoft.com/office/drawing/2014/main" id="{794493C3-7A86-468B-AB76-659FE4820D1D}"/>
                </a:ext>
              </a:extLst>
            </p:cNvPr>
            <p:cNvCxnSpPr>
              <a:cxnSpLocks/>
            </p:cNvCxnSpPr>
            <p:nvPr/>
          </p:nvCxnSpPr>
          <p:spPr>
            <a:xfrm>
              <a:off x="4200883" y="1868097"/>
              <a:ext cx="1568791" cy="0"/>
            </a:xfrm>
            <a:prstGeom prst="line">
              <a:avLst/>
            </a:prstGeom>
            <a:ln w="19050" cap="sq">
              <a:solidFill>
                <a:schemeClr val="bg1">
                  <a:lumMod val="75000"/>
                </a:schemeClr>
              </a:solidFill>
              <a:prstDash val="solid"/>
              <a:round/>
              <a:headEnd type="none"/>
              <a:tailEnd type="none"/>
            </a:ln>
          </p:spPr>
          <p:style>
            <a:lnRef idx="1">
              <a:schemeClr val="accent1"/>
            </a:lnRef>
            <a:fillRef idx="0">
              <a:schemeClr val="accent1"/>
            </a:fillRef>
            <a:effectRef idx="0">
              <a:schemeClr val="accent1"/>
            </a:effectRef>
            <a:fontRef idx="minor">
              <a:schemeClr val="tx1"/>
            </a:fontRef>
          </p:style>
        </p:cxnSp>
        <p:sp>
          <p:nvSpPr>
            <p:cNvPr id="78" name="Isosceles Triangle 77">
              <a:extLst>
                <a:ext uri="{FF2B5EF4-FFF2-40B4-BE49-F238E27FC236}">
                  <a16:creationId xmlns:a16="http://schemas.microsoft.com/office/drawing/2014/main" id="{632A34A4-C5FA-4937-86A8-6B79C02438F1}"/>
                </a:ext>
              </a:extLst>
            </p:cNvPr>
            <p:cNvSpPr/>
            <p:nvPr/>
          </p:nvSpPr>
          <p:spPr>
            <a:xfrm rot="10800000" flipV="1">
              <a:off x="4200883" y="5846322"/>
              <a:ext cx="1568791" cy="177075"/>
            </a:xfrm>
            <a:prstGeom prst="triangle">
              <a:avLst/>
            </a:prstGeom>
            <a:solidFill>
              <a:schemeClr val="bg1"/>
            </a:solidFill>
            <a:ln w="9525" cap="rnd">
              <a:noFill/>
              <a:prstDash val="sysDot"/>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a:solidFill>
                  <a:schemeClr val="bg1"/>
                </a:solidFill>
              </a:endParaRPr>
            </a:p>
          </p:txBody>
        </p:sp>
        <p:sp>
          <p:nvSpPr>
            <p:cNvPr id="51" name="Rectangle 50">
              <a:extLst>
                <a:ext uri="{FF2B5EF4-FFF2-40B4-BE49-F238E27FC236}">
                  <a16:creationId xmlns:a16="http://schemas.microsoft.com/office/drawing/2014/main" id="{014EB29B-907C-4A8A-9127-C9C6530B0A35}"/>
                </a:ext>
              </a:extLst>
            </p:cNvPr>
            <p:cNvSpPr/>
            <p:nvPr/>
          </p:nvSpPr>
          <p:spPr>
            <a:xfrm>
              <a:off x="4200883" y="1498245"/>
              <a:ext cx="1568791" cy="369852"/>
            </a:xfrm>
            <a:prstGeom prst="rect">
              <a:avLst/>
            </a:prstGeom>
            <a:no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1000" b="1" kern="0" dirty="0">
                  <a:solidFill>
                    <a:srgbClr val="3C3C3C"/>
                  </a:solidFill>
                  <a:latin typeface="+mj-lt"/>
                  <a:ea typeface="ＭＳ Ｐゴシック"/>
                  <a:cs typeface="Sakkal Majalla" panose="02000000000000000000" pitchFamily="2" charset="-78"/>
                  <a:sym typeface="Calibri"/>
                </a:rPr>
                <a:t>Legal Affairs</a:t>
              </a:r>
            </a:p>
          </p:txBody>
        </p:sp>
      </p:grpSp>
      <p:grpSp>
        <p:nvGrpSpPr>
          <p:cNvPr id="30" name="Group 29">
            <a:extLst>
              <a:ext uri="{FF2B5EF4-FFF2-40B4-BE49-F238E27FC236}">
                <a16:creationId xmlns:a16="http://schemas.microsoft.com/office/drawing/2014/main" id="{5C946101-D528-4457-97C7-02D7694A4B24}"/>
              </a:ext>
            </a:extLst>
          </p:cNvPr>
          <p:cNvGrpSpPr/>
          <p:nvPr/>
        </p:nvGrpSpPr>
        <p:grpSpPr>
          <a:xfrm>
            <a:off x="3050351" y="1498245"/>
            <a:ext cx="1568791" cy="4525152"/>
            <a:chOff x="4200883" y="1498245"/>
            <a:chExt cx="1568791" cy="4525152"/>
          </a:xfrm>
        </p:grpSpPr>
        <p:sp>
          <p:nvSpPr>
            <p:cNvPr id="31" name="Rectangle 30">
              <a:extLst>
                <a:ext uri="{FF2B5EF4-FFF2-40B4-BE49-F238E27FC236}">
                  <a16:creationId xmlns:a16="http://schemas.microsoft.com/office/drawing/2014/main" id="{E33E3CC7-B85A-4635-8307-7B8BA95739D3}"/>
                </a:ext>
              </a:extLst>
            </p:cNvPr>
            <p:cNvSpPr/>
            <p:nvPr/>
          </p:nvSpPr>
          <p:spPr>
            <a:xfrm>
              <a:off x="4200883" y="2025816"/>
              <a:ext cx="1568791" cy="3995604"/>
            </a:xfrm>
            <a:prstGeom prst="rect">
              <a:avLst/>
            </a:prstGeom>
            <a:solidFill>
              <a:srgbClr val="D7D0B6">
                <a:alpha val="21000"/>
              </a:srgbClr>
            </a:solidFill>
            <a:ln w="3175" cap="rnd" cmpd="sng" algn="ctr">
              <a:noFill/>
              <a:prstDash val="solid"/>
              <a:round/>
            </a:ln>
            <a:effectLst/>
          </p:spPr>
          <p:txBody>
            <a:bodyPr rot="0" spcFirstLastPara="0" vertOverflow="overflow" horzOverflow="overflow" vert="horz" wrap="square" lIns="45720" tIns="182880" rIns="45720" bIns="182880" numCol="1" spcCol="0" rtlCol="0" fromWordArt="0" anchor="t" anchorCtr="0" forceAA="0" compatLnSpc="1">
              <a:prstTxWarp prst="textNoShape">
                <a:avLst/>
              </a:prstTxWarp>
              <a:noAutofit/>
            </a:bodyPr>
            <a:lstStyle/>
            <a:p>
              <a:pPr marL="171450" indent="-171450">
                <a:spcAft>
                  <a:spcPts val="600"/>
                </a:spcAft>
                <a:buFont typeface="Arial" panose="020B0604020202020204" pitchFamily="34" charset="0"/>
                <a:buChar char="•"/>
              </a:pPr>
              <a:r>
                <a:rPr lang="en-US" sz="1000" dirty="0">
                  <a:solidFill>
                    <a:schemeClr val="accent1"/>
                  </a:solidFill>
                  <a:latin typeface="+mj-lt"/>
                  <a:sym typeface="Calibri"/>
                </a:rPr>
                <a:t>The focus of this department is to lead all aspects related to policies and regulations framework, including setting the policies development framework and process, conducting research and providing expert input on public policy, developing and issuing and providing advice on regulatory matters with regards to violations, licenses and permits and disputes and escalations</a:t>
              </a:r>
            </a:p>
          </p:txBody>
        </p:sp>
        <p:cxnSp>
          <p:nvCxnSpPr>
            <p:cNvPr id="32" name="Straight Connector 31">
              <a:extLst>
                <a:ext uri="{FF2B5EF4-FFF2-40B4-BE49-F238E27FC236}">
                  <a16:creationId xmlns:a16="http://schemas.microsoft.com/office/drawing/2014/main" id="{4A6A0795-DF74-41CA-AA0A-C4579BAF7D95}"/>
                </a:ext>
              </a:extLst>
            </p:cNvPr>
            <p:cNvCxnSpPr>
              <a:cxnSpLocks/>
            </p:cNvCxnSpPr>
            <p:nvPr/>
          </p:nvCxnSpPr>
          <p:spPr>
            <a:xfrm>
              <a:off x="4200883" y="1868097"/>
              <a:ext cx="1568791" cy="0"/>
            </a:xfrm>
            <a:prstGeom prst="line">
              <a:avLst/>
            </a:prstGeom>
            <a:ln w="19050" cap="sq">
              <a:solidFill>
                <a:schemeClr val="bg1">
                  <a:lumMod val="75000"/>
                </a:schemeClr>
              </a:solidFill>
              <a:prstDash val="solid"/>
              <a:round/>
              <a:headEnd type="none"/>
              <a:tailEnd type="none"/>
            </a:ln>
          </p:spPr>
          <p:style>
            <a:lnRef idx="1">
              <a:schemeClr val="accent1"/>
            </a:lnRef>
            <a:fillRef idx="0">
              <a:schemeClr val="accent1"/>
            </a:fillRef>
            <a:effectRef idx="0">
              <a:schemeClr val="accent1"/>
            </a:effectRef>
            <a:fontRef idx="minor">
              <a:schemeClr val="tx1"/>
            </a:fontRef>
          </p:style>
        </p:cxnSp>
        <p:sp>
          <p:nvSpPr>
            <p:cNvPr id="33" name="Isosceles Triangle 32">
              <a:extLst>
                <a:ext uri="{FF2B5EF4-FFF2-40B4-BE49-F238E27FC236}">
                  <a16:creationId xmlns:a16="http://schemas.microsoft.com/office/drawing/2014/main" id="{B1D38F57-8385-4309-8D77-A6C7F30C94C0}"/>
                </a:ext>
              </a:extLst>
            </p:cNvPr>
            <p:cNvSpPr/>
            <p:nvPr/>
          </p:nvSpPr>
          <p:spPr>
            <a:xfrm rot="10800000" flipV="1">
              <a:off x="4200883" y="5846322"/>
              <a:ext cx="1568791" cy="177075"/>
            </a:xfrm>
            <a:prstGeom prst="triangle">
              <a:avLst/>
            </a:prstGeom>
            <a:solidFill>
              <a:schemeClr val="bg1"/>
            </a:solidFill>
            <a:ln w="9525" cap="rnd">
              <a:noFill/>
              <a:prstDash val="sysDot"/>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a:solidFill>
                  <a:schemeClr val="bg1"/>
                </a:solidFill>
              </a:endParaRPr>
            </a:p>
          </p:txBody>
        </p:sp>
        <p:sp>
          <p:nvSpPr>
            <p:cNvPr id="34" name="Rectangle 33">
              <a:extLst>
                <a:ext uri="{FF2B5EF4-FFF2-40B4-BE49-F238E27FC236}">
                  <a16:creationId xmlns:a16="http://schemas.microsoft.com/office/drawing/2014/main" id="{A7A31B02-0388-489E-BED2-9A65A8588281}"/>
                </a:ext>
              </a:extLst>
            </p:cNvPr>
            <p:cNvSpPr/>
            <p:nvPr/>
          </p:nvSpPr>
          <p:spPr>
            <a:xfrm>
              <a:off x="4200883" y="1498245"/>
              <a:ext cx="1568791" cy="369852"/>
            </a:xfrm>
            <a:prstGeom prst="rect">
              <a:avLst/>
            </a:prstGeom>
            <a:noFill/>
            <a:ln w="9525" cap="rnd" cmpd="sng" algn="ctr">
              <a:noFill/>
              <a:prstDash val="sysDot"/>
              <a:rou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lgn="ctr" defTabSz="1828800">
                <a:buClr>
                  <a:srgbClr val="826C3A">
                    <a:lumMod val="100000"/>
                  </a:srgbClr>
                </a:buClr>
                <a:buSzPct val="100000"/>
              </a:pPr>
              <a:r>
                <a:rPr lang="en-US" sz="1000" b="1" kern="0" dirty="0">
                  <a:solidFill>
                    <a:srgbClr val="3C3C3C"/>
                  </a:solidFill>
                  <a:latin typeface="+mj-lt"/>
                  <a:ea typeface="ＭＳ Ｐゴシック"/>
                  <a:cs typeface="Sakkal Majalla" panose="02000000000000000000" pitchFamily="2" charset="-78"/>
                  <a:sym typeface="Calibri"/>
                </a:rPr>
                <a:t>Policies &amp; Regulations</a:t>
              </a:r>
            </a:p>
          </p:txBody>
        </p:sp>
      </p:grpSp>
    </p:spTree>
    <p:extLst>
      <p:ext uri="{BB962C8B-B14F-4D97-AF65-F5344CB8AC3E}">
        <p14:creationId xmlns:p14="http://schemas.microsoft.com/office/powerpoint/2010/main" val="32656814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WER_USER_PPT_AGENDA_PRESENTATION_COLOR_TAG" val="#292212"/>
  <p:tag name="POWER_USER_PPT_AGENDA_PRESENTATION_DIVIDERS_CHECKED_TAG" val="0"/>
  <p:tag name="POWER_USER_PPT_AGENDA_PRESENTATION_TABLE_OF_CONTENT_CHECKED_TAG" val="1"/>
  <p:tag name="POWER_USER_PPT_AGENDA_PRESENTATION_TITLE_TEXT_TAG" val="Agenda"/>
  <p:tag name="POWER_USER_PPT_AGENDA_PRESENTATION_SHOULD_CREATE_TABLE_OF_CONTENT_TAG" val="0"/>
  <p:tag name="POWER_USER_PPT_AGENDA_PRESENTATION_SHOW_SLIDE_NUMBERS_CHECKED_TAG" val="1"/>
  <p:tag name="POWER_USER_PPT_AGENDA_PRESENTATION_SHOW_SECTION_NUMBERS_CHECKED_TAG" val="1"/>
  <p:tag name="POWER_USER_PPT_AGENDA_PRESENTATION_SHOW_BREADSCRUMBS_CHECKED_TAG"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27_BCG Grid 16:9">
  <a:themeElements>
    <a:clrScheme name="Custom 1">
      <a:dk1>
        <a:srgbClr val="826C3A"/>
      </a:dk1>
      <a:lt1>
        <a:srgbClr val="FFFFFF"/>
      </a:lt1>
      <a:dk2>
        <a:srgbClr val="826C3A"/>
      </a:dk2>
      <a:lt2>
        <a:srgbClr val="F8F7F2"/>
      </a:lt2>
      <a:accent1>
        <a:srgbClr val="292212"/>
      </a:accent1>
      <a:accent2>
        <a:srgbClr val="61512B"/>
      </a:accent2>
      <a:accent3>
        <a:srgbClr val="826C3A"/>
      </a:accent3>
      <a:accent4>
        <a:srgbClr val="B79B5D"/>
      </a:accent4>
      <a:accent5>
        <a:srgbClr val="6E6F73"/>
      </a:accent5>
      <a:accent6>
        <a:srgbClr val="43393D"/>
      </a:accent6>
      <a:hlink>
        <a:srgbClr val="012514"/>
      </a:hlink>
      <a:folHlink>
        <a:srgbClr val="61512B"/>
      </a:folHlink>
    </a:clrScheme>
    <a:fontScheme name="Helveticca">
      <a:majorFont>
        <a:latin typeface="HelveticaNeueLT Arabic 55 Roman"/>
        <a:ea typeface=""/>
        <a:cs typeface=""/>
      </a:majorFont>
      <a:minorFont>
        <a:latin typeface="HelveticaNeueLT Arabic 55 Roman"/>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cap="rnd">
          <a:noFill/>
          <a:prstDash val="sysDot"/>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spcAft>
            <a:spcPts val="1000"/>
          </a:spcAft>
          <a:defRPr sz="12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accent5"/>
              </a:solidFill>
              <a:prstDash val="solid"/>
              <a:round/>
              <a:headEnd type="none" w="med" len="med"/>
              <a:tailEnd type="none" w="med" len="med"/>
            </a14:hiddenLine>
          </a:ext>
        </a:extLst>
      </a:spPr>
      <a:bodyPr wrap="square" lIns="0" tIns="0" rIns="0" bIns="0" rtlCol="0" anchor="ctr">
        <a:noAutofit/>
      </a:bodyPr>
      <a:lstStyle>
        <a:defPPr algn="ctr">
          <a:lnSpc>
            <a:spcPct val="90000"/>
          </a:lnSpc>
          <a:spcAft>
            <a:spcPts val="600"/>
          </a:spcAft>
          <a:defRPr sz="1200" dirty="0" smtClean="0">
            <a:solidFill>
              <a:srgbClr val="826C3D"/>
            </a:solidFill>
            <a:latin typeface="HelveticaNeueLT Arabic 55 Roman" panose="020B0604020202020204" pitchFamily="34" charset="-78"/>
            <a:cs typeface="HelveticaNeueLT Arabic 55 Roman" panose="020B0604020202020204" pitchFamily="34" charset="-78"/>
            <a:sym typeface="HelveticaNeueLT Arabic 55 Roman" panose="020B0604020202020204" pitchFamily="34" charset="-78"/>
          </a:defRPr>
        </a:defPPr>
      </a:lst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64472</TotalTime>
  <Words>4407</Words>
  <Application>Microsoft Office PowerPoint</Application>
  <PresentationFormat>Widescreen</PresentationFormat>
  <Paragraphs>728</Paragraphs>
  <Slides>28</Slides>
  <Notes>28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7" baseType="lpstr">
      <vt:lpstr>Arial</vt:lpstr>
      <vt:lpstr>Calibri</vt:lpstr>
      <vt:lpstr>HelveticaNeueLT Arabic 55 Roman</vt:lpstr>
      <vt:lpstr>HelveticaNeueLT Arabic 75 Bold</vt:lpstr>
      <vt:lpstr>Sakkal Majalla</vt:lpstr>
      <vt:lpstr>Symbol</vt:lpstr>
      <vt:lpstr>Trebuchet MS</vt:lpstr>
      <vt:lpstr>27_BCG Grid 16:9</vt:lpstr>
      <vt:lpstr>think-cell Slide</vt:lpstr>
      <vt:lpstr>TAMKIN Project – RCU Organization Structure</vt:lpstr>
      <vt:lpstr>Table of Contents </vt:lpstr>
      <vt:lpstr>PowerPoint Presentation</vt:lpstr>
      <vt:lpstr>PowerPoint Presentation</vt:lpstr>
      <vt:lpstr>Current Top-level Organization Structure (Functional)</vt:lpstr>
      <vt:lpstr>Proposed Top-level Organization Structure (Functional)</vt:lpstr>
      <vt:lpstr>Appendix. Detailed Structures &amp; Functional Descriptors  </vt:lpstr>
      <vt:lpstr>PowerPoint Presentation</vt:lpstr>
      <vt:lpstr>Legal: N-2 Structure Overview</vt:lpstr>
      <vt:lpstr>Legal : N-2/N-3 Structure</vt:lpstr>
      <vt:lpstr>Legal : Current N-3 and below structure</vt:lpstr>
      <vt:lpstr>Legal : Proposed N-3 and below structure #1 (Amjad)</vt:lpstr>
      <vt:lpstr>Legal : Proposed N-3 and below structure #2 (Fred)</vt:lpstr>
      <vt:lpstr>Human Capabilities Development N-3 and below structure</vt:lpstr>
      <vt:lpstr>Shared Services: N-2/N-3 Structure</vt:lpstr>
      <vt:lpstr>Shared Services: Current N-3 and below structure</vt:lpstr>
      <vt:lpstr>Shared Services: Proposed N-3 and below structure #1 (Amjad)</vt:lpstr>
      <vt:lpstr>Shared Services: Proposed N-3 and below structure #2 (Fred)</vt:lpstr>
      <vt:lpstr>Shared Services: N-2 functional descriptors</vt:lpstr>
      <vt:lpstr>Shared Services: N-2 functional descriptors</vt:lpstr>
      <vt:lpstr>PowerPoint Presentation</vt:lpstr>
      <vt:lpstr>Communications &amp; PR: N-2 Structure Mapping</vt:lpstr>
      <vt:lpstr>Communications &amp; PR: Current N-2/N-3 Structure</vt:lpstr>
      <vt:lpstr>Communications &amp; PR: Proposed N-2/N-3 Structure</vt:lpstr>
      <vt:lpstr>Communications &amp; PR functional descriptors</vt:lpstr>
      <vt:lpstr>Communications &amp; PR: N-2 functional descriptors </vt:lpstr>
      <vt:lpstr>Communications &amp; PR: N-2 functional descriptors </vt:lpstr>
      <vt:lpstr>Communications &amp; PR: N-2 functional descriptors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RCU Structures</dc:title>
  <dc:creator>Rawan.Alhourani@KornFerry.com</dc:creator>
  <cp:lastModifiedBy>Enrico Cunanan</cp:lastModifiedBy>
  <cp:revision>1392</cp:revision>
  <dcterms:created xsi:type="dcterms:W3CDTF">2021-08-23T22:53:31Z</dcterms:created>
  <dcterms:modified xsi:type="dcterms:W3CDTF">2023-02-21T08:47:04Z</dcterms:modified>
</cp:coreProperties>
</file>