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57" r:id="rId5"/>
  </p:sldIdLst>
  <p:sldSz cx="7170738" cy="2919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1C9"/>
    <a:srgbClr val="FA9F44"/>
    <a:srgbClr val="FFD7C8"/>
    <a:srgbClr val="EBD3CC"/>
    <a:srgbClr val="4DECEA"/>
    <a:srgbClr val="1A2CE6"/>
    <a:srgbClr val="0C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342" y="477784"/>
            <a:ext cx="5378054" cy="1016388"/>
          </a:xfrm>
        </p:spPr>
        <p:txBody>
          <a:bodyPr anchor="b"/>
          <a:lstStyle>
            <a:lvl1pPr algn="ctr">
              <a:defRPr sz="25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342" y="1533368"/>
            <a:ext cx="5378054" cy="704849"/>
          </a:xfrm>
        </p:spPr>
        <p:txBody>
          <a:bodyPr/>
          <a:lstStyle>
            <a:lvl1pPr marL="0" indent="0" algn="ctr">
              <a:buNone/>
              <a:defRPr sz="1022"/>
            </a:lvl1pPr>
            <a:lvl2pPr marL="194630" indent="0" algn="ctr">
              <a:buNone/>
              <a:defRPr sz="851"/>
            </a:lvl2pPr>
            <a:lvl3pPr marL="389260" indent="0" algn="ctr">
              <a:buNone/>
              <a:defRPr sz="766"/>
            </a:lvl3pPr>
            <a:lvl4pPr marL="583890" indent="0" algn="ctr">
              <a:buNone/>
              <a:defRPr sz="681"/>
            </a:lvl4pPr>
            <a:lvl5pPr marL="778520" indent="0" algn="ctr">
              <a:buNone/>
              <a:defRPr sz="681"/>
            </a:lvl5pPr>
            <a:lvl6pPr marL="973150" indent="0" algn="ctr">
              <a:buNone/>
              <a:defRPr sz="681"/>
            </a:lvl6pPr>
            <a:lvl7pPr marL="1167780" indent="0" algn="ctr">
              <a:buNone/>
              <a:defRPr sz="681"/>
            </a:lvl7pPr>
            <a:lvl8pPr marL="1362410" indent="0" algn="ctr">
              <a:buNone/>
              <a:defRPr sz="681"/>
            </a:lvl8pPr>
            <a:lvl9pPr marL="1557040" indent="0" algn="ctr">
              <a:buNone/>
              <a:defRPr sz="68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5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973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1560" y="155431"/>
            <a:ext cx="1546190" cy="24740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988" y="155431"/>
            <a:ext cx="4548937" cy="247406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824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0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53" y="727826"/>
            <a:ext cx="6184762" cy="1214395"/>
          </a:xfrm>
        </p:spPr>
        <p:txBody>
          <a:bodyPr anchor="b"/>
          <a:lstStyle>
            <a:lvl1pPr>
              <a:defRPr sz="25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253" y="1953710"/>
            <a:ext cx="6184762" cy="638621"/>
          </a:xfrm>
        </p:spPr>
        <p:txBody>
          <a:bodyPr/>
          <a:lstStyle>
            <a:lvl1pPr marL="0" indent="0">
              <a:buNone/>
              <a:defRPr sz="1022">
                <a:solidFill>
                  <a:schemeClr val="tx1">
                    <a:tint val="75000"/>
                  </a:schemeClr>
                </a:solidFill>
              </a:defRPr>
            </a:lvl1pPr>
            <a:lvl2pPr marL="194630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2pPr>
            <a:lvl3pPr marL="389260" indent="0">
              <a:buNone/>
              <a:defRPr sz="766">
                <a:solidFill>
                  <a:schemeClr val="tx1">
                    <a:tint val="75000"/>
                  </a:schemeClr>
                </a:solidFill>
              </a:defRPr>
            </a:lvl3pPr>
            <a:lvl4pPr marL="58389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77852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97315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16778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36241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55704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3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988" y="777158"/>
            <a:ext cx="3047564" cy="1852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0186" y="777158"/>
            <a:ext cx="3047564" cy="1852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2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22" y="155432"/>
            <a:ext cx="6184762" cy="564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23" y="715662"/>
            <a:ext cx="3033558" cy="350735"/>
          </a:xfrm>
        </p:spPr>
        <p:txBody>
          <a:bodyPr anchor="b"/>
          <a:lstStyle>
            <a:lvl1pPr marL="0" indent="0">
              <a:buNone/>
              <a:defRPr sz="1022" b="1"/>
            </a:lvl1pPr>
            <a:lvl2pPr marL="194630" indent="0">
              <a:buNone/>
              <a:defRPr sz="851" b="1"/>
            </a:lvl2pPr>
            <a:lvl3pPr marL="389260" indent="0">
              <a:buNone/>
              <a:defRPr sz="766" b="1"/>
            </a:lvl3pPr>
            <a:lvl4pPr marL="583890" indent="0">
              <a:buNone/>
              <a:defRPr sz="681" b="1"/>
            </a:lvl4pPr>
            <a:lvl5pPr marL="778520" indent="0">
              <a:buNone/>
              <a:defRPr sz="681" b="1"/>
            </a:lvl5pPr>
            <a:lvl6pPr marL="973150" indent="0">
              <a:buNone/>
              <a:defRPr sz="681" b="1"/>
            </a:lvl6pPr>
            <a:lvl7pPr marL="1167780" indent="0">
              <a:buNone/>
              <a:defRPr sz="681" b="1"/>
            </a:lvl7pPr>
            <a:lvl8pPr marL="1362410" indent="0">
              <a:buNone/>
              <a:defRPr sz="681" b="1"/>
            </a:lvl8pPr>
            <a:lvl9pPr marL="1557040" indent="0">
              <a:buNone/>
              <a:defRPr sz="68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923" y="1066397"/>
            <a:ext cx="3033558" cy="1568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0186" y="715662"/>
            <a:ext cx="3048498" cy="350735"/>
          </a:xfrm>
        </p:spPr>
        <p:txBody>
          <a:bodyPr anchor="b"/>
          <a:lstStyle>
            <a:lvl1pPr marL="0" indent="0">
              <a:buNone/>
              <a:defRPr sz="1022" b="1"/>
            </a:lvl1pPr>
            <a:lvl2pPr marL="194630" indent="0">
              <a:buNone/>
              <a:defRPr sz="851" b="1"/>
            </a:lvl2pPr>
            <a:lvl3pPr marL="389260" indent="0">
              <a:buNone/>
              <a:defRPr sz="766" b="1"/>
            </a:lvl3pPr>
            <a:lvl4pPr marL="583890" indent="0">
              <a:buNone/>
              <a:defRPr sz="681" b="1"/>
            </a:lvl4pPr>
            <a:lvl5pPr marL="778520" indent="0">
              <a:buNone/>
              <a:defRPr sz="681" b="1"/>
            </a:lvl5pPr>
            <a:lvl6pPr marL="973150" indent="0">
              <a:buNone/>
              <a:defRPr sz="681" b="1"/>
            </a:lvl6pPr>
            <a:lvl7pPr marL="1167780" indent="0">
              <a:buNone/>
              <a:defRPr sz="681" b="1"/>
            </a:lvl7pPr>
            <a:lvl8pPr marL="1362410" indent="0">
              <a:buNone/>
              <a:defRPr sz="681" b="1"/>
            </a:lvl8pPr>
            <a:lvl9pPr marL="1557040" indent="0">
              <a:buNone/>
              <a:defRPr sz="68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30186" y="1066397"/>
            <a:ext cx="3048498" cy="1568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26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3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19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23" y="194628"/>
            <a:ext cx="2312749" cy="681196"/>
          </a:xfrm>
        </p:spPr>
        <p:txBody>
          <a:bodyPr anchor="b"/>
          <a:lstStyle>
            <a:lvl1pPr>
              <a:defRPr sz="1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498" y="420342"/>
            <a:ext cx="3630186" cy="2074675"/>
          </a:xfrm>
        </p:spPr>
        <p:txBody>
          <a:bodyPr/>
          <a:lstStyle>
            <a:lvl1pPr>
              <a:defRPr sz="1362"/>
            </a:lvl1pPr>
            <a:lvl2pPr>
              <a:defRPr sz="1192"/>
            </a:lvl2pPr>
            <a:lvl3pPr>
              <a:defRPr sz="1022"/>
            </a:lvl3pPr>
            <a:lvl4pPr>
              <a:defRPr sz="851"/>
            </a:lvl4pPr>
            <a:lvl5pPr>
              <a:defRPr sz="851"/>
            </a:lvl5pPr>
            <a:lvl6pPr>
              <a:defRPr sz="851"/>
            </a:lvl6pPr>
            <a:lvl7pPr>
              <a:defRPr sz="851"/>
            </a:lvl7pPr>
            <a:lvl8pPr>
              <a:defRPr sz="851"/>
            </a:lvl8pPr>
            <a:lvl9pPr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23" y="875824"/>
            <a:ext cx="2312749" cy="1622572"/>
          </a:xfrm>
        </p:spPr>
        <p:txBody>
          <a:bodyPr/>
          <a:lstStyle>
            <a:lvl1pPr marL="0" indent="0">
              <a:buNone/>
              <a:defRPr sz="681"/>
            </a:lvl1pPr>
            <a:lvl2pPr marL="194630" indent="0">
              <a:buNone/>
              <a:defRPr sz="596"/>
            </a:lvl2pPr>
            <a:lvl3pPr marL="389260" indent="0">
              <a:buNone/>
              <a:defRPr sz="511"/>
            </a:lvl3pPr>
            <a:lvl4pPr marL="583890" indent="0">
              <a:buNone/>
              <a:defRPr sz="426"/>
            </a:lvl4pPr>
            <a:lvl5pPr marL="778520" indent="0">
              <a:buNone/>
              <a:defRPr sz="426"/>
            </a:lvl5pPr>
            <a:lvl6pPr marL="973150" indent="0">
              <a:buNone/>
              <a:defRPr sz="426"/>
            </a:lvl6pPr>
            <a:lvl7pPr marL="1167780" indent="0">
              <a:buNone/>
              <a:defRPr sz="426"/>
            </a:lvl7pPr>
            <a:lvl8pPr marL="1362410" indent="0">
              <a:buNone/>
              <a:defRPr sz="426"/>
            </a:lvl8pPr>
            <a:lvl9pPr marL="1557040" indent="0">
              <a:buNone/>
              <a:defRPr sz="4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922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23" y="194628"/>
            <a:ext cx="2312749" cy="681196"/>
          </a:xfrm>
        </p:spPr>
        <p:txBody>
          <a:bodyPr anchor="b"/>
          <a:lstStyle>
            <a:lvl1pPr>
              <a:defRPr sz="1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8498" y="420342"/>
            <a:ext cx="3630186" cy="2074675"/>
          </a:xfrm>
        </p:spPr>
        <p:txBody>
          <a:bodyPr anchor="t"/>
          <a:lstStyle>
            <a:lvl1pPr marL="0" indent="0">
              <a:buNone/>
              <a:defRPr sz="1362"/>
            </a:lvl1pPr>
            <a:lvl2pPr marL="194630" indent="0">
              <a:buNone/>
              <a:defRPr sz="1192"/>
            </a:lvl2pPr>
            <a:lvl3pPr marL="389260" indent="0">
              <a:buNone/>
              <a:defRPr sz="1022"/>
            </a:lvl3pPr>
            <a:lvl4pPr marL="583890" indent="0">
              <a:buNone/>
              <a:defRPr sz="851"/>
            </a:lvl4pPr>
            <a:lvl5pPr marL="778520" indent="0">
              <a:buNone/>
              <a:defRPr sz="851"/>
            </a:lvl5pPr>
            <a:lvl6pPr marL="973150" indent="0">
              <a:buNone/>
              <a:defRPr sz="851"/>
            </a:lvl6pPr>
            <a:lvl7pPr marL="1167780" indent="0">
              <a:buNone/>
              <a:defRPr sz="851"/>
            </a:lvl7pPr>
            <a:lvl8pPr marL="1362410" indent="0">
              <a:buNone/>
              <a:defRPr sz="851"/>
            </a:lvl8pPr>
            <a:lvl9pPr marL="1557040" indent="0">
              <a:buNone/>
              <a:defRPr sz="85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23" y="875824"/>
            <a:ext cx="2312749" cy="1622572"/>
          </a:xfrm>
        </p:spPr>
        <p:txBody>
          <a:bodyPr/>
          <a:lstStyle>
            <a:lvl1pPr marL="0" indent="0">
              <a:buNone/>
              <a:defRPr sz="681"/>
            </a:lvl1pPr>
            <a:lvl2pPr marL="194630" indent="0">
              <a:buNone/>
              <a:defRPr sz="596"/>
            </a:lvl2pPr>
            <a:lvl3pPr marL="389260" indent="0">
              <a:buNone/>
              <a:defRPr sz="511"/>
            </a:lvl3pPr>
            <a:lvl4pPr marL="583890" indent="0">
              <a:buNone/>
              <a:defRPr sz="426"/>
            </a:lvl4pPr>
            <a:lvl5pPr marL="778520" indent="0">
              <a:buNone/>
              <a:defRPr sz="426"/>
            </a:lvl5pPr>
            <a:lvl6pPr marL="973150" indent="0">
              <a:buNone/>
              <a:defRPr sz="426"/>
            </a:lvl6pPr>
            <a:lvl7pPr marL="1167780" indent="0">
              <a:buNone/>
              <a:defRPr sz="426"/>
            </a:lvl7pPr>
            <a:lvl8pPr marL="1362410" indent="0">
              <a:buNone/>
              <a:defRPr sz="426"/>
            </a:lvl8pPr>
            <a:lvl9pPr marL="1557040" indent="0">
              <a:buNone/>
              <a:defRPr sz="4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08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88" y="155432"/>
            <a:ext cx="6184762" cy="56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988" y="777158"/>
            <a:ext cx="6184762" cy="1852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988" y="2705863"/>
            <a:ext cx="1613416" cy="155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1F51-1E48-4337-9A6B-AF6D61A7AF18}" type="datetimeFigureOut">
              <a:rPr lang="sv-SE" smtClean="0"/>
              <a:t>2023-05-21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5307" y="2705863"/>
            <a:ext cx="2420124" cy="155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4334" y="2705863"/>
            <a:ext cx="1613416" cy="155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55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9260" rtl="0" eaLnBrk="1" latinLnBrk="0" hangingPunct="1">
        <a:lnSpc>
          <a:spcPct val="90000"/>
        </a:lnSpc>
        <a:spcBef>
          <a:spcPct val="0"/>
        </a:spcBef>
        <a:buNone/>
        <a:defRPr sz="18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315" indent="-97315" algn="l" defTabSz="389260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192" kern="1200">
          <a:solidFill>
            <a:schemeClr val="tx1"/>
          </a:solidFill>
          <a:latin typeface="+mn-lt"/>
          <a:ea typeface="+mn-ea"/>
          <a:cs typeface="+mn-cs"/>
        </a:defRPr>
      </a:lvl1pPr>
      <a:lvl2pPr marL="29194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2" kern="1200">
          <a:solidFill>
            <a:schemeClr val="tx1"/>
          </a:solidFill>
          <a:latin typeface="+mn-lt"/>
          <a:ea typeface="+mn-ea"/>
          <a:cs typeface="+mn-cs"/>
        </a:defRPr>
      </a:lvl2pPr>
      <a:lvl3pPr marL="48657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8120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4pPr>
      <a:lvl5pPr marL="87583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5pPr>
      <a:lvl6pPr marL="107046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6pPr>
      <a:lvl7pPr marL="126509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7pPr>
      <a:lvl8pPr marL="145972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8pPr>
      <a:lvl9pPr marL="165435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9463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2pPr>
      <a:lvl3pPr marL="38926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3pPr>
      <a:lvl4pPr marL="58389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4pPr>
      <a:lvl5pPr marL="77852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5pPr>
      <a:lvl6pPr marL="97315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6pPr>
      <a:lvl7pPr marL="116778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7pPr>
      <a:lvl8pPr marL="136241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8pPr>
      <a:lvl9pPr marL="155704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6125" r="-66" b="12165"/>
          <a:stretch/>
        </p:blipFill>
        <p:spPr>
          <a:xfrm>
            <a:off x="35780" y="-38232"/>
            <a:ext cx="7080637" cy="2902227"/>
          </a:xfrm>
          <a:prstGeom prst="rect">
            <a:avLst/>
          </a:prstGeom>
        </p:spPr>
      </p:pic>
      <p:sp>
        <p:nvSpPr>
          <p:cNvPr id="6" name="Oval 5"/>
          <p:cNvSpPr>
            <a:spLocks noChangeAspect="1"/>
          </p:cNvSpPr>
          <p:nvPr/>
        </p:nvSpPr>
        <p:spPr>
          <a:xfrm>
            <a:off x="575031" y="1803947"/>
            <a:ext cx="129600" cy="129600"/>
          </a:xfrm>
          <a:prstGeom prst="ellipse">
            <a:avLst/>
          </a:prstGeom>
          <a:solidFill>
            <a:srgbClr val="1A2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84799" y="1848773"/>
            <a:ext cx="39600" cy="39600"/>
          </a:xfrm>
          <a:prstGeom prst="ellipse">
            <a:avLst/>
          </a:prstGeom>
          <a:solidFill>
            <a:srgbClr val="1A2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c 9"/>
          <p:cNvSpPr/>
          <p:nvPr/>
        </p:nvSpPr>
        <p:spPr>
          <a:xfrm rot="19685602">
            <a:off x="37514" y="2502536"/>
            <a:ext cx="736816" cy="453763"/>
          </a:xfrm>
          <a:prstGeom prst="arc">
            <a:avLst>
              <a:gd name="adj1" fmla="val 16200000"/>
              <a:gd name="adj2" fmla="val 21284941"/>
            </a:avLst>
          </a:prstGeom>
          <a:ln w="19050">
            <a:solidFill>
              <a:srgbClr val="4DECE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272572" y="1504389"/>
            <a:ext cx="4571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176" y="1503214"/>
            <a:ext cx="5318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5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725" y="1507578"/>
            <a:ext cx="1462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10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635" y="1569954"/>
            <a:ext cx="5927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First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635" y="1801686"/>
            <a:ext cx="5927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Co-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907" y="1976562"/>
            <a:ext cx="13809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</a:rPr>
              <a:t>First </a:t>
            </a:r>
            <a:r>
              <a:rPr lang="fr-FR" sz="1000" b="1" dirty="0" err="1" smtClean="0">
                <a:solidFill>
                  <a:schemeClr val="bg1"/>
                </a:solidFill>
              </a:rPr>
              <a:t>author</a:t>
            </a:r>
            <a:r>
              <a:rPr lang="fr-FR" sz="1000" b="1" dirty="0" smtClean="0">
                <a:solidFill>
                  <a:schemeClr val="bg1"/>
                </a:solidFill>
              </a:rPr>
              <a:t> to </a:t>
            </a:r>
            <a:r>
              <a:rPr lang="fr-FR" sz="1000" b="1" dirty="0">
                <a:solidFill>
                  <a:schemeClr val="bg1"/>
                </a:solidFill>
              </a:rPr>
              <a:t>C</a:t>
            </a:r>
            <a:r>
              <a:rPr lang="fr-FR" sz="1000" b="1" dirty="0" smtClean="0">
                <a:solidFill>
                  <a:schemeClr val="bg1"/>
                </a:solidFill>
              </a:rPr>
              <a:t>o-</a:t>
            </a:r>
            <a:r>
              <a:rPr lang="fr-FR" sz="1000" b="1" dirty="0" err="1" smtClean="0">
                <a:solidFill>
                  <a:schemeClr val="bg1"/>
                </a:solidFill>
              </a:rPr>
              <a:t>author</a:t>
            </a:r>
            <a:endParaRPr lang="sv-SE" sz="1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180" y="1304431"/>
            <a:ext cx="6523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b="1" dirty="0" err="1" smtClean="0">
                <a:solidFill>
                  <a:schemeClr val="bg1"/>
                </a:solidFill>
              </a:rPr>
              <a:t>Authorship</a:t>
            </a:r>
            <a:endParaRPr lang="sv-SE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4635" y="2180708"/>
            <a:ext cx="9302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err="1" smtClean="0">
                <a:solidFill>
                  <a:schemeClr val="bg1"/>
                </a:solidFill>
              </a:rPr>
              <a:t>African</a:t>
            </a:r>
            <a:r>
              <a:rPr lang="fr-FR" sz="900" dirty="0" smtClean="0">
                <a:solidFill>
                  <a:schemeClr val="bg1"/>
                </a:solidFill>
              </a:rPr>
              <a:t> first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812" y="1712590"/>
            <a:ext cx="4571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210" y="1709827"/>
            <a:ext cx="12140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18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484" y="1706816"/>
            <a:ext cx="12608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37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12079" y="1822580"/>
            <a:ext cx="93600" cy="93600"/>
          </a:xfrm>
          <a:prstGeom prst="ellipse">
            <a:avLst/>
          </a:prstGeom>
          <a:solidFill>
            <a:srgbClr val="1A2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6" y="1573239"/>
            <a:ext cx="481941" cy="1431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1095" y="2420907"/>
            <a:ext cx="103614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err="1" smtClean="0">
                <a:solidFill>
                  <a:schemeClr val="bg1"/>
                </a:solidFill>
              </a:rPr>
              <a:t>Overseas</a:t>
            </a:r>
            <a:r>
              <a:rPr lang="fr-FR" sz="900" dirty="0" smtClean="0">
                <a:solidFill>
                  <a:schemeClr val="bg1"/>
                </a:solidFill>
              </a:rPr>
              <a:t> first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24" name="Arc 23"/>
          <p:cNvSpPr/>
          <p:nvPr/>
        </p:nvSpPr>
        <p:spPr>
          <a:xfrm rot="19685602">
            <a:off x="27553" y="2247314"/>
            <a:ext cx="736816" cy="453763"/>
          </a:xfrm>
          <a:prstGeom prst="arc">
            <a:avLst>
              <a:gd name="adj1" fmla="val 16200000"/>
              <a:gd name="adj2" fmla="val 21284941"/>
            </a:avLst>
          </a:prstGeom>
          <a:ln w="19050">
            <a:solidFill>
              <a:srgbClr val="FA9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41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6327" r="-27" b="12363"/>
          <a:stretch/>
        </p:blipFill>
        <p:spPr>
          <a:xfrm>
            <a:off x="49635" y="-33858"/>
            <a:ext cx="7080637" cy="2893043"/>
          </a:xfrm>
          <a:prstGeom prst="rect">
            <a:avLst/>
          </a:prstGeom>
        </p:spPr>
      </p:pic>
      <p:sp>
        <p:nvSpPr>
          <p:cNvPr id="6" name="Oval 5"/>
          <p:cNvSpPr>
            <a:spLocks noChangeAspect="1"/>
          </p:cNvSpPr>
          <p:nvPr/>
        </p:nvSpPr>
        <p:spPr>
          <a:xfrm>
            <a:off x="418776" y="1803947"/>
            <a:ext cx="129600" cy="129600"/>
          </a:xfrm>
          <a:prstGeom prst="ellipse">
            <a:avLst/>
          </a:prstGeom>
          <a:solidFill>
            <a:srgbClr val="1A2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28544" y="1848773"/>
            <a:ext cx="39600" cy="39600"/>
          </a:xfrm>
          <a:prstGeom prst="ellipse">
            <a:avLst/>
          </a:prstGeom>
          <a:solidFill>
            <a:srgbClr val="1A2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c 9"/>
          <p:cNvSpPr/>
          <p:nvPr/>
        </p:nvSpPr>
        <p:spPr>
          <a:xfrm rot="19685602">
            <a:off x="-132595" y="2497918"/>
            <a:ext cx="736816" cy="453763"/>
          </a:xfrm>
          <a:prstGeom prst="arc">
            <a:avLst>
              <a:gd name="adj1" fmla="val 16200000"/>
              <a:gd name="adj2" fmla="val 21284941"/>
            </a:avLst>
          </a:prstGeom>
          <a:ln w="19050">
            <a:solidFill>
              <a:srgbClr val="4DECE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116317" y="1504389"/>
            <a:ext cx="4571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921" y="1503214"/>
            <a:ext cx="5318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5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470" y="1507578"/>
            <a:ext cx="1462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10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380" y="1569954"/>
            <a:ext cx="5927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First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380" y="1801686"/>
            <a:ext cx="5927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Co-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652" y="1976562"/>
            <a:ext cx="13809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</a:rPr>
              <a:t>First </a:t>
            </a:r>
            <a:r>
              <a:rPr lang="fr-FR" sz="1000" b="1" dirty="0" err="1" smtClean="0">
                <a:solidFill>
                  <a:schemeClr val="bg1"/>
                </a:solidFill>
              </a:rPr>
              <a:t>author</a:t>
            </a:r>
            <a:r>
              <a:rPr lang="fr-FR" sz="1000" b="1" dirty="0" smtClean="0">
                <a:solidFill>
                  <a:schemeClr val="bg1"/>
                </a:solidFill>
              </a:rPr>
              <a:t> to </a:t>
            </a:r>
            <a:r>
              <a:rPr lang="fr-FR" sz="1000" b="1" dirty="0">
                <a:solidFill>
                  <a:schemeClr val="bg1"/>
                </a:solidFill>
              </a:rPr>
              <a:t>C</a:t>
            </a:r>
            <a:r>
              <a:rPr lang="fr-FR" sz="1000" b="1" dirty="0" smtClean="0">
                <a:solidFill>
                  <a:schemeClr val="bg1"/>
                </a:solidFill>
              </a:rPr>
              <a:t>o-</a:t>
            </a:r>
            <a:r>
              <a:rPr lang="fr-FR" sz="1000" b="1" dirty="0" err="1" smtClean="0">
                <a:solidFill>
                  <a:schemeClr val="bg1"/>
                </a:solidFill>
              </a:rPr>
              <a:t>author</a:t>
            </a:r>
            <a:endParaRPr lang="sv-SE" sz="1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925" y="1304431"/>
            <a:ext cx="6523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b="1" dirty="0" err="1" smtClean="0">
                <a:solidFill>
                  <a:schemeClr val="bg1"/>
                </a:solidFill>
              </a:rPr>
              <a:t>Authorship</a:t>
            </a:r>
            <a:endParaRPr lang="sv-SE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8380" y="2180708"/>
            <a:ext cx="9302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err="1" smtClean="0">
                <a:solidFill>
                  <a:schemeClr val="bg1"/>
                </a:solidFill>
              </a:rPr>
              <a:t>African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r>
              <a:rPr lang="fr-FR" sz="900" dirty="0" smtClean="0">
                <a:solidFill>
                  <a:schemeClr val="bg1"/>
                </a:solidFill>
              </a:rPr>
              <a:t>1</a:t>
            </a:r>
            <a:r>
              <a:rPr lang="fr-FR" sz="900" baseline="30000" dirty="0" smtClean="0">
                <a:solidFill>
                  <a:schemeClr val="bg1"/>
                </a:solidFill>
              </a:rPr>
              <a:t>st</a:t>
            </a:r>
            <a:r>
              <a:rPr lang="fr-FR" sz="900" dirty="0" smtClean="0">
                <a:solidFill>
                  <a:schemeClr val="bg1"/>
                </a:solidFill>
              </a:rPr>
              <a:t>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557" y="1712590"/>
            <a:ext cx="4571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955" y="1709827"/>
            <a:ext cx="12140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18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0229" y="1706816"/>
            <a:ext cx="12608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37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55824" y="1822580"/>
            <a:ext cx="93600" cy="93600"/>
          </a:xfrm>
          <a:prstGeom prst="ellipse">
            <a:avLst/>
          </a:prstGeom>
          <a:solidFill>
            <a:srgbClr val="1A2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1" y="1573239"/>
            <a:ext cx="481941" cy="1431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8380" y="2419206"/>
            <a:ext cx="103614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err="1" smtClean="0">
                <a:solidFill>
                  <a:schemeClr val="bg1"/>
                </a:solidFill>
              </a:rPr>
              <a:t>Overseas</a:t>
            </a:r>
            <a:r>
              <a:rPr lang="fr-FR" sz="900" dirty="0" smtClean="0">
                <a:solidFill>
                  <a:schemeClr val="bg1"/>
                </a:solidFill>
              </a:rPr>
              <a:t> </a:t>
            </a:r>
            <a:r>
              <a:rPr lang="fr-FR" sz="900" dirty="0" smtClean="0">
                <a:solidFill>
                  <a:schemeClr val="bg1"/>
                </a:solidFill>
              </a:rPr>
              <a:t>1</a:t>
            </a:r>
            <a:r>
              <a:rPr lang="fr-FR" sz="900" baseline="30000" dirty="0" smtClean="0">
                <a:solidFill>
                  <a:schemeClr val="bg1"/>
                </a:solidFill>
              </a:rPr>
              <a:t>st</a:t>
            </a:r>
            <a:r>
              <a:rPr lang="fr-FR" sz="900" dirty="0" smtClean="0">
                <a:solidFill>
                  <a:schemeClr val="bg1"/>
                </a:solidFill>
              </a:rPr>
              <a:t>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24" name="Arc 23"/>
          <p:cNvSpPr/>
          <p:nvPr/>
        </p:nvSpPr>
        <p:spPr>
          <a:xfrm rot="19685602">
            <a:off x="-142556" y="2270462"/>
            <a:ext cx="736816" cy="453763"/>
          </a:xfrm>
          <a:prstGeom prst="arc">
            <a:avLst>
              <a:gd name="adj1" fmla="val 16200000"/>
              <a:gd name="adj2" fmla="val 21284941"/>
            </a:avLst>
          </a:prstGeom>
          <a:ln w="19050">
            <a:solidFill>
              <a:srgbClr val="BA2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685602">
            <a:off x="-114996" y="2718143"/>
            <a:ext cx="736816" cy="453763"/>
          </a:xfrm>
          <a:prstGeom prst="arc">
            <a:avLst>
              <a:gd name="adj1" fmla="val 16200000"/>
              <a:gd name="adj2" fmla="val 21284941"/>
            </a:avLst>
          </a:prstGeom>
          <a:ln w="19050">
            <a:solidFill>
              <a:srgbClr val="FA9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Box 28"/>
          <p:cNvSpPr txBox="1"/>
          <p:nvPr/>
        </p:nvSpPr>
        <p:spPr>
          <a:xfrm>
            <a:off x="588379" y="2635780"/>
            <a:ext cx="13156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err="1" smtClean="0">
                <a:solidFill>
                  <a:schemeClr val="bg1"/>
                </a:solidFill>
              </a:rPr>
              <a:t>Overseas</a:t>
            </a:r>
            <a:r>
              <a:rPr lang="fr-FR" sz="900" dirty="0" smtClean="0">
                <a:solidFill>
                  <a:schemeClr val="bg1"/>
                </a:solidFill>
              </a:rPr>
              <a:t> </a:t>
            </a:r>
            <a:r>
              <a:rPr lang="fr-FR" sz="900" dirty="0" smtClean="0">
                <a:solidFill>
                  <a:schemeClr val="bg1"/>
                </a:solidFill>
              </a:rPr>
              <a:t>/</a:t>
            </a:r>
            <a:r>
              <a:rPr lang="fr-FR" sz="900" dirty="0" err="1" smtClean="0">
                <a:solidFill>
                  <a:schemeClr val="bg1"/>
                </a:solidFill>
              </a:rPr>
              <a:t>Africa</a:t>
            </a:r>
            <a:r>
              <a:rPr lang="fr-FR" sz="900" dirty="0" smtClean="0">
                <a:solidFill>
                  <a:schemeClr val="bg1"/>
                </a:solidFill>
              </a:rPr>
              <a:t> 1</a:t>
            </a:r>
            <a:r>
              <a:rPr lang="fr-FR" sz="900" baseline="30000" dirty="0" smtClean="0">
                <a:solidFill>
                  <a:schemeClr val="bg1"/>
                </a:solidFill>
              </a:rPr>
              <a:t>st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6344" r="10" b="12578"/>
          <a:stretch/>
        </p:blipFill>
        <p:spPr>
          <a:xfrm>
            <a:off x="49635" y="-27254"/>
            <a:ext cx="7080637" cy="2884443"/>
          </a:xfrm>
          <a:prstGeom prst="rect">
            <a:avLst/>
          </a:prstGeom>
        </p:spPr>
      </p:pic>
      <p:sp>
        <p:nvSpPr>
          <p:cNvPr id="10" name="Arc 9"/>
          <p:cNvSpPr/>
          <p:nvPr/>
        </p:nvSpPr>
        <p:spPr>
          <a:xfrm rot="19685602">
            <a:off x="-178892" y="2254851"/>
            <a:ext cx="736816" cy="453763"/>
          </a:xfrm>
          <a:prstGeom prst="arc">
            <a:avLst>
              <a:gd name="adj1" fmla="val 16200000"/>
              <a:gd name="adj2" fmla="val 21284941"/>
            </a:avLst>
          </a:prstGeom>
          <a:ln w="19050">
            <a:solidFill>
              <a:srgbClr val="4DECE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91355" y="1733495"/>
            <a:ext cx="13809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</a:rPr>
              <a:t>First </a:t>
            </a:r>
            <a:r>
              <a:rPr lang="fr-FR" sz="1000" b="1" dirty="0" err="1" smtClean="0">
                <a:solidFill>
                  <a:schemeClr val="bg1"/>
                </a:solidFill>
              </a:rPr>
              <a:t>author</a:t>
            </a:r>
            <a:r>
              <a:rPr lang="fr-FR" sz="1000" b="1" dirty="0" smtClean="0">
                <a:solidFill>
                  <a:schemeClr val="bg1"/>
                </a:solidFill>
              </a:rPr>
              <a:t> to </a:t>
            </a:r>
            <a:r>
              <a:rPr lang="fr-FR" sz="1000" b="1" dirty="0">
                <a:solidFill>
                  <a:schemeClr val="bg1"/>
                </a:solidFill>
              </a:rPr>
              <a:t>C</a:t>
            </a:r>
            <a:r>
              <a:rPr lang="fr-FR" sz="1000" b="1" dirty="0" smtClean="0">
                <a:solidFill>
                  <a:schemeClr val="bg1"/>
                </a:solidFill>
              </a:rPr>
              <a:t>o-</a:t>
            </a:r>
            <a:r>
              <a:rPr lang="fr-FR" sz="1000" b="1" dirty="0" err="1" smtClean="0">
                <a:solidFill>
                  <a:schemeClr val="bg1"/>
                </a:solidFill>
              </a:rPr>
              <a:t>author</a:t>
            </a:r>
            <a:endParaRPr lang="sv-SE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083" y="1937641"/>
            <a:ext cx="9302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err="1" smtClean="0">
                <a:solidFill>
                  <a:schemeClr val="bg1"/>
                </a:solidFill>
              </a:rPr>
              <a:t>African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r>
              <a:rPr lang="fr-FR" sz="900" dirty="0" smtClean="0">
                <a:solidFill>
                  <a:schemeClr val="bg1"/>
                </a:solidFill>
              </a:rPr>
              <a:t>1</a:t>
            </a:r>
            <a:r>
              <a:rPr lang="fr-FR" sz="900" baseline="30000" dirty="0" smtClean="0">
                <a:solidFill>
                  <a:schemeClr val="bg1"/>
                </a:solidFill>
              </a:rPr>
              <a:t>st</a:t>
            </a:r>
            <a:r>
              <a:rPr lang="fr-FR" sz="900" dirty="0" smtClean="0">
                <a:solidFill>
                  <a:schemeClr val="bg1"/>
                </a:solidFill>
              </a:rPr>
              <a:t>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083" y="2176139"/>
            <a:ext cx="103614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err="1" smtClean="0">
                <a:solidFill>
                  <a:schemeClr val="bg1"/>
                </a:solidFill>
              </a:rPr>
              <a:t>Overseas</a:t>
            </a:r>
            <a:r>
              <a:rPr lang="fr-FR" sz="900" dirty="0" smtClean="0">
                <a:solidFill>
                  <a:schemeClr val="bg1"/>
                </a:solidFill>
              </a:rPr>
              <a:t> </a:t>
            </a:r>
            <a:r>
              <a:rPr lang="fr-FR" sz="900" dirty="0" smtClean="0">
                <a:solidFill>
                  <a:schemeClr val="bg1"/>
                </a:solidFill>
              </a:rPr>
              <a:t>1</a:t>
            </a:r>
            <a:r>
              <a:rPr lang="fr-FR" sz="900" baseline="30000" dirty="0" smtClean="0">
                <a:solidFill>
                  <a:schemeClr val="bg1"/>
                </a:solidFill>
              </a:rPr>
              <a:t>st</a:t>
            </a:r>
            <a:r>
              <a:rPr lang="fr-FR" sz="900" dirty="0" smtClean="0">
                <a:solidFill>
                  <a:schemeClr val="bg1"/>
                </a:solidFill>
              </a:rPr>
              <a:t>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24" name="Arc 23"/>
          <p:cNvSpPr/>
          <p:nvPr/>
        </p:nvSpPr>
        <p:spPr>
          <a:xfrm rot="19685602">
            <a:off x="-188853" y="2027395"/>
            <a:ext cx="736816" cy="453763"/>
          </a:xfrm>
          <a:prstGeom prst="arc">
            <a:avLst>
              <a:gd name="adj1" fmla="val 16200000"/>
              <a:gd name="adj2" fmla="val 21284941"/>
            </a:avLst>
          </a:prstGeom>
          <a:ln w="19050">
            <a:solidFill>
              <a:srgbClr val="BA2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685602">
            <a:off x="-161293" y="2475076"/>
            <a:ext cx="736816" cy="453763"/>
          </a:xfrm>
          <a:prstGeom prst="arc">
            <a:avLst>
              <a:gd name="adj1" fmla="val 16200000"/>
              <a:gd name="adj2" fmla="val 21284941"/>
            </a:avLst>
          </a:prstGeom>
          <a:ln w="19050">
            <a:solidFill>
              <a:srgbClr val="FA9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Box 28"/>
          <p:cNvSpPr txBox="1"/>
          <p:nvPr/>
        </p:nvSpPr>
        <p:spPr>
          <a:xfrm>
            <a:off x="542082" y="2392713"/>
            <a:ext cx="13156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err="1" smtClean="0">
                <a:solidFill>
                  <a:schemeClr val="bg1"/>
                </a:solidFill>
              </a:rPr>
              <a:t>Overseas</a:t>
            </a:r>
            <a:r>
              <a:rPr lang="fr-FR" sz="900" dirty="0" smtClean="0">
                <a:solidFill>
                  <a:schemeClr val="bg1"/>
                </a:solidFill>
              </a:rPr>
              <a:t> </a:t>
            </a:r>
            <a:r>
              <a:rPr lang="fr-FR" sz="900" dirty="0" smtClean="0">
                <a:solidFill>
                  <a:schemeClr val="bg1"/>
                </a:solidFill>
              </a:rPr>
              <a:t>/</a:t>
            </a:r>
            <a:r>
              <a:rPr lang="fr-FR" sz="900" dirty="0" err="1" smtClean="0">
                <a:solidFill>
                  <a:schemeClr val="bg1"/>
                </a:solidFill>
              </a:rPr>
              <a:t>Africa</a:t>
            </a:r>
            <a:r>
              <a:rPr lang="fr-FR" sz="900" dirty="0" smtClean="0">
                <a:solidFill>
                  <a:schemeClr val="bg1"/>
                </a:solidFill>
              </a:rPr>
              <a:t> 1</a:t>
            </a:r>
            <a:r>
              <a:rPr lang="fr-FR" sz="900" baseline="30000" dirty="0" smtClean="0">
                <a:solidFill>
                  <a:schemeClr val="bg1"/>
                </a:solidFill>
              </a:rPr>
              <a:t>st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48" y="1512581"/>
            <a:ext cx="858170" cy="29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479" b="9699"/>
          <a:stretch/>
        </p:blipFill>
        <p:spPr>
          <a:xfrm>
            <a:off x="1694688" y="936509"/>
            <a:ext cx="605186" cy="2704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650" y="1770832"/>
            <a:ext cx="122458" cy="646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D7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0" b="81271" l="36531" r="92948"/>
                    </a14:imgEffect>
                  </a14:imgLayer>
                </a14:imgProps>
              </a:ext>
            </a:extLst>
          </a:blip>
          <a:srcRect l="29479" b="9699"/>
          <a:stretch/>
        </p:blipFill>
        <p:spPr>
          <a:xfrm>
            <a:off x="136424" y="1730323"/>
            <a:ext cx="605186" cy="183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996" y="1952458"/>
            <a:ext cx="375217" cy="1828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1988" y="2112962"/>
            <a:ext cx="122458" cy="606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D7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0" b="81271" l="36531" r="92948"/>
                    </a14:imgEffect>
                  </a14:imgLayer>
                </a14:imgProps>
              </a:ext>
            </a:extLst>
          </a:blip>
          <a:srcRect l="29479" b="9699"/>
          <a:stretch/>
        </p:blipFill>
        <p:spPr>
          <a:xfrm>
            <a:off x="677762" y="2070048"/>
            <a:ext cx="605186" cy="1833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831" y="2368383"/>
            <a:ext cx="615749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3144</TotalTime>
  <Words>60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Koffi Dodji Noumonvi</dc:creator>
  <cp:lastModifiedBy>Koffi Dodji Noumonvi</cp:lastModifiedBy>
  <cp:revision>52</cp:revision>
  <dcterms:created xsi:type="dcterms:W3CDTF">2022-07-19T11:49:32Z</dcterms:created>
  <dcterms:modified xsi:type="dcterms:W3CDTF">2023-05-22T01:44:32Z</dcterms:modified>
</cp:coreProperties>
</file>