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8" r:id="rId4"/>
    <p:sldId id="260" r:id="rId5"/>
    <p:sldId id="259" r:id="rId6"/>
  </p:sldIdLst>
  <p:sldSz cx="8572500" cy="61912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FFCC66"/>
    <a:srgbClr val="6666FF"/>
    <a:srgbClr val="9933FF"/>
    <a:srgbClr val="FFFF66"/>
    <a:srgbClr val="CCB2A3"/>
    <a:srgbClr val="9966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116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38" y="1013244"/>
            <a:ext cx="7286625" cy="2155472"/>
          </a:xfrm>
        </p:spPr>
        <p:txBody>
          <a:bodyPr anchor="b"/>
          <a:lstStyle>
            <a:lvl1pPr algn="ctr">
              <a:defRPr sz="541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1563" y="3251840"/>
            <a:ext cx="6429375" cy="1494785"/>
          </a:xfrm>
        </p:spPr>
        <p:txBody>
          <a:bodyPr/>
          <a:lstStyle>
            <a:lvl1pPr marL="0" indent="0" algn="ctr">
              <a:buNone/>
              <a:defRPr sz="2167"/>
            </a:lvl1pPr>
            <a:lvl2pPr marL="412760" indent="0" algn="ctr">
              <a:buNone/>
              <a:defRPr sz="1806"/>
            </a:lvl2pPr>
            <a:lvl3pPr marL="825520" indent="0" algn="ctr">
              <a:buNone/>
              <a:defRPr sz="1625"/>
            </a:lvl3pPr>
            <a:lvl4pPr marL="1238280" indent="0" algn="ctr">
              <a:buNone/>
              <a:defRPr sz="1444"/>
            </a:lvl4pPr>
            <a:lvl5pPr marL="1651041" indent="0" algn="ctr">
              <a:buNone/>
              <a:defRPr sz="1444"/>
            </a:lvl5pPr>
            <a:lvl6pPr marL="2063801" indent="0" algn="ctr">
              <a:buNone/>
              <a:defRPr sz="1444"/>
            </a:lvl6pPr>
            <a:lvl7pPr marL="2476561" indent="0" algn="ctr">
              <a:buNone/>
              <a:defRPr sz="1444"/>
            </a:lvl7pPr>
            <a:lvl8pPr marL="2889321" indent="0" algn="ctr">
              <a:buNone/>
              <a:defRPr sz="1444"/>
            </a:lvl8pPr>
            <a:lvl9pPr marL="3302081" indent="0" algn="ctr">
              <a:buNone/>
              <a:defRPr sz="144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D87CE-F3B8-49F4-941B-02CB029247F2}" type="datetimeFigureOut">
              <a:rPr lang="sv-SE" smtClean="0"/>
              <a:t>2022-06-30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3D793-B57F-4DB0-9AC0-7579AF937EB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47959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D87CE-F3B8-49F4-941B-02CB029247F2}" type="datetimeFigureOut">
              <a:rPr lang="sv-SE" smtClean="0"/>
              <a:t>2022-06-30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3D793-B57F-4DB0-9AC0-7579AF937EB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92943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34696" y="329627"/>
            <a:ext cx="1848445" cy="5246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9360" y="329627"/>
            <a:ext cx="5438180" cy="524679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D87CE-F3B8-49F4-941B-02CB029247F2}" type="datetimeFigureOut">
              <a:rPr lang="sv-SE" smtClean="0"/>
              <a:t>2022-06-30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3D793-B57F-4DB0-9AC0-7579AF937EB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910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D87CE-F3B8-49F4-941B-02CB029247F2}" type="datetimeFigureOut">
              <a:rPr lang="sv-SE" smtClean="0"/>
              <a:t>2022-06-30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3D793-B57F-4DB0-9AC0-7579AF937EB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59286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895" y="1543515"/>
            <a:ext cx="7393781" cy="2575388"/>
          </a:xfrm>
        </p:spPr>
        <p:txBody>
          <a:bodyPr anchor="b"/>
          <a:lstStyle>
            <a:lvl1pPr>
              <a:defRPr sz="541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4895" y="4143267"/>
            <a:ext cx="7393781" cy="1354335"/>
          </a:xfrm>
        </p:spPr>
        <p:txBody>
          <a:bodyPr/>
          <a:lstStyle>
            <a:lvl1pPr marL="0" indent="0">
              <a:buNone/>
              <a:defRPr sz="2167">
                <a:solidFill>
                  <a:schemeClr val="tx1"/>
                </a:solidFill>
              </a:defRPr>
            </a:lvl1pPr>
            <a:lvl2pPr marL="412760" indent="0">
              <a:buNone/>
              <a:defRPr sz="1806">
                <a:solidFill>
                  <a:schemeClr val="tx1">
                    <a:tint val="75000"/>
                  </a:schemeClr>
                </a:solidFill>
              </a:defRPr>
            </a:lvl2pPr>
            <a:lvl3pPr marL="825520" indent="0">
              <a:buNone/>
              <a:defRPr sz="1625">
                <a:solidFill>
                  <a:schemeClr val="tx1">
                    <a:tint val="75000"/>
                  </a:schemeClr>
                </a:solidFill>
              </a:defRPr>
            </a:lvl3pPr>
            <a:lvl4pPr marL="1238280" indent="0">
              <a:buNone/>
              <a:defRPr sz="1444">
                <a:solidFill>
                  <a:schemeClr val="tx1">
                    <a:tint val="75000"/>
                  </a:schemeClr>
                </a:solidFill>
              </a:defRPr>
            </a:lvl4pPr>
            <a:lvl5pPr marL="1651041" indent="0">
              <a:buNone/>
              <a:defRPr sz="1444">
                <a:solidFill>
                  <a:schemeClr val="tx1">
                    <a:tint val="75000"/>
                  </a:schemeClr>
                </a:solidFill>
              </a:defRPr>
            </a:lvl5pPr>
            <a:lvl6pPr marL="2063801" indent="0">
              <a:buNone/>
              <a:defRPr sz="1444">
                <a:solidFill>
                  <a:schemeClr val="tx1">
                    <a:tint val="75000"/>
                  </a:schemeClr>
                </a:solidFill>
              </a:defRPr>
            </a:lvl6pPr>
            <a:lvl7pPr marL="2476561" indent="0">
              <a:buNone/>
              <a:defRPr sz="1444">
                <a:solidFill>
                  <a:schemeClr val="tx1">
                    <a:tint val="75000"/>
                  </a:schemeClr>
                </a:solidFill>
              </a:defRPr>
            </a:lvl7pPr>
            <a:lvl8pPr marL="2889321" indent="0">
              <a:buNone/>
              <a:defRPr sz="1444">
                <a:solidFill>
                  <a:schemeClr val="tx1">
                    <a:tint val="75000"/>
                  </a:schemeClr>
                </a:solidFill>
              </a:defRPr>
            </a:lvl8pPr>
            <a:lvl9pPr marL="3302081" indent="0">
              <a:buNone/>
              <a:defRPr sz="14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D87CE-F3B8-49F4-941B-02CB029247F2}" type="datetimeFigureOut">
              <a:rPr lang="sv-SE" smtClean="0"/>
              <a:t>2022-06-30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3D793-B57F-4DB0-9AC0-7579AF937EB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2202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9359" y="1648134"/>
            <a:ext cx="3643313" cy="392829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39828" y="1648134"/>
            <a:ext cx="3643313" cy="392829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D87CE-F3B8-49F4-941B-02CB029247F2}" type="datetimeFigureOut">
              <a:rPr lang="sv-SE" smtClean="0"/>
              <a:t>2022-06-30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3D793-B57F-4DB0-9AC0-7579AF937EB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99369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476" y="329628"/>
            <a:ext cx="7393781" cy="119668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0477" y="1517717"/>
            <a:ext cx="3626569" cy="743809"/>
          </a:xfrm>
        </p:spPr>
        <p:txBody>
          <a:bodyPr anchor="b"/>
          <a:lstStyle>
            <a:lvl1pPr marL="0" indent="0">
              <a:buNone/>
              <a:defRPr sz="2167" b="1"/>
            </a:lvl1pPr>
            <a:lvl2pPr marL="412760" indent="0">
              <a:buNone/>
              <a:defRPr sz="1806" b="1"/>
            </a:lvl2pPr>
            <a:lvl3pPr marL="825520" indent="0">
              <a:buNone/>
              <a:defRPr sz="1625" b="1"/>
            </a:lvl3pPr>
            <a:lvl4pPr marL="1238280" indent="0">
              <a:buNone/>
              <a:defRPr sz="1444" b="1"/>
            </a:lvl4pPr>
            <a:lvl5pPr marL="1651041" indent="0">
              <a:buNone/>
              <a:defRPr sz="1444" b="1"/>
            </a:lvl5pPr>
            <a:lvl6pPr marL="2063801" indent="0">
              <a:buNone/>
              <a:defRPr sz="1444" b="1"/>
            </a:lvl6pPr>
            <a:lvl7pPr marL="2476561" indent="0">
              <a:buNone/>
              <a:defRPr sz="1444" b="1"/>
            </a:lvl7pPr>
            <a:lvl8pPr marL="2889321" indent="0">
              <a:buNone/>
              <a:defRPr sz="1444" b="1"/>
            </a:lvl8pPr>
            <a:lvl9pPr marL="3302081" indent="0">
              <a:buNone/>
              <a:defRPr sz="1444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0477" y="2261526"/>
            <a:ext cx="3626569" cy="332636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39829" y="1517717"/>
            <a:ext cx="3644429" cy="743809"/>
          </a:xfrm>
        </p:spPr>
        <p:txBody>
          <a:bodyPr anchor="b"/>
          <a:lstStyle>
            <a:lvl1pPr marL="0" indent="0">
              <a:buNone/>
              <a:defRPr sz="2167" b="1"/>
            </a:lvl1pPr>
            <a:lvl2pPr marL="412760" indent="0">
              <a:buNone/>
              <a:defRPr sz="1806" b="1"/>
            </a:lvl2pPr>
            <a:lvl3pPr marL="825520" indent="0">
              <a:buNone/>
              <a:defRPr sz="1625" b="1"/>
            </a:lvl3pPr>
            <a:lvl4pPr marL="1238280" indent="0">
              <a:buNone/>
              <a:defRPr sz="1444" b="1"/>
            </a:lvl4pPr>
            <a:lvl5pPr marL="1651041" indent="0">
              <a:buNone/>
              <a:defRPr sz="1444" b="1"/>
            </a:lvl5pPr>
            <a:lvl6pPr marL="2063801" indent="0">
              <a:buNone/>
              <a:defRPr sz="1444" b="1"/>
            </a:lvl6pPr>
            <a:lvl7pPr marL="2476561" indent="0">
              <a:buNone/>
              <a:defRPr sz="1444" b="1"/>
            </a:lvl7pPr>
            <a:lvl8pPr marL="2889321" indent="0">
              <a:buNone/>
              <a:defRPr sz="1444" b="1"/>
            </a:lvl8pPr>
            <a:lvl9pPr marL="3302081" indent="0">
              <a:buNone/>
              <a:defRPr sz="1444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39829" y="2261526"/>
            <a:ext cx="3644429" cy="332636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D87CE-F3B8-49F4-941B-02CB029247F2}" type="datetimeFigureOut">
              <a:rPr lang="sv-SE" smtClean="0"/>
              <a:t>2022-06-30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3D793-B57F-4DB0-9AC0-7579AF937EB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34411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D87CE-F3B8-49F4-941B-02CB029247F2}" type="datetimeFigureOut">
              <a:rPr lang="sv-SE" smtClean="0"/>
              <a:t>2022-06-30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3D793-B57F-4DB0-9AC0-7579AF937EB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39802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D87CE-F3B8-49F4-941B-02CB029247F2}" type="datetimeFigureOut">
              <a:rPr lang="sv-SE" smtClean="0"/>
              <a:t>2022-06-30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3D793-B57F-4DB0-9AC0-7579AF937EB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03086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476" y="412750"/>
            <a:ext cx="2764854" cy="1444625"/>
          </a:xfrm>
        </p:spPr>
        <p:txBody>
          <a:bodyPr anchor="b"/>
          <a:lstStyle>
            <a:lvl1pPr>
              <a:defRPr sz="288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4429" y="891427"/>
            <a:ext cx="4339828" cy="4399800"/>
          </a:xfrm>
        </p:spPr>
        <p:txBody>
          <a:bodyPr/>
          <a:lstStyle>
            <a:lvl1pPr>
              <a:defRPr sz="2889"/>
            </a:lvl1pPr>
            <a:lvl2pPr>
              <a:defRPr sz="2528"/>
            </a:lvl2pPr>
            <a:lvl3pPr>
              <a:defRPr sz="2167"/>
            </a:lvl3pPr>
            <a:lvl4pPr>
              <a:defRPr sz="1806"/>
            </a:lvl4pPr>
            <a:lvl5pPr>
              <a:defRPr sz="1806"/>
            </a:lvl5pPr>
            <a:lvl6pPr>
              <a:defRPr sz="1806"/>
            </a:lvl6pPr>
            <a:lvl7pPr>
              <a:defRPr sz="1806"/>
            </a:lvl7pPr>
            <a:lvl8pPr>
              <a:defRPr sz="1806"/>
            </a:lvl8pPr>
            <a:lvl9pPr>
              <a:defRPr sz="1806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476" y="1857375"/>
            <a:ext cx="2764854" cy="3441017"/>
          </a:xfrm>
        </p:spPr>
        <p:txBody>
          <a:bodyPr/>
          <a:lstStyle>
            <a:lvl1pPr marL="0" indent="0">
              <a:buNone/>
              <a:defRPr sz="1444"/>
            </a:lvl1pPr>
            <a:lvl2pPr marL="412760" indent="0">
              <a:buNone/>
              <a:defRPr sz="1264"/>
            </a:lvl2pPr>
            <a:lvl3pPr marL="825520" indent="0">
              <a:buNone/>
              <a:defRPr sz="1083"/>
            </a:lvl3pPr>
            <a:lvl4pPr marL="1238280" indent="0">
              <a:buNone/>
              <a:defRPr sz="903"/>
            </a:lvl4pPr>
            <a:lvl5pPr marL="1651041" indent="0">
              <a:buNone/>
              <a:defRPr sz="903"/>
            </a:lvl5pPr>
            <a:lvl6pPr marL="2063801" indent="0">
              <a:buNone/>
              <a:defRPr sz="903"/>
            </a:lvl6pPr>
            <a:lvl7pPr marL="2476561" indent="0">
              <a:buNone/>
              <a:defRPr sz="903"/>
            </a:lvl7pPr>
            <a:lvl8pPr marL="2889321" indent="0">
              <a:buNone/>
              <a:defRPr sz="903"/>
            </a:lvl8pPr>
            <a:lvl9pPr marL="3302081" indent="0">
              <a:buNone/>
              <a:defRPr sz="90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D87CE-F3B8-49F4-941B-02CB029247F2}" type="datetimeFigureOut">
              <a:rPr lang="sv-SE" smtClean="0"/>
              <a:t>2022-06-30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3D793-B57F-4DB0-9AC0-7579AF937EB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92574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476" y="412750"/>
            <a:ext cx="2764854" cy="1444625"/>
          </a:xfrm>
        </p:spPr>
        <p:txBody>
          <a:bodyPr anchor="b"/>
          <a:lstStyle>
            <a:lvl1pPr>
              <a:defRPr sz="288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44429" y="891427"/>
            <a:ext cx="4339828" cy="4399800"/>
          </a:xfrm>
        </p:spPr>
        <p:txBody>
          <a:bodyPr anchor="t"/>
          <a:lstStyle>
            <a:lvl1pPr marL="0" indent="0">
              <a:buNone/>
              <a:defRPr sz="2889"/>
            </a:lvl1pPr>
            <a:lvl2pPr marL="412760" indent="0">
              <a:buNone/>
              <a:defRPr sz="2528"/>
            </a:lvl2pPr>
            <a:lvl3pPr marL="825520" indent="0">
              <a:buNone/>
              <a:defRPr sz="2167"/>
            </a:lvl3pPr>
            <a:lvl4pPr marL="1238280" indent="0">
              <a:buNone/>
              <a:defRPr sz="1806"/>
            </a:lvl4pPr>
            <a:lvl5pPr marL="1651041" indent="0">
              <a:buNone/>
              <a:defRPr sz="1806"/>
            </a:lvl5pPr>
            <a:lvl6pPr marL="2063801" indent="0">
              <a:buNone/>
              <a:defRPr sz="1806"/>
            </a:lvl6pPr>
            <a:lvl7pPr marL="2476561" indent="0">
              <a:buNone/>
              <a:defRPr sz="1806"/>
            </a:lvl7pPr>
            <a:lvl8pPr marL="2889321" indent="0">
              <a:buNone/>
              <a:defRPr sz="1806"/>
            </a:lvl8pPr>
            <a:lvl9pPr marL="3302081" indent="0">
              <a:buNone/>
              <a:defRPr sz="1806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476" y="1857375"/>
            <a:ext cx="2764854" cy="3441017"/>
          </a:xfrm>
        </p:spPr>
        <p:txBody>
          <a:bodyPr/>
          <a:lstStyle>
            <a:lvl1pPr marL="0" indent="0">
              <a:buNone/>
              <a:defRPr sz="1444"/>
            </a:lvl1pPr>
            <a:lvl2pPr marL="412760" indent="0">
              <a:buNone/>
              <a:defRPr sz="1264"/>
            </a:lvl2pPr>
            <a:lvl3pPr marL="825520" indent="0">
              <a:buNone/>
              <a:defRPr sz="1083"/>
            </a:lvl3pPr>
            <a:lvl4pPr marL="1238280" indent="0">
              <a:buNone/>
              <a:defRPr sz="903"/>
            </a:lvl4pPr>
            <a:lvl5pPr marL="1651041" indent="0">
              <a:buNone/>
              <a:defRPr sz="903"/>
            </a:lvl5pPr>
            <a:lvl6pPr marL="2063801" indent="0">
              <a:buNone/>
              <a:defRPr sz="903"/>
            </a:lvl6pPr>
            <a:lvl7pPr marL="2476561" indent="0">
              <a:buNone/>
              <a:defRPr sz="903"/>
            </a:lvl7pPr>
            <a:lvl8pPr marL="2889321" indent="0">
              <a:buNone/>
              <a:defRPr sz="903"/>
            </a:lvl8pPr>
            <a:lvl9pPr marL="3302081" indent="0">
              <a:buNone/>
              <a:defRPr sz="90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D87CE-F3B8-49F4-941B-02CB029247F2}" type="datetimeFigureOut">
              <a:rPr lang="sv-SE" smtClean="0"/>
              <a:t>2022-06-30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3D793-B57F-4DB0-9AC0-7579AF937EB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81308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9360" y="329628"/>
            <a:ext cx="7393781" cy="11966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9360" y="1648134"/>
            <a:ext cx="7393781" cy="39282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9359" y="5738373"/>
            <a:ext cx="1928813" cy="3296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D87CE-F3B8-49F4-941B-02CB029247F2}" type="datetimeFigureOut">
              <a:rPr lang="sv-SE" smtClean="0"/>
              <a:t>2022-06-30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9641" y="5738373"/>
            <a:ext cx="2893219" cy="3296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8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4328" y="5738373"/>
            <a:ext cx="1928813" cy="3296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3D793-B57F-4DB0-9AC0-7579AF937EB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852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25520" rtl="0" eaLnBrk="1" latinLnBrk="0" hangingPunct="1">
        <a:lnSpc>
          <a:spcPct val="90000"/>
        </a:lnSpc>
        <a:spcBef>
          <a:spcPct val="0"/>
        </a:spcBef>
        <a:buNone/>
        <a:defRPr sz="39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6380" indent="-206380" algn="l" defTabSz="825520" rtl="0" eaLnBrk="1" latinLnBrk="0" hangingPunct="1">
        <a:lnSpc>
          <a:spcPct val="90000"/>
        </a:lnSpc>
        <a:spcBef>
          <a:spcPts val="903"/>
        </a:spcBef>
        <a:buFont typeface="Arial" panose="020B0604020202020204" pitchFamily="34" charset="0"/>
        <a:buChar char="•"/>
        <a:defRPr sz="2528" kern="1200">
          <a:solidFill>
            <a:schemeClr val="tx1"/>
          </a:solidFill>
          <a:latin typeface="+mn-lt"/>
          <a:ea typeface="+mn-ea"/>
          <a:cs typeface="+mn-cs"/>
        </a:defRPr>
      </a:lvl1pPr>
      <a:lvl2pPr marL="619140" indent="-206380" algn="l" defTabSz="825520" rtl="0" eaLnBrk="1" latinLnBrk="0" hangingPunct="1">
        <a:lnSpc>
          <a:spcPct val="90000"/>
        </a:lnSpc>
        <a:spcBef>
          <a:spcPts val="451"/>
        </a:spcBef>
        <a:buFont typeface="Arial" panose="020B0604020202020204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2pPr>
      <a:lvl3pPr marL="1031900" indent="-206380" algn="l" defTabSz="825520" rtl="0" eaLnBrk="1" latinLnBrk="0" hangingPunct="1">
        <a:lnSpc>
          <a:spcPct val="90000"/>
        </a:lnSpc>
        <a:spcBef>
          <a:spcPts val="451"/>
        </a:spcBef>
        <a:buFont typeface="Arial" panose="020B0604020202020204" pitchFamily="34" charset="0"/>
        <a:buChar char="•"/>
        <a:defRPr sz="1806" kern="1200">
          <a:solidFill>
            <a:schemeClr val="tx1"/>
          </a:solidFill>
          <a:latin typeface="+mn-lt"/>
          <a:ea typeface="+mn-ea"/>
          <a:cs typeface="+mn-cs"/>
        </a:defRPr>
      </a:lvl3pPr>
      <a:lvl4pPr marL="1444661" indent="-206380" algn="l" defTabSz="825520" rtl="0" eaLnBrk="1" latinLnBrk="0" hangingPunct="1">
        <a:lnSpc>
          <a:spcPct val="90000"/>
        </a:lnSpc>
        <a:spcBef>
          <a:spcPts val="451"/>
        </a:spcBef>
        <a:buFont typeface="Arial" panose="020B0604020202020204" pitchFamily="34" charset="0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4pPr>
      <a:lvl5pPr marL="1857421" indent="-206380" algn="l" defTabSz="825520" rtl="0" eaLnBrk="1" latinLnBrk="0" hangingPunct="1">
        <a:lnSpc>
          <a:spcPct val="90000"/>
        </a:lnSpc>
        <a:spcBef>
          <a:spcPts val="451"/>
        </a:spcBef>
        <a:buFont typeface="Arial" panose="020B0604020202020204" pitchFamily="34" charset="0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5pPr>
      <a:lvl6pPr marL="2270181" indent="-206380" algn="l" defTabSz="825520" rtl="0" eaLnBrk="1" latinLnBrk="0" hangingPunct="1">
        <a:lnSpc>
          <a:spcPct val="90000"/>
        </a:lnSpc>
        <a:spcBef>
          <a:spcPts val="451"/>
        </a:spcBef>
        <a:buFont typeface="Arial" panose="020B0604020202020204" pitchFamily="34" charset="0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6pPr>
      <a:lvl7pPr marL="2682941" indent="-206380" algn="l" defTabSz="825520" rtl="0" eaLnBrk="1" latinLnBrk="0" hangingPunct="1">
        <a:lnSpc>
          <a:spcPct val="90000"/>
        </a:lnSpc>
        <a:spcBef>
          <a:spcPts val="451"/>
        </a:spcBef>
        <a:buFont typeface="Arial" panose="020B0604020202020204" pitchFamily="34" charset="0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7pPr>
      <a:lvl8pPr marL="3095701" indent="-206380" algn="l" defTabSz="825520" rtl="0" eaLnBrk="1" latinLnBrk="0" hangingPunct="1">
        <a:lnSpc>
          <a:spcPct val="90000"/>
        </a:lnSpc>
        <a:spcBef>
          <a:spcPts val="451"/>
        </a:spcBef>
        <a:buFont typeface="Arial" panose="020B0604020202020204" pitchFamily="34" charset="0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8pPr>
      <a:lvl9pPr marL="3508461" indent="-206380" algn="l" defTabSz="825520" rtl="0" eaLnBrk="1" latinLnBrk="0" hangingPunct="1">
        <a:lnSpc>
          <a:spcPct val="90000"/>
        </a:lnSpc>
        <a:spcBef>
          <a:spcPts val="451"/>
        </a:spcBef>
        <a:buFont typeface="Arial" panose="020B0604020202020204" pitchFamily="34" charset="0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5520" rtl="0" eaLnBrk="1" latinLnBrk="0" hangingPunct="1">
        <a:defRPr sz="1625" kern="1200">
          <a:solidFill>
            <a:schemeClr val="tx1"/>
          </a:solidFill>
          <a:latin typeface="+mn-lt"/>
          <a:ea typeface="+mn-ea"/>
          <a:cs typeface="+mn-cs"/>
        </a:defRPr>
      </a:lvl1pPr>
      <a:lvl2pPr marL="412760" algn="l" defTabSz="825520" rtl="0" eaLnBrk="1" latinLnBrk="0" hangingPunct="1">
        <a:defRPr sz="1625" kern="1200">
          <a:solidFill>
            <a:schemeClr val="tx1"/>
          </a:solidFill>
          <a:latin typeface="+mn-lt"/>
          <a:ea typeface="+mn-ea"/>
          <a:cs typeface="+mn-cs"/>
        </a:defRPr>
      </a:lvl2pPr>
      <a:lvl3pPr marL="825520" algn="l" defTabSz="825520" rtl="0" eaLnBrk="1" latinLnBrk="0" hangingPunct="1">
        <a:defRPr sz="1625" kern="1200">
          <a:solidFill>
            <a:schemeClr val="tx1"/>
          </a:solidFill>
          <a:latin typeface="+mn-lt"/>
          <a:ea typeface="+mn-ea"/>
          <a:cs typeface="+mn-cs"/>
        </a:defRPr>
      </a:lvl3pPr>
      <a:lvl4pPr marL="1238280" algn="l" defTabSz="825520" rtl="0" eaLnBrk="1" latinLnBrk="0" hangingPunct="1">
        <a:defRPr sz="1625" kern="1200">
          <a:solidFill>
            <a:schemeClr val="tx1"/>
          </a:solidFill>
          <a:latin typeface="+mn-lt"/>
          <a:ea typeface="+mn-ea"/>
          <a:cs typeface="+mn-cs"/>
        </a:defRPr>
      </a:lvl4pPr>
      <a:lvl5pPr marL="1651041" algn="l" defTabSz="825520" rtl="0" eaLnBrk="1" latinLnBrk="0" hangingPunct="1">
        <a:defRPr sz="1625" kern="1200">
          <a:solidFill>
            <a:schemeClr val="tx1"/>
          </a:solidFill>
          <a:latin typeface="+mn-lt"/>
          <a:ea typeface="+mn-ea"/>
          <a:cs typeface="+mn-cs"/>
        </a:defRPr>
      </a:lvl5pPr>
      <a:lvl6pPr marL="2063801" algn="l" defTabSz="825520" rtl="0" eaLnBrk="1" latinLnBrk="0" hangingPunct="1">
        <a:defRPr sz="1625" kern="1200">
          <a:solidFill>
            <a:schemeClr val="tx1"/>
          </a:solidFill>
          <a:latin typeface="+mn-lt"/>
          <a:ea typeface="+mn-ea"/>
          <a:cs typeface="+mn-cs"/>
        </a:defRPr>
      </a:lvl6pPr>
      <a:lvl7pPr marL="2476561" algn="l" defTabSz="825520" rtl="0" eaLnBrk="1" latinLnBrk="0" hangingPunct="1">
        <a:defRPr sz="1625" kern="1200">
          <a:solidFill>
            <a:schemeClr val="tx1"/>
          </a:solidFill>
          <a:latin typeface="+mn-lt"/>
          <a:ea typeface="+mn-ea"/>
          <a:cs typeface="+mn-cs"/>
        </a:defRPr>
      </a:lvl7pPr>
      <a:lvl8pPr marL="2889321" algn="l" defTabSz="825520" rtl="0" eaLnBrk="1" latinLnBrk="0" hangingPunct="1">
        <a:defRPr sz="1625" kern="1200">
          <a:solidFill>
            <a:schemeClr val="tx1"/>
          </a:solidFill>
          <a:latin typeface="+mn-lt"/>
          <a:ea typeface="+mn-ea"/>
          <a:cs typeface="+mn-cs"/>
        </a:defRPr>
      </a:lvl8pPr>
      <a:lvl9pPr marL="3302081" algn="l" defTabSz="825520" rtl="0" eaLnBrk="1" latinLnBrk="0" hangingPunct="1">
        <a:defRPr sz="16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le:YouTube full-color icon (2017).svg - Wikimedia Comm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603" y="1391937"/>
            <a:ext cx="4918075" cy="3399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3562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66">
            <a:alpha val="62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265" y="311284"/>
            <a:ext cx="5544565" cy="5544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094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041" y="625680"/>
            <a:ext cx="5084184" cy="508418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6836" y="2638886"/>
            <a:ext cx="13676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7200" b="1" dirty="0" smtClean="0">
                <a:solidFill>
                  <a:schemeClr val="bg1">
                    <a:lumMod val="85000"/>
                  </a:schemeClr>
                </a:solidFill>
                <a:latin typeface="Calisto MT" panose="02040603050505030304" pitchFamily="18" charset="0"/>
              </a:rPr>
              <a:t>RS</a:t>
            </a:r>
            <a:endParaRPr lang="sv-SE" sz="7200" b="1" dirty="0">
              <a:solidFill>
                <a:schemeClr val="bg1">
                  <a:lumMod val="85000"/>
                </a:schemeClr>
              </a:solidFill>
              <a:latin typeface="Calisto MT" panose="0204060305050503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64225" y="2638886"/>
            <a:ext cx="18389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7200" b="1" dirty="0" smtClean="0">
                <a:solidFill>
                  <a:schemeClr val="bg1">
                    <a:lumMod val="85000"/>
                  </a:schemeClr>
                </a:solidFill>
                <a:latin typeface="Calisto MT" panose="02040603050505030304" pitchFamily="18" charset="0"/>
              </a:rPr>
              <a:t>GIS</a:t>
            </a:r>
            <a:endParaRPr lang="sv-SE" sz="7200" b="1" dirty="0">
              <a:solidFill>
                <a:schemeClr val="bg1">
                  <a:lumMod val="85000"/>
                </a:schemeClr>
              </a:solidFill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360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205" y="821785"/>
            <a:ext cx="5715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567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625" y="0"/>
            <a:ext cx="6191250" cy="619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749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313</TotalTime>
  <Words>2</Words>
  <Application>Microsoft Office PowerPoint</Application>
  <PresentationFormat>Custom</PresentationFormat>
  <Paragraphs>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Calisto 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SLU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Koffi Dodji Noumonvi</dc:creator>
  <cp:lastModifiedBy>Koffi Dodji Noumonvi</cp:lastModifiedBy>
  <cp:revision>16</cp:revision>
  <dcterms:created xsi:type="dcterms:W3CDTF">2022-06-29T14:56:07Z</dcterms:created>
  <dcterms:modified xsi:type="dcterms:W3CDTF">2022-06-30T21:56:55Z</dcterms:modified>
</cp:coreProperties>
</file>