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</p:sldIdLst>
  <p:sldSz cx="8572500" cy="619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66"/>
    <a:srgbClr val="6666FF"/>
    <a:srgbClr val="9933FF"/>
    <a:srgbClr val="FFFF66"/>
    <a:srgbClr val="CCB2A3"/>
    <a:srgbClr val="99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76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013244"/>
            <a:ext cx="7286625" cy="2155472"/>
          </a:xfrm>
        </p:spPr>
        <p:txBody>
          <a:bodyPr anchor="b"/>
          <a:lstStyle>
            <a:lvl1pPr algn="ctr"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3251840"/>
            <a:ext cx="6429375" cy="1494785"/>
          </a:xfrm>
        </p:spPr>
        <p:txBody>
          <a:bodyPr/>
          <a:lstStyle>
            <a:lvl1pPr marL="0" indent="0" algn="ctr">
              <a:buNone/>
              <a:defRPr sz="2167"/>
            </a:lvl1pPr>
            <a:lvl2pPr marL="412760" indent="0" algn="ctr">
              <a:buNone/>
              <a:defRPr sz="1806"/>
            </a:lvl2pPr>
            <a:lvl3pPr marL="825520" indent="0" algn="ctr">
              <a:buNone/>
              <a:defRPr sz="1625"/>
            </a:lvl3pPr>
            <a:lvl4pPr marL="1238280" indent="0" algn="ctr">
              <a:buNone/>
              <a:defRPr sz="1444"/>
            </a:lvl4pPr>
            <a:lvl5pPr marL="1651041" indent="0" algn="ctr">
              <a:buNone/>
              <a:defRPr sz="1444"/>
            </a:lvl5pPr>
            <a:lvl6pPr marL="2063801" indent="0" algn="ctr">
              <a:buNone/>
              <a:defRPr sz="1444"/>
            </a:lvl6pPr>
            <a:lvl7pPr marL="2476561" indent="0" algn="ctr">
              <a:buNone/>
              <a:defRPr sz="1444"/>
            </a:lvl7pPr>
            <a:lvl8pPr marL="2889321" indent="0" algn="ctr">
              <a:buNone/>
              <a:defRPr sz="1444"/>
            </a:lvl8pPr>
            <a:lvl9pPr marL="3302081" indent="0" algn="ctr">
              <a:buNone/>
              <a:defRPr sz="14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79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9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329627"/>
            <a:ext cx="1848445" cy="5246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329627"/>
            <a:ext cx="5438180" cy="52467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2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1543515"/>
            <a:ext cx="7393781" cy="257538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4143267"/>
            <a:ext cx="7393781" cy="1354335"/>
          </a:xfrm>
        </p:spPr>
        <p:txBody>
          <a:bodyPr/>
          <a:lstStyle>
            <a:lvl1pPr marL="0" indent="0">
              <a:buNone/>
              <a:defRPr sz="2167">
                <a:solidFill>
                  <a:schemeClr val="tx1"/>
                </a:solidFill>
              </a:defRPr>
            </a:lvl1pPr>
            <a:lvl2pPr marL="41276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2pPr>
            <a:lvl3pPr marL="82552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3pPr>
            <a:lvl4pPr marL="123828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65104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06380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47656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288932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30208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9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329628"/>
            <a:ext cx="7393781" cy="1196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1517717"/>
            <a:ext cx="362656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2261526"/>
            <a:ext cx="362656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1517717"/>
            <a:ext cx="364442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2261526"/>
            <a:ext cx="364442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4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8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08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891427"/>
            <a:ext cx="4339828" cy="4399800"/>
          </a:xfrm>
        </p:spPr>
        <p:txBody>
          <a:bodyPr/>
          <a:lstStyle>
            <a:lvl1pPr>
              <a:defRPr sz="2889"/>
            </a:lvl1pPr>
            <a:lvl2pPr>
              <a:defRPr sz="2528"/>
            </a:lvl2pPr>
            <a:lvl3pPr>
              <a:defRPr sz="2167"/>
            </a:lvl3pPr>
            <a:lvl4pPr>
              <a:defRPr sz="1806"/>
            </a:lvl4pPr>
            <a:lvl5pPr>
              <a:defRPr sz="1806"/>
            </a:lvl5pPr>
            <a:lvl6pPr>
              <a:defRPr sz="1806"/>
            </a:lvl6pPr>
            <a:lvl7pPr>
              <a:defRPr sz="1806"/>
            </a:lvl7pPr>
            <a:lvl8pPr>
              <a:defRPr sz="1806"/>
            </a:lvl8pPr>
            <a:lvl9pPr>
              <a:defRPr sz="18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5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891427"/>
            <a:ext cx="4339828" cy="4399800"/>
          </a:xfrm>
        </p:spPr>
        <p:txBody>
          <a:bodyPr anchor="t"/>
          <a:lstStyle>
            <a:lvl1pPr marL="0" indent="0">
              <a:buNone/>
              <a:defRPr sz="2889"/>
            </a:lvl1pPr>
            <a:lvl2pPr marL="412760" indent="0">
              <a:buNone/>
              <a:defRPr sz="2528"/>
            </a:lvl2pPr>
            <a:lvl3pPr marL="825520" indent="0">
              <a:buNone/>
              <a:defRPr sz="2167"/>
            </a:lvl3pPr>
            <a:lvl4pPr marL="1238280" indent="0">
              <a:buNone/>
              <a:defRPr sz="1806"/>
            </a:lvl4pPr>
            <a:lvl5pPr marL="1651041" indent="0">
              <a:buNone/>
              <a:defRPr sz="1806"/>
            </a:lvl5pPr>
            <a:lvl6pPr marL="2063801" indent="0">
              <a:buNone/>
              <a:defRPr sz="1806"/>
            </a:lvl6pPr>
            <a:lvl7pPr marL="2476561" indent="0">
              <a:buNone/>
              <a:defRPr sz="1806"/>
            </a:lvl7pPr>
            <a:lvl8pPr marL="2889321" indent="0">
              <a:buNone/>
              <a:defRPr sz="1806"/>
            </a:lvl8pPr>
            <a:lvl9pPr marL="3302081" indent="0">
              <a:buNone/>
              <a:defRPr sz="18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30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329628"/>
            <a:ext cx="7393781" cy="119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1648134"/>
            <a:ext cx="7393781" cy="39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87CE-F3B8-49F4-941B-02CB029247F2}" type="datetimeFigureOut">
              <a:rPr lang="sv-SE" smtClean="0"/>
              <a:t>2022-06-29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5738373"/>
            <a:ext cx="2893219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5520" rtl="0" eaLnBrk="1" latinLnBrk="0" hangingPunct="1">
        <a:lnSpc>
          <a:spcPct val="90000"/>
        </a:lnSpc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380" indent="-206380" algn="l" defTabSz="825520" rtl="0" eaLnBrk="1" latinLnBrk="0" hangingPunct="1">
        <a:lnSpc>
          <a:spcPct val="90000"/>
        </a:lnSpc>
        <a:spcBef>
          <a:spcPts val="903"/>
        </a:spcBef>
        <a:buFont typeface="Arial" panose="020B0604020202020204" pitchFamily="34" charset="0"/>
        <a:buChar char="•"/>
        <a:defRPr sz="2528" kern="1200">
          <a:solidFill>
            <a:schemeClr val="tx1"/>
          </a:solidFill>
          <a:latin typeface="+mn-lt"/>
          <a:ea typeface="+mn-ea"/>
          <a:cs typeface="+mn-cs"/>
        </a:defRPr>
      </a:lvl1pPr>
      <a:lvl2pPr marL="61914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03" y="1391937"/>
            <a:ext cx="4918075" cy="33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65" y="311284"/>
            <a:ext cx="5544565" cy="55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94" y="463077"/>
            <a:ext cx="5339066" cy="53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5" y="82178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0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Koffi Dodji Noumonvi</dc:creator>
  <cp:lastModifiedBy>Koffi Dodji Noumonvi</cp:lastModifiedBy>
  <cp:revision>13</cp:revision>
  <dcterms:created xsi:type="dcterms:W3CDTF">2022-06-29T14:56:07Z</dcterms:created>
  <dcterms:modified xsi:type="dcterms:W3CDTF">2022-06-29T19:53:16Z</dcterms:modified>
</cp:coreProperties>
</file>