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6" r:id="rId3"/>
    <p:sldId id="258" r:id="rId4"/>
    <p:sldId id="261" r:id="rId5"/>
    <p:sldId id="262" r:id="rId6"/>
    <p:sldId id="263" r:id="rId7"/>
    <p:sldId id="264" r:id="rId8"/>
    <p:sldId id="260" r:id="rId9"/>
    <p:sldId id="259" r:id="rId10"/>
  </p:sldIdLst>
  <p:sldSz cx="8572500" cy="6191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4B6"/>
    <a:srgbClr val="996600"/>
    <a:srgbClr val="EFC84A"/>
    <a:srgbClr val="00FFFF"/>
    <a:srgbClr val="FFCC66"/>
    <a:srgbClr val="6666FF"/>
    <a:srgbClr val="9933FF"/>
    <a:srgbClr val="FFFF66"/>
    <a:srgbClr val="CCB2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476" autoAdjust="0"/>
  </p:normalViewPr>
  <p:slideViewPr>
    <p:cSldViewPr snapToGrid="0">
      <p:cViewPr>
        <p:scale>
          <a:sx n="50" d="100"/>
          <a:sy n="50" d="100"/>
        </p:scale>
        <p:origin x="120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3AF67-5FDB-41E9-88B8-9F3BFC4173F0}" type="datetimeFigureOut">
              <a:rPr lang="sv-SE" smtClean="0"/>
              <a:t>2022-07-10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1143000"/>
            <a:ext cx="427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97D09-411A-49E5-98B0-1871F26143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6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DATA ANALYSIS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97D09-411A-49E5-98B0-1871F261436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1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DATA ANALYSIS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97D09-411A-49E5-98B0-1871F2614363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8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DATA ANALYSIS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97D09-411A-49E5-98B0-1871F2614363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3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1013244"/>
            <a:ext cx="7286625" cy="2155472"/>
          </a:xfrm>
        </p:spPr>
        <p:txBody>
          <a:bodyPr anchor="b"/>
          <a:lstStyle>
            <a:lvl1pPr algn="ctr">
              <a:defRPr sz="5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3251840"/>
            <a:ext cx="6429375" cy="1494785"/>
          </a:xfrm>
        </p:spPr>
        <p:txBody>
          <a:bodyPr/>
          <a:lstStyle>
            <a:lvl1pPr marL="0" indent="0" algn="ctr">
              <a:buNone/>
              <a:defRPr sz="2167"/>
            </a:lvl1pPr>
            <a:lvl2pPr marL="412760" indent="0" algn="ctr">
              <a:buNone/>
              <a:defRPr sz="1806"/>
            </a:lvl2pPr>
            <a:lvl3pPr marL="825520" indent="0" algn="ctr">
              <a:buNone/>
              <a:defRPr sz="1625"/>
            </a:lvl3pPr>
            <a:lvl4pPr marL="1238280" indent="0" algn="ctr">
              <a:buNone/>
              <a:defRPr sz="1444"/>
            </a:lvl4pPr>
            <a:lvl5pPr marL="1651041" indent="0" algn="ctr">
              <a:buNone/>
              <a:defRPr sz="1444"/>
            </a:lvl5pPr>
            <a:lvl6pPr marL="2063801" indent="0" algn="ctr">
              <a:buNone/>
              <a:defRPr sz="1444"/>
            </a:lvl6pPr>
            <a:lvl7pPr marL="2476561" indent="0" algn="ctr">
              <a:buNone/>
              <a:defRPr sz="1444"/>
            </a:lvl7pPr>
            <a:lvl8pPr marL="2889321" indent="0" algn="ctr">
              <a:buNone/>
              <a:defRPr sz="1444"/>
            </a:lvl8pPr>
            <a:lvl9pPr marL="3302081" indent="0" algn="ctr">
              <a:buNone/>
              <a:defRPr sz="14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2022-07-10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795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2022-07-10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294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696" y="329627"/>
            <a:ext cx="1848445" cy="5246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9360" y="329627"/>
            <a:ext cx="5438180" cy="52467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2022-07-10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2022-07-10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928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95" y="1543515"/>
            <a:ext cx="7393781" cy="257538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895" y="4143267"/>
            <a:ext cx="7393781" cy="1354335"/>
          </a:xfrm>
        </p:spPr>
        <p:txBody>
          <a:bodyPr/>
          <a:lstStyle>
            <a:lvl1pPr marL="0" indent="0">
              <a:buNone/>
              <a:defRPr sz="2167">
                <a:solidFill>
                  <a:schemeClr val="tx1"/>
                </a:solidFill>
              </a:defRPr>
            </a:lvl1pPr>
            <a:lvl2pPr marL="41276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2pPr>
            <a:lvl3pPr marL="825520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3pPr>
            <a:lvl4pPr marL="1238280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65104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06380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47656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288932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30208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2022-07-10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0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359" y="1648134"/>
            <a:ext cx="3643313" cy="39282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9828" y="1648134"/>
            <a:ext cx="3643313" cy="39282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2022-07-10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93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329628"/>
            <a:ext cx="7393781" cy="11966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477" y="1517717"/>
            <a:ext cx="3626569" cy="743809"/>
          </a:xfrm>
        </p:spPr>
        <p:txBody>
          <a:bodyPr anchor="b"/>
          <a:lstStyle>
            <a:lvl1pPr marL="0" indent="0">
              <a:buNone/>
              <a:defRPr sz="2167" b="1"/>
            </a:lvl1pPr>
            <a:lvl2pPr marL="412760" indent="0">
              <a:buNone/>
              <a:defRPr sz="1806" b="1"/>
            </a:lvl2pPr>
            <a:lvl3pPr marL="825520" indent="0">
              <a:buNone/>
              <a:defRPr sz="1625" b="1"/>
            </a:lvl3pPr>
            <a:lvl4pPr marL="1238280" indent="0">
              <a:buNone/>
              <a:defRPr sz="1444" b="1"/>
            </a:lvl4pPr>
            <a:lvl5pPr marL="1651041" indent="0">
              <a:buNone/>
              <a:defRPr sz="1444" b="1"/>
            </a:lvl5pPr>
            <a:lvl6pPr marL="2063801" indent="0">
              <a:buNone/>
              <a:defRPr sz="1444" b="1"/>
            </a:lvl6pPr>
            <a:lvl7pPr marL="2476561" indent="0">
              <a:buNone/>
              <a:defRPr sz="1444" b="1"/>
            </a:lvl7pPr>
            <a:lvl8pPr marL="2889321" indent="0">
              <a:buNone/>
              <a:defRPr sz="1444" b="1"/>
            </a:lvl8pPr>
            <a:lvl9pPr marL="3302081" indent="0">
              <a:buNone/>
              <a:defRPr sz="14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477" y="2261526"/>
            <a:ext cx="3626569" cy="3326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9829" y="1517717"/>
            <a:ext cx="3644429" cy="743809"/>
          </a:xfrm>
        </p:spPr>
        <p:txBody>
          <a:bodyPr anchor="b"/>
          <a:lstStyle>
            <a:lvl1pPr marL="0" indent="0">
              <a:buNone/>
              <a:defRPr sz="2167" b="1"/>
            </a:lvl1pPr>
            <a:lvl2pPr marL="412760" indent="0">
              <a:buNone/>
              <a:defRPr sz="1806" b="1"/>
            </a:lvl2pPr>
            <a:lvl3pPr marL="825520" indent="0">
              <a:buNone/>
              <a:defRPr sz="1625" b="1"/>
            </a:lvl3pPr>
            <a:lvl4pPr marL="1238280" indent="0">
              <a:buNone/>
              <a:defRPr sz="1444" b="1"/>
            </a:lvl4pPr>
            <a:lvl5pPr marL="1651041" indent="0">
              <a:buNone/>
              <a:defRPr sz="1444" b="1"/>
            </a:lvl5pPr>
            <a:lvl6pPr marL="2063801" indent="0">
              <a:buNone/>
              <a:defRPr sz="1444" b="1"/>
            </a:lvl6pPr>
            <a:lvl7pPr marL="2476561" indent="0">
              <a:buNone/>
              <a:defRPr sz="1444" b="1"/>
            </a:lvl7pPr>
            <a:lvl8pPr marL="2889321" indent="0">
              <a:buNone/>
              <a:defRPr sz="1444" b="1"/>
            </a:lvl8pPr>
            <a:lvl9pPr marL="3302081" indent="0">
              <a:buNone/>
              <a:defRPr sz="14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9829" y="2261526"/>
            <a:ext cx="3644429" cy="3326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2022-07-10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44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2022-07-10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8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2022-07-10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308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412750"/>
            <a:ext cx="2764854" cy="1444625"/>
          </a:xfrm>
        </p:spPr>
        <p:txBody>
          <a:bodyPr anchor="b"/>
          <a:lstStyle>
            <a:lvl1pPr>
              <a:defRPr sz="2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429" y="891427"/>
            <a:ext cx="4339828" cy="4399800"/>
          </a:xfrm>
        </p:spPr>
        <p:txBody>
          <a:bodyPr/>
          <a:lstStyle>
            <a:lvl1pPr>
              <a:defRPr sz="2889"/>
            </a:lvl1pPr>
            <a:lvl2pPr>
              <a:defRPr sz="2528"/>
            </a:lvl2pPr>
            <a:lvl3pPr>
              <a:defRPr sz="2167"/>
            </a:lvl3pPr>
            <a:lvl4pPr>
              <a:defRPr sz="1806"/>
            </a:lvl4pPr>
            <a:lvl5pPr>
              <a:defRPr sz="1806"/>
            </a:lvl5pPr>
            <a:lvl6pPr>
              <a:defRPr sz="1806"/>
            </a:lvl6pPr>
            <a:lvl7pPr>
              <a:defRPr sz="1806"/>
            </a:lvl7pPr>
            <a:lvl8pPr>
              <a:defRPr sz="1806"/>
            </a:lvl8pPr>
            <a:lvl9pPr>
              <a:defRPr sz="18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1857375"/>
            <a:ext cx="2764854" cy="3441017"/>
          </a:xfrm>
        </p:spPr>
        <p:txBody>
          <a:bodyPr/>
          <a:lstStyle>
            <a:lvl1pPr marL="0" indent="0">
              <a:buNone/>
              <a:defRPr sz="1444"/>
            </a:lvl1pPr>
            <a:lvl2pPr marL="412760" indent="0">
              <a:buNone/>
              <a:defRPr sz="1264"/>
            </a:lvl2pPr>
            <a:lvl3pPr marL="825520" indent="0">
              <a:buNone/>
              <a:defRPr sz="1083"/>
            </a:lvl3pPr>
            <a:lvl4pPr marL="1238280" indent="0">
              <a:buNone/>
              <a:defRPr sz="903"/>
            </a:lvl4pPr>
            <a:lvl5pPr marL="1651041" indent="0">
              <a:buNone/>
              <a:defRPr sz="903"/>
            </a:lvl5pPr>
            <a:lvl6pPr marL="2063801" indent="0">
              <a:buNone/>
              <a:defRPr sz="903"/>
            </a:lvl6pPr>
            <a:lvl7pPr marL="2476561" indent="0">
              <a:buNone/>
              <a:defRPr sz="903"/>
            </a:lvl7pPr>
            <a:lvl8pPr marL="2889321" indent="0">
              <a:buNone/>
              <a:defRPr sz="903"/>
            </a:lvl8pPr>
            <a:lvl9pPr marL="3302081" indent="0">
              <a:buNone/>
              <a:defRPr sz="9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2022-07-10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25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412750"/>
            <a:ext cx="2764854" cy="1444625"/>
          </a:xfrm>
        </p:spPr>
        <p:txBody>
          <a:bodyPr anchor="b"/>
          <a:lstStyle>
            <a:lvl1pPr>
              <a:defRPr sz="2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4429" y="891427"/>
            <a:ext cx="4339828" cy="4399800"/>
          </a:xfrm>
        </p:spPr>
        <p:txBody>
          <a:bodyPr anchor="t"/>
          <a:lstStyle>
            <a:lvl1pPr marL="0" indent="0">
              <a:buNone/>
              <a:defRPr sz="2889"/>
            </a:lvl1pPr>
            <a:lvl2pPr marL="412760" indent="0">
              <a:buNone/>
              <a:defRPr sz="2528"/>
            </a:lvl2pPr>
            <a:lvl3pPr marL="825520" indent="0">
              <a:buNone/>
              <a:defRPr sz="2167"/>
            </a:lvl3pPr>
            <a:lvl4pPr marL="1238280" indent="0">
              <a:buNone/>
              <a:defRPr sz="1806"/>
            </a:lvl4pPr>
            <a:lvl5pPr marL="1651041" indent="0">
              <a:buNone/>
              <a:defRPr sz="1806"/>
            </a:lvl5pPr>
            <a:lvl6pPr marL="2063801" indent="0">
              <a:buNone/>
              <a:defRPr sz="1806"/>
            </a:lvl6pPr>
            <a:lvl7pPr marL="2476561" indent="0">
              <a:buNone/>
              <a:defRPr sz="1806"/>
            </a:lvl7pPr>
            <a:lvl8pPr marL="2889321" indent="0">
              <a:buNone/>
              <a:defRPr sz="1806"/>
            </a:lvl8pPr>
            <a:lvl9pPr marL="3302081" indent="0">
              <a:buNone/>
              <a:defRPr sz="180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1857375"/>
            <a:ext cx="2764854" cy="3441017"/>
          </a:xfrm>
        </p:spPr>
        <p:txBody>
          <a:bodyPr/>
          <a:lstStyle>
            <a:lvl1pPr marL="0" indent="0">
              <a:buNone/>
              <a:defRPr sz="1444"/>
            </a:lvl1pPr>
            <a:lvl2pPr marL="412760" indent="0">
              <a:buNone/>
              <a:defRPr sz="1264"/>
            </a:lvl2pPr>
            <a:lvl3pPr marL="825520" indent="0">
              <a:buNone/>
              <a:defRPr sz="1083"/>
            </a:lvl3pPr>
            <a:lvl4pPr marL="1238280" indent="0">
              <a:buNone/>
              <a:defRPr sz="903"/>
            </a:lvl4pPr>
            <a:lvl5pPr marL="1651041" indent="0">
              <a:buNone/>
              <a:defRPr sz="903"/>
            </a:lvl5pPr>
            <a:lvl6pPr marL="2063801" indent="0">
              <a:buNone/>
              <a:defRPr sz="903"/>
            </a:lvl6pPr>
            <a:lvl7pPr marL="2476561" indent="0">
              <a:buNone/>
              <a:defRPr sz="903"/>
            </a:lvl7pPr>
            <a:lvl8pPr marL="2889321" indent="0">
              <a:buNone/>
              <a:defRPr sz="903"/>
            </a:lvl8pPr>
            <a:lvl9pPr marL="3302081" indent="0">
              <a:buNone/>
              <a:defRPr sz="9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2022-07-10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130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360" y="329628"/>
            <a:ext cx="7393781" cy="119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60" y="1648134"/>
            <a:ext cx="7393781" cy="39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9359" y="5738373"/>
            <a:ext cx="1928813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87CE-F3B8-49F4-941B-02CB029247F2}" type="datetimeFigureOut">
              <a:rPr lang="sv-SE" smtClean="0"/>
              <a:t>2022-07-10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9641" y="5738373"/>
            <a:ext cx="2893219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4328" y="5738373"/>
            <a:ext cx="1928813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5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5520" rtl="0" eaLnBrk="1" latinLnBrk="0" hangingPunct="1">
        <a:lnSpc>
          <a:spcPct val="90000"/>
        </a:lnSpc>
        <a:spcBef>
          <a:spcPct val="0"/>
        </a:spcBef>
        <a:buNone/>
        <a:defRPr sz="39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6380" indent="-206380" algn="l" defTabSz="825520" rtl="0" eaLnBrk="1" latinLnBrk="0" hangingPunct="1">
        <a:lnSpc>
          <a:spcPct val="90000"/>
        </a:lnSpc>
        <a:spcBef>
          <a:spcPts val="903"/>
        </a:spcBef>
        <a:buFont typeface="Arial" panose="020B0604020202020204" pitchFamily="34" charset="0"/>
        <a:buChar char="•"/>
        <a:defRPr sz="2528" kern="1200">
          <a:solidFill>
            <a:schemeClr val="tx1"/>
          </a:solidFill>
          <a:latin typeface="+mn-lt"/>
          <a:ea typeface="+mn-ea"/>
          <a:cs typeface="+mn-cs"/>
        </a:defRPr>
      </a:lvl1pPr>
      <a:lvl2pPr marL="619140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31900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3pPr>
      <a:lvl4pPr marL="144466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85742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27018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68294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309570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50846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12760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25520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38280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5104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6380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7656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8932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30208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YouTube full-color icon (2017)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03" y="1391937"/>
            <a:ext cx="4918075" cy="339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6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65" y="311284"/>
            <a:ext cx="5544565" cy="554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9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41" y="625680"/>
            <a:ext cx="5084184" cy="50841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836" y="2638886"/>
            <a:ext cx="1367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 smtClean="0">
                <a:solidFill>
                  <a:schemeClr val="bg1">
                    <a:lumMod val="85000"/>
                  </a:schemeClr>
                </a:solidFill>
                <a:latin typeface="Calisto MT" panose="02040603050505030304" pitchFamily="18" charset="0"/>
              </a:rPr>
              <a:t>RS</a:t>
            </a:r>
            <a:endParaRPr lang="sv-SE" sz="7200" b="1" dirty="0">
              <a:solidFill>
                <a:schemeClr val="bg1">
                  <a:lumMod val="85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4225" y="2638886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 smtClean="0">
                <a:solidFill>
                  <a:schemeClr val="bg1">
                    <a:lumMod val="85000"/>
                  </a:schemeClr>
                </a:solidFill>
                <a:latin typeface="Calisto MT" panose="02040603050505030304" pitchFamily="18" charset="0"/>
              </a:rPr>
              <a:t>GIS</a:t>
            </a:r>
            <a:endParaRPr lang="sv-SE" sz="7200" b="1" dirty="0">
              <a:solidFill>
                <a:schemeClr val="bg1">
                  <a:lumMod val="8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, code, coding, programming, web, browser icon -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79" y="461504"/>
            <a:ext cx="5246276" cy="524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1226" y="336582"/>
            <a:ext cx="1304666" cy="24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C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, code, coding, programming, web, browser icon -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56" y="577009"/>
            <a:ext cx="5083199" cy="50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81226" y="336582"/>
            <a:ext cx="1304666" cy="24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9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00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80156" y="562609"/>
            <a:ext cx="5097600" cy="5097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1226" y="336582"/>
            <a:ext cx="1304666" cy="2464369"/>
          </a:xfrm>
          <a:prstGeom prst="rect">
            <a:avLst/>
          </a:prstGeom>
        </p:spPr>
      </p:pic>
      <p:pic>
        <p:nvPicPr>
          <p:cNvPr id="2050" name="Picture 2" descr="Database Icon | Small &amp; Flat Iconset | paomedia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68" y="1357221"/>
            <a:ext cx="3508375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09093" y="4459879"/>
            <a:ext cx="4839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 smtClean="0">
                <a:latin typeface="Calisto MT" panose="02040603050505030304" pitchFamily="18" charset="0"/>
              </a:rPr>
              <a:t>BIG DATA</a:t>
            </a:r>
            <a:endParaRPr lang="sv-SE" sz="72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2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A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80156" y="562609"/>
            <a:ext cx="5097600" cy="5097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098" name="Picture 2" descr="Download Free png Pair Dating App - DLPNG.com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45" y="1320800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5538" y="1639887"/>
            <a:ext cx="7143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9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05" y="821785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6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0"/>
            <a:ext cx="61912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4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13</Words>
  <Application>Microsoft Office PowerPoint</Application>
  <PresentationFormat>Custom</PresentationFormat>
  <Paragraphs>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Calisto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Koffi Dodji Noumonvi</dc:creator>
  <cp:lastModifiedBy>Koffi Dodji Noumonvi</cp:lastModifiedBy>
  <cp:revision>25</cp:revision>
  <dcterms:created xsi:type="dcterms:W3CDTF">2022-06-29T14:56:07Z</dcterms:created>
  <dcterms:modified xsi:type="dcterms:W3CDTF">2022-07-10T12:35:37Z</dcterms:modified>
</cp:coreProperties>
</file>