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9721C-1442-44D3-A0FE-DCB56C2CECC0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6CD4F-AB40-4806-AD0C-38464D60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Говорим,</a:t>
            </a:r>
            <a:r>
              <a:rPr lang="ru-RU" baseline="0" dirty="0" smtClean="0"/>
              <a:t> что это скриншот с главной страницы сайта, но что при этом, почему-то, на ней только 12 из 18 корпусов сайта, и сразу упоминаем это как недостаток интерфейса. Упоминаем про демо-версию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6CD4F-AB40-4806-AD0C-38464D6047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43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Говорим, что запросная форма текста открывается в том же виде, что и оригинал, с учетом столбой, лигатур – объясняем</a:t>
            </a:r>
            <a:r>
              <a:rPr lang="ru-RU" baseline="0" dirty="0" smtClean="0"/>
              <a:t> на примере использование цветов. Указываем на найденные формы леммы бог, обращаем внимание, что титла сняты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6CD4F-AB40-4806-AD0C-38464D6047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43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</a:t>
            </a:r>
            <a:r>
              <a:rPr lang="ru-RU" baseline="0" dirty="0" smtClean="0"/>
              <a:t> это даже с глаголицей! При этом говорим, что поиск все равно производится только в кириллице, объясняем что такое процент и 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6CD4F-AB40-4806-AD0C-38464D6047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43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Объясняем про форму результата, перевод глаголицы</a:t>
            </a:r>
            <a:r>
              <a:rPr lang="ru-RU" baseline="0" dirty="0" smtClean="0"/>
              <a:t> в кириллицу, выбор фрагмент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6CD4F-AB40-4806-AD0C-38464D6047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Объясняем</a:t>
            </a:r>
            <a:r>
              <a:rPr lang="ru-RU" baseline="0" dirty="0" smtClean="0"/>
              <a:t> как устроен поиск по точности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6CD4F-AB40-4806-AD0C-38464D6047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51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Гооворим, что ничего</a:t>
            </a:r>
            <a:r>
              <a:rPr lang="ru-RU" baseline="0" dirty="0" smtClean="0"/>
              <a:t> не понятно, и что потом оказывается, что это поиск по названиям текстов, а не внутри, а это делается уже дальше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6CD4F-AB40-4806-AD0C-38464D6047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1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CDB232A-18DA-4488-A136-7B2D70DC26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5932EB3-13C9-4FF4-AC61-903307056C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232A-18DA-4488-A136-7B2D70DC26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2EB3-13C9-4FF4-AC61-903307056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232A-18DA-4488-A136-7B2D70DC26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2EB3-13C9-4FF4-AC61-903307056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DB232A-18DA-4488-A136-7B2D70DC26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5932EB3-13C9-4FF4-AC61-903307056C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CDB232A-18DA-4488-A136-7B2D70DC26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5932EB3-13C9-4FF4-AC61-903307056C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232A-18DA-4488-A136-7B2D70DC26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2EB3-13C9-4FF4-AC61-903307056C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232A-18DA-4488-A136-7B2D70DC26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2EB3-13C9-4FF4-AC61-903307056C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DB232A-18DA-4488-A136-7B2D70DC26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932EB3-13C9-4FF4-AC61-903307056C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232A-18DA-4488-A136-7B2D70DC26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32EB3-13C9-4FF4-AC61-903307056C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DB232A-18DA-4488-A136-7B2D70DC26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5932EB3-13C9-4FF4-AC61-903307056C5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DB232A-18DA-4488-A136-7B2D70DC26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932EB3-13C9-4FF4-AC61-903307056C5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CDB232A-18DA-4488-A136-7B2D70DC26EE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5932EB3-13C9-4FF4-AC61-903307056C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178" y="533400"/>
            <a:ext cx="6172200" cy="1894362"/>
          </a:xfrm>
        </p:spPr>
        <p:txBody>
          <a:bodyPr>
            <a:normAutofit fontScale="90000"/>
          </a:bodyPr>
          <a:lstStyle/>
          <a:p>
            <a:r>
              <a:rPr lang="ru-RU" u="sng" dirty="0"/>
              <a:t>Работа с корпусом славянского письменного наследия «Манускриптъ» (</a:t>
            </a:r>
            <a:r>
              <a:rPr lang="en-US" u="sng" dirty="0"/>
              <a:t>manuscripts</a:t>
            </a:r>
            <a:r>
              <a:rPr lang="ru-RU" u="sng" dirty="0"/>
              <a:t>.</a:t>
            </a:r>
            <a:r>
              <a:rPr lang="en-US" u="sng" dirty="0" err="1"/>
              <a:t>ru</a:t>
            </a:r>
            <a:r>
              <a:rPr lang="ru-RU" u="sng" dirty="0"/>
              <a:t>).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t="-1" r="1661" b="46979"/>
          <a:stretch/>
        </p:blipFill>
        <p:spPr bwMode="auto">
          <a:xfrm>
            <a:off x="2768497" y="3352800"/>
            <a:ext cx="5990978" cy="15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68497" y="5627914"/>
            <a:ext cx="604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Михаил Браверман, Фаина Даниэль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41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71"/>
            <a:ext cx="7467600" cy="1143000"/>
          </a:xfrm>
        </p:spPr>
        <p:txBody>
          <a:bodyPr/>
          <a:lstStyle/>
          <a:p>
            <a:pPr algn="ctr"/>
            <a:r>
              <a:rPr lang="ru-RU" dirty="0" smtClean="0"/>
              <a:t>Корпуса сайта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4" t="10388" r="18222" b="9534"/>
          <a:stretch/>
        </p:blipFill>
        <p:spPr bwMode="auto">
          <a:xfrm>
            <a:off x="457200" y="1676400"/>
            <a:ext cx="6477000" cy="468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9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7" r="26519"/>
          <a:stretch/>
        </p:blipFill>
        <p:spPr bwMode="auto">
          <a:xfrm>
            <a:off x="2247900" y="87085"/>
            <a:ext cx="6477000" cy="462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9" y="3272185"/>
            <a:ext cx="6477000" cy="34729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82012"/>
            <a:ext cx="38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 smtClean="0">
                <a:solidFill>
                  <a:schemeClr val="tx2"/>
                </a:solidFill>
              </a:rPr>
              <a:t>Внутритекстовая</a:t>
            </a:r>
            <a:endParaRPr lang="en-US" sz="26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382012"/>
            <a:ext cx="38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 smtClean="0">
                <a:solidFill>
                  <a:schemeClr val="tx2"/>
                </a:solidFill>
              </a:rPr>
              <a:t>запросная</a:t>
            </a:r>
            <a:endParaRPr lang="en-US" sz="26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8300" y="382012"/>
            <a:ext cx="381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 smtClean="0">
                <a:solidFill>
                  <a:schemeClr val="tx2"/>
                </a:solidFill>
              </a:rPr>
              <a:t>форма</a:t>
            </a:r>
            <a:endParaRPr lang="en-US" sz="2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0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4"/>
          <a:stretch/>
        </p:blipFill>
        <p:spPr bwMode="auto">
          <a:xfrm>
            <a:off x="381000" y="152400"/>
            <a:ext cx="7859486" cy="488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664029"/>
            <a:ext cx="4668087" cy="60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1771"/>
            <a:ext cx="7467600" cy="1143000"/>
          </a:xfrm>
        </p:spPr>
        <p:txBody>
          <a:bodyPr/>
          <a:lstStyle/>
          <a:p>
            <a:r>
              <a:rPr lang="ru-RU" dirty="0" smtClean="0"/>
              <a:t>Форма результата, смена алфавита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" t="-443" r="-2116" b="443"/>
          <a:stretch/>
        </p:blipFill>
        <p:spPr bwMode="auto">
          <a:xfrm>
            <a:off x="228600" y="1371600"/>
            <a:ext cx="8743244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5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71500"/>
            <a:ext cx="7467600" cy="1143000"/>
          </a:xfrm>
        </p:spPr>
        <p:txBody>
          <a:bodyPr/>
          <a:lstStyle/>
          <a:p>
            <a:pPr algn="ctr"/>
            <a:r>
              <a:rPr lang="ru-RU" dirty="0" smtClean="0"/>
              <a:t>Точность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 rotWithShape="1">
          <a:blip r:embed="rId3"/>
          <a:srcRect l="34091" t="24005" r="10695" b="9447"/>
          <a:stretch/>
        </p:blipFill>
        <p:spPr bwMode="auto">
          <a:xfrm>
            <a:off x="679352" y="685800"/>
            <a:ext cx="7785296" cy="5788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190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algn="r"/>
            <a:r>
              <a:rPr lang="ru-RU" dirty="0" smtClean="0"/>
              <a:t>Многотекстовая запросная форма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 rotWithShape="1">
          <a:blip r:embed="rId3"/>
          <a:srcRect l="14438" t="7606" r="15908" b="10160"/>
          <a:stretch/>
        </p:blipFill>
        <p:spPr bwMode="auto">
          <a:xfrm>
            <a:off x="838200" y="1524000"/>
            <a:ext cx="7338785" cy="4873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 rot="1323254">
            <a:off x="1051649" y="3654773"/>
            <a:ext cx="7562155" cy="1392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2400" i="1" kern="150" dirty="0">
                <a:solidFill>
                  <a:srgbClr val="002060"/>
                </a:solidFill>
                <a:effectLst/>
                <a:ea typeface="SimSun"/>
                <a:cs typeface="F"/>
              </a:rPr>
              <a:t>Для любителей минимализма в веб-дизайне! </a:t>
            </a:r>
            <a:endParaRPr lang="ru-RU" sz="2400" i="1" kern="150" dirty="0" smtClean="0">
              <a:solidFill>
                <a:srgbClr val="002060"/>
              </a:solidFill>
              <a:effectLst/>
              <a:ea typeface="SimSun"/>
              <a:cs typeface="F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2400" i="1" kern="150" dirty="0" smtClean="0">
                <a:solidFill>
                  <a:srgbClr val="002060"/>
                </a:solidFill>
                <a:effectLst/>
                <a:ea typeface="SimSun"/>
                <a:cs typeface="F"/>
              </a:rPr>
              <a:t>(</a:t>
            </a:r>
            <a:r>
              <a:rPr lang="ru-RU" sz="2400" i="1" kern="150" dirty="0">
                <a:solidFill>
                  <a:srgbClr val="002060"/>
                </a:solidFill>
                <a:effectLst/>
                <a:ea typeface="SimSun"/>
                <a:cs typeface="F"/>
              </a:rPr>
              <a:t>это мы сюда вставили, если что)</a:t>
            </a:r>
            <a:endParaRPr lang="en-US" sz="2400" kern="150" dirty="0">
              <a:effectLst/>
              <a:ea typeface="SimSun"/>
              <a:cs typeface="F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1100" kern="150" dirty="0">
                <a:effectLst/>
                <a:latin typeface="Calibri"/>
                <a:ea typeface="SimSun"/>
                <a:cs typeface="F"/>
              </a:rPr>
              <a:t> </a:t>
            </a:r>
            <a:endParaRPr lang="en-US" sz="1100" kern="150" dirty="0">
              <a:effectLst/>
              <a:latin typeface="Calibri"/>
              <a:ea typeface="SimSun"/>
              <a:cs typeface="F"/>
            </a:endParaRPr>
          </a:p>
        </p:txBody>
      </p:sp>
    </p:spTree>
    <p:extLst>
      <p:ext uri="{BB962C8B-B14F-4D97-AF65-F5344CB8AC3E}">
        <p14:creationId xmlns:p14="http://schemas.microsoft.com/office/powerpoint/2010/main" val="114404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ru-RU" sz="7200" dirty="0" smtClean="0"/>
              <a:t>СПАСИБО!!</a:t>
            </a:r>
            <a:endParaRPr lang="en-US" sz="7200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" t="8794" r="23262" b="54389"/>
          <a:stretch/>
        </p:blipFill>
        <p:spPr bwMode="auto">
          <a:xfrm>
            <a:off x="685800" y="1600200"/>
            <a:ext cx="5257800" cy="18578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3" t="29471" r="10428" b="25609"/>
          <a:stretch/>
        </p:blipFill>
        <p:spPr bwMode="auto">
          <a:xfrm>
            <a:off x="685800" y="3505200"/>
            <a:ext cx="6298247" cy="30267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23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261</TotalTime>
  <Words>205</Words>
  <Application>Microsoft Office PowerPoint</Application>
  <PresentationFormat>On-screen Show (4:3)</PresentationFormat>
  <Paragraphs>25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Работа с корпусом славянского письменного наследия «Манускриптъ» (manuscripts.ru). </vt:lpstr>
      <vt:lpstr>Корпуса сайта</vt:lpstr>
      <vt:lpstr>PowerPoint Presentation</vt:lpstr>
      <vt:lpstr>PowerPoint Presentation</vt:lpstr>
      <vt:lpstr>Форма результата, смена алфавита</vt:lpstr>
      <vt:lpstr>Точность</vt:lpstr>
      <vt:lpstr>Многотекстовая запросная форма</vt:lpstr>
      <vt:lpstr>СПАСИБО!!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корпусом славянского письменного наследия «Манускриптъ» (manuscripts.ru).</dc:title>
  <dc:creator>Tatiana Smoliarova</dc:creator>
  <cp:lastModifiedBy>Tatiana Smoliarova</cp:lastModifiedBy>
  <cp:revision>10</cp:revision>
  <dcterms:created xsi:type="dcterms:W3CDTF">2017-10-22T11:44:31Z</dcterms:created>
  <dcterms:modified xsi:type="dcterms:W3CDTF">2017-10-23T04:56:19Z</dcterms:modified>
</cp:coreProperties>
</file>