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DC71-603B-401D-A856-65F2D877DB93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C68D-C30D-4EF6-A1DA-03FB51C3D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16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C68D-C30D-4EF6-A1DA-03FB51C3D20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79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C68D-C30D-4EF6-A1DA-03FB51C3D20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79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C68D-C30D-4EF6-A1DA-03FB51C3D20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79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C68D-C30D-4EF6-A1DA-03FB51C3D20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7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7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70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835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26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29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59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773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563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40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24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B9A1-6E2D-474D-B3FB-532ABEA89D71}" type="datetimeFigureOut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A4DC-97E8-47FF-A018-E419E9A53F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5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7/online-shopping-mall-js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4612" y="0"/>
            <a:ext cx="3500462" cy="142873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clone </a:t>
            </a:r>
            <a:r>
              <a:rPr lang="ko-KR" altLang="en-US" sz="3200" dirty="0" smtClean="0"/>
              <a:t>과정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최초 작업 때만 실행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3650256"/>
            <a:ext cx="6786610" cy="2707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58082" y="3643308"/>
            <a:ext cx="1656184" cy="27146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857356" y="2928932"/>
            <a:ext cx="464347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 smtClean="0"/>
              <a:t>Git</a:t>
            </a:r>
            <a:r>
              <a:rPr lang="en-US" altLang="ko-KR" sz="1800" b="1" dirty="0" smtClean="0"/>
              <a:t> repo </a:t>
            </a:r>
            <a:r>
              <a:rPr lang="ko-KR" altLang="en-US" sz="1800" b="1" dirty="0" smtClean="0"/>
              <a:t>생성됨  </a:t>
            </a:r>
            <a:r>
              <a:rPr lang="en-US" altLang="ko-KR" sz="1000" b="1" dirty="0" smtClean="0"/>
              <a:t>_ </a:t>
            </a:r>
            <a:r>
              <a:rPr lang="en-US" altLang="ko-KR" sz="1000" b="1" dirty="0" err="1" smtClean="0"/>
              <a:t>github</a:t>
            </a:r>
            <a:r>
              <a:rPr lang="en-US" altLang="ko-KR" sz="1000" b="1" dirty="0" smtClean="0"/>
              <a:t> repo </a:t>
            </a:r>
            <a:r>
              <a:rPr lang="ko-KR" altLang="en-US" sz="1000" b="1" dirty="0" smtClean="0"/>
              <a:t>와 동일함</a:t>
            </a:r>
            <a:r>
              <a:rPr lang="en-US" altLang="ko-KR" sz="1000" b="1" dirty="0" smtClean="0"/>
              <a:t>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en-US" altLang="ko-KR" sz="1800" b="1" u="sng" dirty="0" smtClean="0"/>
              <a:t>local</a:t>
            </a:r>
            <a:r>
              <a:rPr lang="en-US" altLang="ko-KR" sz="1800" b="1" dirty="0" smtClean="0"/>
              <a:t> repository)</a:t>
            </a:r>
            <a:endParaRPr lang="ko-KR" altLang="en-US" sz="18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15108" y="2928929"/>
            <a:ext cx="2428892" cy="758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err="1" smtClean="0"/>
              <a:t>Github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(</a:t>
            </a:r>
            <a:r>
              <a:rPr lang="en-US" altLang="ko-KR" sz="1600" b="1" u="sng" dirty="0" smtClean="0"/>
              <a:t>remote</a:t>
            </a:r>
            <a:r>
              <a:rPr lang="en-US" altLang="ko-KR" sz="800" b="1" u="sng" dirty="0" smtClean="0"/>
              <a:t>_</a:t>
            </a:r>
            <a:r>
              <a:rPr lang="ko-KR" altLang="en-US" sz="800" b="1" u="sng" dirty="0" smtClean="0"/>
              <a:t>원격</a:t>
            </a:r>
            <a:r>
              <a:rPr lang="en-US" altLang="ko-KR" sz="1600" b="1" dirty="0" smtClean="0"/>
              <a:t> repository)</a:t>
            </a:r>
            <a:endParaRPr lang="ko-KR" altLang="en-US" sz="1600" b="1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1079853" y="5008949"/>
            <a:ext cx="2698012" cy="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786845" y="5000633"/>
            <a:ext cx="2713852" cy="79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500034" y="3713878"/>
            <a:ext cx="1440160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Working</a:t>
            </a:r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Directory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작업 공간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357422" y="3721664"/>
            <a:ext cx="200026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Staging</a:t>
            </a:r>
          </a:p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Area</a:t>
            </a:r>
          </a:p>
          <a:p>
            <a:endParaRPr lang="en-US" altLang="ko-KR" sz="800" dirty="0" smtClean="0"/>
          </a:p>
          <a:p>
            <a:r>
              <a:rPr lang="en-US" altLang="ko-KR" sz="1200" dirty="0" smtClean="0"/>
              <a:t>(commit </a:t>
            </a:r>
            <a:r>
              <a:rPr lang="ko-KR" altLang="en-US" sz="1200" dirty="0" smtClean="0"/>
              <a:t>대기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357686" y="3750111"/>
            <a:ext cx="235745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 directory</a:t>
            </a:r>
          </a:p>
          <a:p>
            <a:endParaRPr lang="en-US" altLang="ko-KR" sz="800" b="1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최종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 저장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345758" y="2109109"/>
            <a:ext cx="8226770" cy="103413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1285858"/>
            <a:ext cx="28575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596" y="1285858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31576" y="2537738"/>
            <a:ext cx="5929354" cy="2308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 clone </a:t>
            </a:r>
            <a:r>
              <a:rPr lang="en-US" altLang="ko-KR" sz="900" b="1" dirty="0" smtClean="0">
                <a:hlinkClick r:id="rId3"/>
              </a:rPr>
              <a:t>https://github.com/seong7/online-shopping-mall-jsp.git</a:t>
            </a:r>
            <a:r>
              <a:rPr lang="en-US" altLang="ko-KR" sz="900" b="1" dirty="0" smtClean="0"/>
              <a:t>   :  </a:t>
            </a:r>
            <a:r>
              <a:rPr lang="ko-KR" altLang="en-US" sz="900" b="1" dirty="0" smtClean="0"/>
              <a:t>원격 </a:t>
            </a:r>
            <a:r>
              <a:rPr lang="en-US" altLang="ko-KR" sz="900" b="1" dirty="0" smtClean="0"/>
              <a:t>repo </a:t>
            </a:r>
            <a:r>
              <a:rPr lang="ko-KR" altLang="en-US" sz="900" b="1" dirty="0" smtClean="0"/>
              <a:t>의 모든 사항 로컬에 복제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5786" y="171448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다운로드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928794" y="2928934"/>
            <a:ext cx="428628" cy="28575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7500958" y="4286254"/>
            <a:ext cx="1326629" cy="1136320"/>
            <a:chOff x="1517178" y="3991056"/>
            <a:chExt cx="1326629" cy="1136320"/>
          </a:xfrm>
        </p:grpSpPr>
        <p:sp>
          <p:nvSpPr>
            <p:cNvPr id="70" name="타원 69"/>
            <p:cNvSpPr/>
            <p:nvPr/>
          </p:nvSpPr>
          <p:spPr>
            <a:xfrm>
              <a:off x="1763688" y="4606808"/>
              <a:ext cx="936104" cy="5164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Top.jsp</a:t>
              </a:r>
              <a:endParaRPr lang="ko-KR" altLang="en-US" sz="900" dirty="0"/>
            </a:p>
          </p:txBody>
        </p:sp>
        <p:sp>
          <p:nvSpPr>
            <p:cNvPr id="71" name="제목 1"/>
            <p:cNvSpPr txBox="1">
              <a:spLocks/>
            </p:cNvSpPr>
            <p:nvPr/>
          </p:nvSpPr>
          <p:spPr>
            <a:xfrm>
              <a:off x="1517178" y="3991056"/>
              <a:ext cx="1326629" cy="11363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/>
                <a:t>Branch</a:t>
              </a:r>
            </a:p>
            <a:p>
              <a:r>
                <a:rPr lang="en-US" altLang="ko-KR" sz="1400" dirty="0" smtClean="0"/>
                <a:t>“master”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857752" y="4786320"/>
            <a:ext cx="1326629" cy="1136320"/>
            <a:chOff x="1517178" y="3991056"/>
            <a:chExt cx="1326629" cy="1136320"/>
          </a:xfrm>
        </p:grpSpPr>
        <p:sp>
          <p:nvSpPr>
            <p:cNvPr id="73" name="타원 72"/>
            <p:cNvSpPr/>
            <p:nvPr/>
          </p:nvSpPr>
          <p:spPr>
            <a:xfrm>
              <a:off x="1763688" y="4606808"/>
              <a:ext cx="936104" cy="5164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Top.jsp</a:t>
              </a:r>
              <a:endParaRPr lang="ko-KR" altLang="en-US" sz="900" dirty="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1517178" y="3991056"/>
              <a:ext cx="1326629" cy="1136320"/>
            </a:xfrm>
            <a:prstGeom prst="rect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/>
                <a:t>Branch</a:t>
              </a:r>
            </a:p>
            <a:p>
              <a:r>
                <a:rPr lang="en-US" altLang="ko-KR" sz="1400" dirty="0" smtClean="0"/>
                <a:t>“master”</a:t>
              </a:r>
              <a:endParaRPr lang="ko-KR" altLang="en-US" sz="1400" dirty="0"/>
            </a:p>
          </p:txBody>
        </p:sp>
      </p:grpSp>
      <p:cxnSp>
        <p:nvCxnSpPr>
          <p:cNvPr id="76" name="직선 화살표 연결선 75"/>
          <p:cNvCxnSpPr/>
          <p:nvPr/>
        </p:nvCxnSpPr>
        <p:spPr>
          <a:xfrm rot="10800000" flipV="1">
            <a:off x="6357950" y="5072072"/>
            <a:ext cx="928694" cy="7143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500034" y="1714488"/>
            <a:ext cx="285752" cy="2857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85786" y="2500306"/>
            <a:ext cx="357190" cy="2857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4612" y="214290"/>
            <a:ext cx="3178612" cy="8834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2. commit </a:t>
            </a:r>
            <a:r>
              <a:rPr lang="ko-KR" altLang="en-US" sz="3200" dirty="0" smtClean="0"/>
              <a:t>과정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수정 작업 후 실행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2079518"/>
            <a:ext cx="6786610" cy="4064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857356" y="1303390"/>
            <a:ext cx="321471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 smtClean="0"/>
              <a:t>Git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en-US" altLang="ko-KR" sz="1800" b="1" u="sng" dirty="0" smtClean="0"/>
              <a:t>local</a:t>
            </a:r>
            <a:r>
              <a:rPr lang="en-US" altLang="ko-KR" sz="1800" b="1" dirty="0" smtClean="0"/>
              <a:t> repository)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401629" y="4116437"/>
            <a:ext cx="4054462" cy="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107824" y="4108120"/>
            <a:ext cx="4071096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500034" y="2160646"/>
            <a:ext cx="1440160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Working</a:t>
            </a:r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Directory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작업 공간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357422" y="2168432"/>
            <a:ext cx="200026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Staging</a:t>
            </a:r>
          </a:p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Area</a:t>
            </a:r>
          </a:p>
          <a:p>
            <a:endParaRPr lang="en-US" altLang="ko-KR" sz="800" dirty="0" smtClean="0"/>
          </a:p>
          <a:p>
            <a:r>
              <a:rPr lang="en-US" altLang="ko-KR" sz="1200" dirty="0" smtClean="0"/>
              <a:t>(commit </a:t>
            </a:r>
            <a:r>
              <a:rPr lang="ko-KR" altLang="en-US" sz="1200" dirty="0" smtClean="0"/>
              <a:t>대기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357686" y="2196879"/>
            <a:ext cx="235745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 directory</a:t>
            </a:r>
          </a:p>
          <a:p>
            <a:endParaRPr lang="en-US" altLang="ko-KR" sz="800" b="1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최종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 저장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643042" y="5143536"/>
            <a:ext cx="1440160" cy="103413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2" name="오른쪽 화살표 21"/>
          <p:cNvSpPr/>
          <p:nvPr/>
        </p:nvSpPr>
        <p:spPr>
          <a:xfrm>
            <a:off x="3428992" y="4429156"/>
            <a:ext cx="1571636" cy="103413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1142984"/>
            <a:ext cx="28575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596" y="114298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2844" y="3714776"/>
            <a:ext cx="2286016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branch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작업공간의 </a:t>
            </a:r>
            <a:r>
              <a:rPr lang="en-US" altLang="ko-KR" sz="1000" dirty="0" smtClean="0"/>
              <a:t>branch </a:t>
            </a:r>
            <a:r>
              <a:rPr lang="ko-KR" altLang="en-US" sz="1000" dirty="0" smtClean="0"/>
              <a:t>목록 나열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branch </a:t>
            </a:r>
            <a:r>
              <a:rPr lang="en-US" altLang="ko-KR" sz="1000" b="1" dirty="0" err="1" smtClean="0"/>
              <a:t>moowon</a:t>
            </a:r>
            <a:r>
              <a:rPr lang="en-US" altLang="ko-KR" sz="1000" dirty="0" smtClean="0"/>
              <a:t> : </a:t>
            </a:r>
          </a:p>
          <a:p>
            <a:r>
              <a:rPr lang="en-US" altLang="ko-KR" sz="1000" dirty="0" err="1" smtClean="0"/>
              <a:t>moowon</a:t>
            </a:r>
            <a:r>
              <a:rPr lang="en-US" altLang="ko-KR" sz="1000" dirty="0" smtClean="0"/>
              <a:t> branch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checkout </a:t>
            </a:r>
            <a:r>
              <a:rPr lang="en-US" altLang="ko-KR" sz="1000" b="1" dirty="0" err="1" smtClean="0"/>
              <a:t>moowon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</a:t>
            </a:r>
          </a:p>
          <a:p>
            <a:r>
              <a:rPr lang="en-US" altLang="ko-KR" sz="1000" dirty="0" err="1" smtClean="0"/>
              <a:t>moowon</a:t>
            </a:r>
            <a:r>
              <a:rPr lang="en-US" altLang="ko-KR" sz="1000" dirty="0" smtClean="0"/>
              <a:t> branch 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42844" y="6232588"/>
            <a:ext cx="700092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status</a:t>
            </a:r>
            <a:r>
              <a:rPr lang="en-US" altLang="ko-KR" sz="1000" dirty="0" smtClean="0"/>
              <a:t>  :  </a:t>
            </a:r>
            <a:r>
              <a:rPr lang="ko-KR" altLang="en-US" sz="1000" dirty="0" smtClean="0"/>
              <a:t>현재 </a:t>
            </a:r>
            <a:r>
              <a:rPr lang="en-US" altLang="ko-KR" sz="1000" dirty="0" smtClean="0"/>
              <a:t>branch 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상황 체크  </a:t>
            </a:r>
            <a:r>
              <a:rPr lang="en-US" altLang="ko-KR" sz="1000" dirty="0" smtClean="0"/>
              <a:t>( stage </a:t>
            </a:r>
            <a:r>
              <a:rPr lang="ko-KR" altLang="en-US" sz="1000" dirty="0" smtClean="0"/>
              <a:t>된 것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안된 것 확인 가능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log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repo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history  </a:t>
            </a:r>
            <a:r>
              <a:rPr lang="ko-KR" altLang="en-US" sz="1000" dirty="0" smtClean="0"/>
              <a:t>나열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branch)</a:t>
            </a:r>
          </a:p>
          <a:p>
            <a:r>
              <a:rPr lang="en-US" altLang="ko-KR" sz="1000" b="1" dirty="0" err="1" smtClean="0"/>
              <a:t>git</a:t>
            </a:r>
            <a:r>
              <a:rPr lang="en-US" altLang="ko-KR" sz="1000" b="1" dirty="0" smtClean="0"/>
              <a:t> log --all --</a:t>
            </a:r>
            <a:r>
              <a:rPr lang="en-US" altLang="ko-KR" sz="1000" b="1" dirty="0" err="1" smtClean="0"/>
              <a:t>oneline</a:t>
            </a:r>
            <a:r>
              <a:rPr lang="en-US" altLang="ko-KR" sz="1000" b="1" dirty="0" smtClean="0"/>
              <a:t> --decorate --graph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repo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history </a:t>
            </a:r>
            <a:r>
              <a:rPr lang="ko-KR" altLang="en-US" sz="1000" dirty="0" smtClean="0"/>
              <a:t>를 그래프로 표시</a:t>
            </a:r>
            <a:endParaRPr lang="ko-KR" altLang="en-US" sz="1000" dirty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642910" y="5500726"/>
            <a:ext cx="857256" cy="56457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Branch</a:t>
            </a:r>
          </a:p>
          <a:p>
            <a:r>
              <a:rPr lang="en-US" altLang="ko-KR" sz="1400" dirty="0" err="1" smtClean="0"/>
              <a:t>moowon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8992" y="4786346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commit –m “20191211 | </a:t>
            </a:r>
            <a:r>
              <a:rPr lang="ko-KR" altLang="en-US" sz="900" b="1" dirty="0" err="1" smtClean="0"/>
              <a:t>메세지</a:t>
            </a:r>
            <a:r>
              <a:rPr lang="en-US" altLang="ko-KR" sz="900" b="1" dirty="0" smtClean="0"/>
              <a:t>”</a:t>
            </a:r>
            <a:endParaRPr lang="ko-KR" altLang="en-US" sz="9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643042" y="5500726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add . (</a:t>
            </a:r>
            <a:r>
              <a:rPr lang="ko-KR" altLang="en-US" sz="900" b="1" dirty="0" smtClean="0"/>
              <a:t>또는 파일이름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cxnSp>
        <p:nvCxnSpPr>
          <p:cNvPr id="41" name="직선 화살표 연결선 40"/>
          <p:cNvCxnSpPr>
            <a:stCxn id="31" idx="2"/>
          </p:cNvCxnSpPr>
          <p:nvPr/>
        </p:nvCxnSpPr>
        <p:spPr>
          <a:xfrm rot="16200000" flipH="1">
            <a:off x="1054597" y="5269470"/>
            <a:ext cx="462513" cy="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제목 1"/>
          <p:cNvSpPr txBox="1">
            <a:spLocks/>
          </p:cNvSpPr>
          <p:nvPr/>
        </p:nvSpPr>
        <p:spPr>
          <a:xfrm>
            <a:off x="3071802" y="5429288"/>
            <a:ext cx="857256" cy="564575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Branch</a:t>
            </a:r>
          </a:p>
          <a:p>
            <a:r>
              <a:rPr lang="en-US" altLang="ko-KR" sz="1400" dirty="0" err="1" smtClean="0"/>
              <a:t>moowon</a:t>
            </a:r>
            <a:endParaRPr lang="ko-KR" altLang="en-US" sz="1400" dirty="0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5072066" y="4714908"/>
            <a:ext cx="857256" cy="564575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Branch</a:t>
            </a:r>
          </a:p>
          <a:p>
            <a:r>
              <a:rPr lang="en-US" altLang="ko-KR" sz="1400" dirty="0" err="1" smtClean="0"/>
              <a:t>moowon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1857356" y="4071942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143108" y="5072074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86182" y="4214818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571472" y="3143248"/>
            <a:ext cx="1000132" cy="4286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Branch</a:t>
            </a:r>
          </a:p>
          <a:p>
            <a:r>
              <a:rPr lang="en-US" altLang="ko-KR" sz="1100" dirty="0" smtClean="0"/>
              <a:t>“master”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577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42844" y="1857364"/>
            <a:ext cx="6786610" cy="4929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4612" y="0"/>
            <a:ext cx="3178612" cy="8834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2. Fetch </a:t>
            </a:r>
            <a:r>
              <a:rPr lang="ko-KR" altLang="en-US" sz="3200" dirty="0" smtClean="0"/>
              <a:t>과정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7143768" y="2000240"/>
            <a:ext cx="1656184" cy="37444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857356" y="928670"/>
            <a:ext cx="321471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 smtClean="0"/>
              <a:t>Git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en-US" altLang="ko-KR" sz="1800" b="1" u="sng" dirty="0" smtClean="0"/>
              <a:t>local</a:t>
            </a:r>
            <a:r>
              <a:rPr lang="en-US" altLang="ko-KR" sz="1800" b="1" dirty="0" smtClean="0"/>
              <a:t> repository)</a:t>
            </a:r>
            <a:endParaRPr lang="ko-KR" altLang="en-US" sz="18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15108" y="1000108"/>
            <a:ext cx="2428892" cy="758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err="1" smtClean="0"/>
              <a:t>Github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(</a:t>
            </a:r>
            <a:r>
              <a:rPr lang="en-US" altLang="ko-KR" sz="1600" b="1" u="sng" dirty="0" smtClean="0"/>
              <a:t>remote</a:t>
            </a:r>
            <a:r>
              <a:rPr lang="en-US" altLang="ko-KR" sz="800" b="1" u="sng" dirty="0" smtClean="0"/>
              <a:t>_</a:t>
            </a:r>
            <a:r>
              <a:rPr lang="ko-KR" altLang="en-US" sz="800" b="1" u="sng" dirty="0" smtClean="0"/>
              <a:t>원격</a:t>
            </a:r>
            <a:r>
              <a:rPr lang="en-US" altLang="ko-KR" sz="1600" b="1" dirty="0" smtClean="0"/>
              <a:t> repository)</a:t>
            </a:r>
            <a:endParaRPr lang="ko-KR" altLang="en-US" sz="1600" b="1" dirty="0"/>
          </a:p>
        </p:txBody>
      </p:sp>
      <p:grpSp>
        <p:nvGrpSpPr>
          <p:cNvPr id="3" name="그룹 19"/>
          <p:cNvGrpSpPr/>
          <p:nvPr/>
        </p:nvGrpSpPr>
        <p:grpSpPr>
          <a:xfrm>
            <a:off x="7317337" y="3011741"/>
            <a:ext cx="1326629" cy="1636386"/>
            <a:chOff x="1517178" y="3490990"/>
            <a:chExt cx="1326629" cy="1636386"/>
          </a:xfrm>
        </p:grpSpPr>
        <p:sp>
          <p:nvSpPr>
            <p:cNvPr id="18" name="타원 17"/>
            <p:cNvSpPr/>
            <p:nvPr/>
          </p:nvSpPr>
          <p:spPr>
            <a:xfrm>
              <a:off x="1763688" y="4606808"/>
              <a:ext cx="936104" cy="5164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Top.jsp</a:t>
              </a:r>
              <a:endParaRPr lang="ko-KR" altLang="en-US" sz="900" dirty="0"/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1517178" y="3490990"/>
              <a:ext cx="1326629" cy="163638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/>
                <a:t>Branch</a:t>
              </a:r>
            </a:p>
            <a:p>
              <a:r>
                <a:rPr lang="en-US" altLang="ko-KR" sz="1400" dirty="0" smtClean="0"/>
                <a:t>“master”</a:t>
              </a:r>
              <a:endParaRPr lang="ko-KR" altLang="en-US" sz="1400" dirty="0"/>
            </a:p>
          </p:txBody>
        </p:sp>
      </p:grpSp>
      <p:sp>
        <p:nvSpPr>
          <p:cNvPr id="23" name="오른쪽 화살표 22"/>
          <p:cNvSpPr/>
          <p:nvPr/>
        </p:nvSpPr>
        <p:spPr>
          <a:xfrm rot="11400796">
            <a:off x="4818243" y="3408377"/>
            <a:ext cx="2597913" cy="10341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785794"/>
            <a:ext cx="28575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78579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650291">
            <a:off x="5130917" y="3863437"/>
            <a:ext cx="2199495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git</a:t>
            </a:r>
            <a:r>
              <a:rPr lang="en-US" altLang="ko-KR" sz="1100" b="1" dirty="0" smtClean="0"/>
              <a:t>  fetch origin</a:t>
            </a:r>
            <a:endParaRPr lang="ko-KR" altLang="en-US" sz="1100" b="1" dirty="0" smtClean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2965439" y="4392619"/>
            <a:ext cx="785818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286116" y="3856834"/>
            <a:ext cx="142876" cy="1428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3785396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/>
              <a:t>moowon</a:t>
            </a:r>
            <a:r>
              <a:rPr lang="en-US" altLang="ko-KR" sz="1200" b="1" dirty="0" smtClean="0"/>
              <a:t> </a:t>
            </a:r>
          </a:p>
          <a:p>
            <a:pPr algn="r"/>
            <a:r>
              <a:rPr lang="en-US" altLang="ko-KR" sz="1200" dirty="0" smtClean="0"/>
              <a:t> (</a:t>
            </a:r>
            <a:r>
              <a:rPr lang="ko-KR" altLang="en-US" sz="1200" dirty="0" smtClean="0"/>
              <a:t>로컬의 </a:t>
            </a:r>
            <a:r>
              <a:rPr lang="en-US" altLang="ko-KR" sz="1200" dirty="0" err="1" smtClean="0"/>
              <a:t>moowon</a:t>
            </a:r>
            <a:r>
              <a:rPr lang="en-US" altLang="ko-KR" sz="1200" dirty="0" smtClean="0"/>
              <a:t> branch </a:t>
            </a:r>
            <a:r>
              <a:rPr lang="ko-KR" altLang="en-US" sz="1200" dirty="0" smtClean="0"/>
              <a:t>의 최신 </a:t>
            </a:r>
            <a:r>
              <a:rPr lang="en-US" altLang="ko-KR" sz="1200" dirty="0" smtClean="0"/>
              <a:t>commit 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3286116" y="4786322"/>
            <a:ext cx="142876" cy="14287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5400000">
            <a:off x="2393947" y="5892805"/>
            <a:ext cx="1928802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158" y="4714884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origin/master</a:t>
            </a:r>
          </a:p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remote master _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repo</a:t>
            </a:r>
            <a:r>
              <a:rPr lang="ko-KR" altLang="en-US" sz="1200" dirty="0" smtClean="0"/>
              <a:t>의 버전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4643438" y="3000372"/>
            <a:ext cx="142876" cy="14287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Shape 45"/>
          <p:cNvCxnSpPr>
            <a:stCxn id="40" idx="6"/>
            <a:endCxn id="44" idx="4"/>
          </p:cNvCxnSpPr>
          <p:nvPr/>
        </p:nvCxnSpPr>
        <p:spPr>
          <a:xfrm flipV="1">
            <a:off x="3428992" y="3143248"/>
            <a:ext cx="1285884" cy="1714512"/>
          </a:xfrm>
          <a:prstGeom prst="bentConnector2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57752" y="2643182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origin/master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( fetch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되어 업데이트된 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origin master)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>
            <a:endCxn id="34" idx="0"/>
          </p:cNvCxnSpPr>
          <p:nvPr/>
        </p:nvCxnSpPr>
        <p:spPr>
          <a:xfrm rot="5400000">
            <a:off x="3036480" y="3178570"/>
            <a:ext cx="999338" cy="35719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44" idx="0"/>
          </p:cNvCxnSpPr>
          <p:nvPr/>
        </p:nvCxnSpPr>
        <p:spPr>
          <a:xfrm>
            <a:off x="3714744" y="2857496"/>
            <a:ext cx="1000132" cy="142876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 flipV="1">
            <a:off x="3429786" y="2570950"/>
            <a:ext cx="571504" cy="158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7158" y="2000240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 </a:t>
            </a:r>
            <a:r>
              <a:rPr lang="en-US" altLang="ko-KR" sz="1200" b="1" dirty="0" smtClean="0"/>
              <a:t>HEAD &gt; </a:t>
            </a:r>
            <a:r>
              <a:rPr lang="en-US" altLang="ko-KR" sz="1200" b="1" dirty="0" err="1" smtClean="0"/>
              <a:t>moowon</a:t>
            </a:r>
            <a:r>
              <a:rPr lang="en-US" altLang="ko-KR" sz="1200" b="1" dirty="0" smtClean="0"/>
              <a:t> </a:t>
            </a:r>
          </a:p>
          <a:p>
            <a:pPr algn="r"/>
            <a:r>
              <a:rPr lang="en-US" altLang="ko-KR" sz="1200" dirty="0" smtClean="0"/>
              <a:t> (</a:t>
            </a:r>
            <a:r>
              <a:rPr lang="ko-KR" altLang="en-US" sz="1200" dirty="0" smtClean="0"/>
              <a:t>로컬의 </a:t>
            </a:r>
            <a:r>
              <a:rPr lang="en-US" altLang="ko-KR" sz="1200" dirty="0" err="1" smtClean="0"/>
              <a:t>moowon</a:t>
            </a:r>
            <a:r>
              <a:rPr lang="en-US" altLang="ko-KR" sz="1200" dirty="0" smtClean="0"/>
              <a:t> branch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origin/master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merge 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282" y="2847640"/>
            <a:ext cx="3204607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 err="1" smtClean="0"/>
              <a:t>git</a:t>
            </a:r>
            <a:r>
              <a:rPr lang="en-US" altLang="ko-KR" sz="1100" b="1" dirty="0" smtClean="0"/>
              <a:t>  merge </a:t>
            </a:r>
            <a:r>
              <a:rPr lang="en-US" altLang="ko-KR" sz="1100" b="1" dirty="0" err="1" smtClean="0"/>
              <a:t>moowon</a:t>
            </a:r>
            <a:r>
              <a:rPr lang="en-US" altLang="ko-KR" sz="1100" b="1" dirty="0" smtClean="0"/>
              <a:t> origin/master</a:t>
            </a:r>
          </a:p>
          <a:p>
            <a:pPr algn="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moowon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을 업데이트된 </a:t>
            </a:r>
            <a:r>
              <a:rPr lang="en-US" altLang="ko-KR" sz="1100" dirty="0" smtClean="0"/>
              <a:t>origin/master </a:t>
            </a:r>
            <a:r>
              <a:rPr lang="ko-KR" altLang="en-US" sz="1100" dirty="0" smtClean="0"/>
              <a:t>에 합침</a:t>
            </a:r>
          </a:p>
        </p:txBody>
      </p:sp>
      <p:sp>
        <p:nvSpPr>
          <p:cNvPr id="72" name="포인트가 5개인 별 71"/>
          <p:cNvSpPr/>
          <p:nvPr/>
        </p:nvSpPr>
        <p:spPr>
          <a:xfrm>
            <a:off x="3545741" y="2008949"/>
            <a:ext cx="357190" cy="285752"/>
          </a:xfrm>
          <a:prstGeom prst="star5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143504" y="4071942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14282" y="2500306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4612" y="214290"/>
            <a:ext cx="3178612" cy="8834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3</a:t>
            </a:r>
            <a:r>
              <a:rPr lang="en-US" altLang="ko-KR" sz="3200" dirty="0" smtClean="0"/>
              <a:t>. push </a:t>
            </a:r>
            <a:r>
              <a:rPr lang="ko-KR" altLang="en-US" sz="3200" dirty="0" smtClean="0"/>
              <a:t>과정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github</a:t>
            </a:r>
            <a:r>
              <a:rPr lang="ko-KR" altLang="en-US" sz="2000" smtClean="0"/>
              <a:t>에 올릴 때 </a:t>
            </a:r>
            <a:r>
              <a:rPr lang="ko-KR" altLang="en-US" sz="2000" dirty="0" smtClean="0"/>
              <a:t>실행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2079518"/>
            <a:ext cx="6786610" cy="4064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58082" y="2160646"/>
            <a:ext cx="1656184" cy="37444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857356" y="1303390"/>
            <a:ext cx="321471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 smtClean="0"/>
              <a:t>Git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en-US" altLang="ko-KR" sz="1800" b="1" u="sng" dirty="0" smtClean="0"/>
              <a:t>local</a:t>
            </a:r>
            <a:r>
              <a:rPr lang="en-US" altLang="ko-KR" sz="1800" b="1" dirty="0" smtClean="0"/>
              <a:t> repository)</a:t>
            </a:r>
            <a:endParaRPr lang="ko-KR" altLang="en-US" sz="18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15108" y="1374828"/>
            <a:ext cx="2428892" cy="758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err="1" smtClean="0"/>
              <a:t>Github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(</a:t>
            </a:r>
            <a:r>
              <a:rPr lang="en-US" altLang="ko-KR" sz="1600" b="1" u="sng" dirty="0" smtClean="0"/>
              <a:t>remote</a:t>
            </a:r>
            <a:r>
              <a:rPr lang="en-US" altLang="ko-KR" sz="800" b="1" u="sng" dirty="0" smtClean="0"/>
              <a:t>_</a:t>
            </a:r>
            <a:r>
              <a:rPr lang="ko-KR" altLang="en-US" sz="800" b="1" u="sng" dirty="0" smtClean="0"/>
              <a:t>원격</a:t>
            </a:r>
            <a:r>
              <a:rPr lang="en-US" altLang="ko-KR" sz="1600" b="1" dirty="0" smtClean="0"/>
              <a:t> repository)</a:t>
            </a:r>
            <a:endParaRPr lang="ko-KR" altLang="en-US" sz="1600" b="1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401629" y="4116437"/>
            <a:ext cx="4054462" cy="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2107824" y="4108120"/>
            <a:ext cx="4071096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500034" y="2160646"/>
            <a:ext cx="1440160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Working</a:t>
            </a:r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Directory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작업 공간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357422" y="2168432"/>
            <a:ext cx="200026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Staging</a:t>
            </a:r>
          </a:p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Area</a:t>
            </a:r>
          </a:p>
          <a:p>
            <a:endParaRPr lang="en-US" altLang="ko-KR" sz="800" dirty="0" smtClean="0"/>
          </a:p>
          <a:p>
            <a:r>
              <a:rPr lang="en-US" altLang="ko-KR" sz="1200" dirty="0" smtClean="0"/>
              <a:t>(commit </a:t>
            </a:r>
            <a:r>
              <a:rPr lang="ko-KR" altLang="en-US" sz="1200" dirty="0" smtClean="0"/>
              <a:t>대기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357686" y="2196879"/>
            <a:ext cx="2357454" cy="77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 directory</a:t>
            </a:r>
          </a:p>
          <a:p>
            <a:endParaRPr lang="en-US" altLang="ko-KR" sz="800" b="1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최종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 저장 공간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3" name="그룹 19"/>
          <p:cNvGrpSpPr/>
          <p:nvPr/>
        </p:nvGrpSpPr>
        <p:grpSpPr>
          <a:xfrm>
            <a:off x="7531651" y="4000529"/>
            <a:ext cx="1326629" cy="1071570"/>
            <a:chOff x="1517178" y="3490990"/>
            <a:chExt cx="1326629" cy="1233061"/>
          </a:xfrm>
        </p:grpSpPr>
        <p:sp>
          <p:nvSpPr>
            <p:cNvPr id="18" name="타원 17"/>
            <p:cNvSpPr/>
            <p:nvPr/>
          </p:nvSpPr>
          <p:spPr>
            <a:xfrm>
              <a:off x="1700799" y="4148623"/>
              <a:ext cx="936104" cy="5164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Top.jsp</a:t>
              </a:r>
              <a:endParaRPr lang="ko-KR" altLang="en-US" sz="900" dirty="0"/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1517178" y="3490990"/>
              <a:ext cx="1326629" cy="123306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/>
                <a:t>Branch</a:t>
              </a:r>
            </a:p>
            <a:p>
              <a:r>
                <a:rPr lang="en-US" altLang="ko-KR" sz="1400" dirty="0" smtClean="0"/>
                <a:t>“</a:t>
              </a:r>
              <a:r>
                <a:rPr lang="en-US" altLang="ko-KR" sz="1400" dirty="0" err="1" smtClean="0"/>
                <a:t>moowon</a:t>
              </a:r>
              <a:r>
                <a:rPr lang="en-US" altLang="ko-KR" sz="1400" dirty="0" smtClean="0"/>
                <a:t>”</a:t>
              </a:r>
              <a:endParaRPr lang="ko-KR" altLang="en-US" sz="1400" dirty="0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5786446" y="3803720"/>
            <a:ext cx="1797350" cy="103413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1142984"/>
            <a:ext cx="28575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596" y="114298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 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00760" y="4143404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 push origin </a:t>
            </a:r>
            <a:r>
              <a:rPr lang="en-US" altLang="ko-KR" sz="900" b="1" dirty="0" err="1" smtClean="0"/>
              <a:t>moowon</a:t>
            </a:r>
            <a:endParaRPr lang="ko-KR" altLang="en-US" sz="900" b="1" dirty="0" smtClean="0"/>
          </a:p>
        </p:txBody>
      </p:sp>
      <p:grpSp>
        <p:nvGrpSpPr>
          <p:cNvPr id="8" name="그룹 37"/>
          <p:cNvGrpSpPr/>
          <p:nvPr/>
        </p:nvGrpSpPr>
        <p:grpSpPr>
          <a:xfrm>
            <a:off x="7500958" y="2286016"/>
            <a:ext cx="1326629" cy="1136320"/>
            <a:chOff x="1517178" y="3991056"/>
            <a:chExt cx="1326629" cy="1136320"/>
          </a:xfrm>
        </p:grpSpPr>
        <p:sp>
          <p:nvSpPr>
            <p:cNvPr id="39" name="타원 38"/>
            <p:cNvSpPr/>
            <p:nvPr/>
          </p:nvSpPr>
          <p:spPr>
            <a:xfrm>
              <a:off x="1763688" y="4606808"/>
              <a:ext cx="936104" cy="5164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Top.jsp</a:t>
              </a:r>
              <a:endParaRPr lang="ko-KR" altLang="en-US" sz="900" dirty="0"/>
            </a:p>
          </p:txBody>
        </p:sp>
        <p:sp>
          <p:nvSpPr>
            <p:cNvPr id="40" name="제목 1"/>
            <p:cNvSpPr txBox="1">
              <a:spLocks/>
            </p:cNvSpPr>
            <p:nvPr/>
          </p:nvSpPr>
          <p:spPr>
            <a:xfrm>
              <a:off x="1517178" y="3991056"/>
              <a:ext cx="1326629" cy="11363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/>
                <a:t>Branch</a:t>
              </a:r>
            </a:p>
            <a:p>
              <a:r>
                <a:rPr lang="en-US" altLang="ko-KR" sz="1400" dirty="0" smtClean="0"/>
                <a:t>“master”</a:t>
              </a:r>
              <a:endParaRPr lang="ko-KR" altLang="en-US" sz="1400" dirty="0"/>
            </a:p>
          </p:txBody>
        </p:sp>
      </p:grpSp>
      <p:sp>
        <p:nvSpPr>
          <p:cNvPr id="52" name="타원 51"/>
          <p:cNvSpPr/>
          <p:nvPr/>
        </p:nvSpPr>
        <p:spPr>
          <a:xfrm>
            <a:off x="6143636" y="3643314"/>
            <a:ext cx="500066" cy="4286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포인트가 5개인 별 37"/>
          <p:cNvSpPr/>
          <p:nvPr/>
        </p:nvSpPr>
        <p:spPr>
          <a:xfrm>
            <a:off x="5357818" y="4214818"/>
            <a:ext cx="357190" cy="285752"/>
          </a:xfrm>
          <a:prstGeom prst="star5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77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360</Words>
  <Application>Microsoft Office PowerPoint</Application>
  <PresentationFormat>화면 슬라이드 쇼(4:3)</PresentationFormat>
  <Paragraphs>117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1. clone 과정       - 최초 작업 때만 실행</vt:lpstr>
      <vt:lpstr>2. commit 과정     - 수정 작업 후 실행</vt:lpstr>
      <vt:lpstr>2. Fetch 과정</vt:lpstr>
      <vt:lpstr>3. push 과정     - github에 올릴 때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과 github</dc:title>
  <dc:creator>it</dc:creator>
  <cp:lastModifiedBy>it</cp:lastModifiedBy>
  <cp:revision>17</cp:revision>
  <dcterms:created xsi:type="dcterms:W3CDTF">2019-12-11T01:01:04Z</dcterms:created>
  <dcterms:modified xsi:type="dcterms:W3CDTF">2019-12-11T04:06:29Z</dcterms:modified>
</cp:coreProperties>
</file>