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B7B2-E7F2-48E5-8B34-0E152A1E96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248C-08CA-4FC8-A9AF-B2A02637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59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B7B2-E7F2-48E5-8B34-0E152A1E96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248C-08CA-4FC8-A9AF-B2A02637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9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B7B2-E7F2-48E5-8B34-0E152A1E96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248C-08CA-4FC8-A9AF-B2A02637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B7B2-E7F2-48E5-8B34-0E152A1E96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248C-08CA-4FC8-A9AF-B2A02637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B7B2-E7F2-48E5-8B34-0E152A1E96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248C-08CA-4FC8-A9AF-B2A02637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74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B7B2-E7F2-48E5-8B34-0E152A1E96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248C-08CA-4FC8-A9AF-B2A02637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67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B7B2-E7F2-48E5-8B34-0E152A1E96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248C-08CA-4FC8-A9AF-B2A02637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8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B7B2-E7F2-48E5-8B34-0E152A1E96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248C-08CA-4FC8-A9AF-B2A02637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45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B7B2-E7F2-48E5-8B34-0E152A1E96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248C-08CA-4FC8-A9AF-B2A02637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6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B7B2-E7F2-48E5-8B34-0E152A1E96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248C-08CA-4FC8-A9AF-B2A02637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3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B7B2-E7F2-48E5-8B34-0E152A1E96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248C-08CA-4FC8-A9AF-B2A02637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7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CB7B2-E7F2-48E5-8B34-0E152A1E96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248C-08CA-4FC8-A9AF-B2A02637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1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40348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오주홍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34770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정용일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30120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최무원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79712" y="1052736"/>
            <a:ext cx="158417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UserBean</a:t>
            </a:r>
            <a:r>
              <a:rPr lang="en-US" altLang="ko-KR" sz="1000" dirty="0" smtClean="0">
                <a:solidFill>
                  <a:schemeClr val="tx1"/>
                </a:solidFill>
              </a:rPr>
              <a:t>.java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QuestionBean</a:t>
            </a:r>
            <a:r>
              <a:rPr lang="en-US" altLang="ko-KR" sz="1000" dirty="0" smtClean="0">
                <a:solidFill>
                  <a:schemeClr val="tx1"/>
                </a:solidFill>
              </a:rPr>
              <a:t>.java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AnswerBean</a:t>
            </a:r>
            <a:r>
              <a:rPr lang="en-US" altLang="ko-KR" sz="1000" dirty="0" smtClean="0">
                <a:solidFill>
                  <a:schemeClr val="tx1"/>
                </a:solidFill>
              </a:rPr>
              <a:t>.java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79712" y="2996952"/>
            <a:ext cx="158417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PointBean</a:t>
            </a:r>
            <a:r>
              <a:rPr lang="en-US" altLang="ko-KR" sz="1000" dirty="0" smtClean="0">
                <a:solidFill>
                  <a:schemeClr val="tx1"/>
                </a:solidFill>
              </a:rPr>
              <a:t>.java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ReviewBean</a:t>
            </a:r>
            <a:r>
              <a:rPr lang="en-US" altLang="ko-KR" sz="1000" dirty="0" smtClean="0">
                <a:solidFill>
                  <a:schemeClr val="tx1"/>
                </a:solidFill>
              </a:rPr>
              <a:t>.java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ProductBean.java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PquestionBean.java</a:t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상품관련문의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9732" y="18864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Bean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59914" y="5013176"/>
            <a:ext cx="158417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BoardBean</a:t>
            </a:r>
            <a:r>
              <a:rPr lang="en-US" altLang="ko-KR" sz="1000" dirty="0" smtClean="0">
                <a:solidFill>
                  <a:schemeClr val="tx1"/>
                </a:solidFill>
              </a:rPr>
              <a:t>.java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OrderBean</a:t>
            </a:r>
            <a:r>
              <a:rPr lang="en-US" altLang="ko-KR" sz="1000" dirty="0" smtClean="0">
                <a:solidFill>
                  <a:schemeClr val="tx1"/>
                </a:solidFill>
              </a:rPr>
              <a:t>.java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ReturnBean</a:t>
            </a:r>
            <a:r>
              <a:rPr lang="en-US" altLang="ko-KR" sz="1000" dirty="0" smtClean="0">
                <a:solidFill>
                  <a:schemeClr val="tx1"/>
                </a:solidFill>
              </a:rPr>
              <a:t>.java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StockBean.java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99710" y="1052736"/>
            <a:ext cx="1836204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MemberMgr.java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QuestionMgr.java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CartMgr.java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99710" y="2996952"/>
            <a:ext cx="1836204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ProductMgr.java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PointMgr.java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ReviewMgr.java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PquestionBean.java</a:t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상품관련문의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67944" y="18864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기능구</a:t>
            </a:r>
            <a:r>
              <a:rPr lang="ko-KR" altLang="en-US" dirty="0"/>
              <a:t>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779912" y="5013176"/>
            <a:ext cx="1856002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OrderMgr.java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BoardMgr.java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StockMgr.java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UtilMgr.java(</a:t>
            </a:r>
            <a:r>
              <a:rPr lang="ko-KR" altLang="en-US" sz="1000" dirty="0" smtClean="0">
                <a:solidFill>
                  <a:schemeClr val="tx1"/>
                </a:solidFill>
              </a:rPr>
              <a:t>필요 시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60232" y="18864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화면구현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27008"/>
              </p:ext>
            </p:extLst>
          </p:nvPr>
        </p:nvGraphicFramePr>
        <p:xfrm>
          <a:off x="5868144" y="4941168"/>
          <a:ext cx="309634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440160"/>
              </a:tblGrid>
              <a:tr h="1224136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order.jsp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order_end.jsp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mypage_orderlist.jsp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mypage_orderview.jsp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notice_list.jsp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notice_view.jsp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faq_list.jsp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faq_view.jsp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manager_side.jsp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order_list.jsp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order_view.jsp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return.jsp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goods_stock.jsp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88234"/>
              </p:ext>
            </p:extLst>
          </p:nvPr>
        </p:nvGraphicFramePr>
        <p:xfrm>
          <a:off x="5868144" y="2852936"/>
          <a:ext cx="30963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72"/>
                <a:gridCol w="1548172"/>
              </a:tblGrid>
              <a:tr h="1152128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index.jsp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top.jsp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bottom.jsp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goods_list.jsp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goods_view.jsp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goods_search.jsp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mypage_review.jsp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review_write.jsp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mypage_point.jsp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goods_master.jsp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goods_insert.jsp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goods_view.jsp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86963"/>
              </p:ext>
            </p:extLst>
          </p:nvPr>
        </p:nvGraphicFramePr>
        <p:xfrm>
          <a:off x="5832140" y="1052736"/>
          <a:ext cx="3132348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328"/>
                <a:gridCol w="1527020"/>
              </a:tblGrid>
              <a:tr h="1152128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goods_cart.jsp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mypage_myinfo.jsp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mypage_qna.jsp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qna_view.jsp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qna_insert.jsp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member_list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.jsp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member_view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.jsp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qna_list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.jsp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qna_view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.jsp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596336" y="62068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48164" y="62068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34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69</Words>
  <Application>Microsoft Office PowerPoint</Application>
  <PresentationFormat>화면 슬라이드 쇼(4:3)</PresentationFormat>
  <Paragraphs>64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</dc:creator>
  <cp:lastModifiedBy>it</cp:lastModifiedBy>
  <cp:revision>31</cp:revision>
  <dcterms:created xsi:type="dcterms:W3CDTF">2019-12-12T03:46:32Z</dcterms:created>
  <dcterms:modified xsi:type="dcterms:W3CDTF">2019-12-12T07:17:50Z</dcterms:modified>
</cp:coreProperties>
</file>