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77" r:id="rId3"/>
    <p:sldId id="266" r:id="rId4"/>
    <p:sldId id="273" r:id="rId5"/>
    <p:sldId id="268" r:id="rId6"/>
    <p:sldId id="267" r:id="rId7"/>
    <p:sldId id="269" r:id="rId8"/>
    <p:sldId id="275" r:id="rId9"/>
    <p:sldId id="274" r:id="rId10"/>
    <p:sldId id="281" r:id="rId11"/>
    <p:sldId id="279" r:id="rId12"/>
    <p:sldId id="280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10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28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955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0032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93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8296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962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7077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990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3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708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853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051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824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68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9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094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BDE729-F897-47DB-B351-39739D505B23}" type="datetimeFigureOut">
              <a:rPr lang="ru-RU" smtClean="0"/>
              <a:pPr/>
              <a:t>28.11.2014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649D68-4935-4AD8-861A-3ECB1B6F7A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6606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Выполнил: </a:t>
            </a:r>
            <a:br>
              <a:rPr lang="ru-RU" sz="2400" dirty="0" smtClean="0"/>
            </a:br>
            <a:r>
              <a:rPr lang="ru-RU" sz="2400" dirty="0" smtClean="0"/>
              <a:t>студент группы ПР 11-03 </a:t>
            </a:r>
            <a:br>
              <a:rPr lang="ru-RU" sz="2400" dirty="0" smtClean="0"/>
            </a:br>
            <a:r>
              <a:rPr lang="ru-RU" sz="2400" dirty="0" err="1" smtClean="0"/>
              <a:t>Имуков</a:t>
            </a:r>
            <a:r>
              <a:rPr lang="ru-RU" sz="2400" dirty="0" smtClean="0"/>
              <a:t> М.В.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476672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/>
              <a:t>Курсовой проект.</a:t>
            </a:r>
          </a:p>
          <a:p>
            <a:r>
              <a:rPr lang="ru-RU" sz="6000" dirty="0" smtClean="0"/>
              <a:t>«Расписание и учебные планы»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10344"/>
            <a:ext cx="7543800" cy="914400"/>
          </a:xfrm>
        </p:spPr>
        <p:txBody>
          <a:bodyPr/>
          <a:lstStyle/>
          <a:p>
            <a:r>
              <a:rPr lang="ru-RU" dirty="0" smtClean="0"/>
              <a:t>Таблица «расписание»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15" y="1268760"/>
            <a:ext cx="876697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10344"/>
            <a:ext cx="7543800" cy="914400"/>
          </a:xfrm>
        </p:spPr>
        <p:txBody>
          <a:bodyPr/>
          <a:lstStyle/>
          <a:p>
            <a:r>
              <a:rPr lang="ru-RU" dirty="0" smtClean="0"/>
              <a:t>Таблица «предметы»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2874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10344"/>
            <a:ext cx="7543800" cy="914400"/>
          </a:xfrm>
        </p:spPr>
        <p:txBody>
          <a:bodyPr/>
          <a:lstStyle/>
          <a:p>
            <a:r>
              <a:rPr lang="ru-RU" dirty="0" smtClean="0"/>
              <a:t>Таблица «номер семестра»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784976" cy="513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7543800" cy="91440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 процессе создания курсового проекта, задачи которые были поставлены в начале выполнены успешно, результат работы описан, в ходе работы все возникшие трудности были решены с помощью технической литературы и сопутствующей документации к продуктам, которые использовались при разработке курсового проекта.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34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Введение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Целью данного курсового проекта является собственная разработка базы данных, ее заполнение, создания пользовательского приложения, и подготовка руководства для пользователей.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Курсовой проект должен содержать: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структуры базы данных;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Приведение ее к 3НФ;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базы на основе описанной структуры;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триггеров и генераторов для ключевых полей;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Созданное приложение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Удобный пользовательский интерфейс;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Добавление, удаление, и обновление записей.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Постановка задачи курсового проекта</a:t>
            </a:r>
            <a:endParaRPr lang="ru-RU" sz="3200" dirty="0"/>
          </a:p>
        </p:txBody>
      </p:sp>
      <p:pic>
        <p:nvPicPr>
          <p:cNvPr id="3074" name="Picture 2" descr="C:\Users\Михаил\Downloads\ds-firebird-logo-1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988" y="2586411"/>
            <a:ext cx="1888577" cy="1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Михаил\Downloads\Lazarus_Logo_(new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1948667" cy="19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Михаил\Downloads\Plus_sig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1067494" cy="10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Михаил\Downloads\equal-sign-2-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23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Постановка задачи курсового проекта</a:t>
            </a:r>
            <a:endParaRPr lang="ru-RU" sz="3200" dirty="0"/>
          </a:p>
        </p:txBody>
      </p:sp>
      <p:pic>
        <p:nvPicPr>
          <p:cNvPr id="4098" name="Picture 2" descr="C:\Users\Михаил\Downloads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3988" y="1700808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9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49411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Указаны связи между полями в базе, а так же имена полей и их принадлежность к таблице.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Главной таблицей является «Темы уроков»,  она будет основной в приложении.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9592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91440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242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5624869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скрипта на создание базы данных.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файл базы данных по определенному пути, указывается пользователь и пароль, а так же кодировка.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41860"/>
            <a:ext cx="6502862" cy="430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914400"/>
          </a:xfrm>
        </p:spPr>
        <p:txBody>
          <a:bodyPr/>
          <a:lstStyle/>
          <a:p>
            <a:r>
              <a:rPr lang="ru-RU" dirty="0" err="1" smtClean="0"/>
              <a:t>Скрипт</a:t>
            </a:r>
            <a:r>
              <a:rPr lang="ru-RU" dirty="0" smtClean="0"/>
              <a:t> на заполнение базы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16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55925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Т.к. главной является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таблица «Темы уроков», то она выбрана как основная в данном приложении. 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Отсюда осуществляется доступ к другим таблицам которые представлены как отдельные окна, но не как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MDI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0642"/>
            <a:ext cx="7933016" cy="446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14400"/>
          </a:xfrm>
        </p:spPr>
        <p:txBody>
          <a:bodyPr/>
          <a:lstStyle/>
          <a:p>
            <a:r>
              <a:rPr lang="ru-RU" dirty="0" smtClean="0"/>
              <a:t>Главное окно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411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43800" cy="914400"/>
          </a:xfrm>
        </p:spPr>
        <p:txBody>
          <a:bodyPr/>
          <a:lstStyle/>
          <a:p>
            <a:r>
              <a:rPr lang="ru-RU" dirty="0" smtClean="0"/>
              <a:t>Добавление записей</a:t>
            </a:r>
            <a:endParaRPr lang="ru-RU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 flipH="1">
            <a:off x="323528" y="4797152"/>
            <a:ext cx="86764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добавления новой записи в данную таблицу нужно нажать на кнопку со значком синего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Плюса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После чего, в окне с записями появится новое место для заполнения информации. Заполнив все нужные поля, необходимо нажать на кнопку со значком зеленой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Галки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Крайнее левое поле заполнять не требуется. Далее, следует нажать на кнопку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Commit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данная запись сохранится.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91551"/>
            <a:ext cx="7056784" cy="397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10344"/>
            <a:ext cx="7543800" cy="914400"/>
          </a:xfrm>
        </p:spPr>
        <p:txBody>
          <a:bodyPr/>
          <a:lstStyle/>
          <a:p>
            <a:r>
              <a:rPr lang="ru-RU" dirty="0" smtClean="0"/>
              <a:t>Удаление записей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79512" y="4926067"/>
            <a:ext cx="964907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удаления определенной записи, нужно:</a:t>
            </a:r>
            <a:endParaRPr kumimoji="0" lang="ru-RU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Выделить запись мышкой, либо кнопками навигации.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Если запись выделилась, следует нажать на кнопку с изображением «Урны».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Запись должна исчезнуть. Следует нажать кнопку «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Commit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», чтобы изменения сохранились в базе.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 для обновления следует нажать на кнопку «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Refresh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6768752" cy="381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359</TotalTime>
  <Words>194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Сектор</vt:lpstr>
      <vt:lpstr>Выполнил:  студент группы ПР 11-03  Имуков М.В. </vt:lpstr>
      <vt:lpstr>Слайд 2</vt:lpstr>
      <vt:lpstr>Слайд 3</vt:lpstr>
      <vt:lpstr>Слайд 4</vt:lpstr>
      <vt:lpstr>Структура базы данных</vt:lpstr>
      <vt:lpstr>Скрипт на заполнение базы</vt:lpstr>
      <vt:lpstr>Главное окно приложения</vt:lpstr>
      <vt:lpstr>Добавление записей</vt:lpstr>
      <vt:lpstr>Удаление записей</vt:lpstr>
      <vt:lpstr>Таблица «расписание»</vt:lpstr>
      <vt:lpstr>Таблица «предметы»</vt:lpstr>
      <vt:lpstr>Таблица «номер семестра»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</dc:title>
  <dc:creator>Misha</dc:creator>
  <cp:lastModifiedBy>Студент</cp:lastModifiedBy>
  <cp:revision>68</cp:revision>
  <dcterms:created xsi:type="dcterms:W3CDTF">2013-12-12T01:21:48Z</dcterms:created>
  <dcterms:modified xsi:type="dcterms:W3CDTF">2014-11-28T02:28:35Z</dcterms:modified>
</cp:coreProperties>
</file>