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4" r:id="rId10"/>
    <p:sldId id="273" r:id="rId11"/>
    <p:sldId id="260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2" clrIdx="0">
    <p:extLst>
      <p:ext uri="{19B8F6BF-5375-455C-9EA6-DF929625EA0E}">
        <p15:presenceInfo xmlns:p15="http://schemas.microsoft.com/office/powerpoint/2012/main" userId="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6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9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31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41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7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4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66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8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1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65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C426-BBF9-435F-877F-B874B32C55BE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barcadero.com/products/delphi/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Order Entry App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Application Template Specification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Payment types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8" t="11903" r="17509" b="11524"/>
          <a:stretch/>
        </p:blipFill>
        <p:spPr>
          <a:xfrm>
            <a:off x="4578030" y="1690688"/>
            <a:ext cx="6775770" cy="4552230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901889" y="1630953"/>
            <a:ext cx="3345576" cy="4311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On this screen user is able to pay for the order in different ways and leave tips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Template should be created with the free Delphi 10.3 Rio Community Edition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https://www.embarcadero.com/products/delphi/starter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(latest update)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 should not use any 3rd party components except for those freely available via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GetIt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package manager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Any code beyond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GetIt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Packages or included libraries must be included with deliverable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Include a document describing how to customize the template and the code should be well documented for easy customization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 transitions should include proper material design animations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Designed to work on iOS and Android, but also compatible with Windows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macOS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Reusable application template that implements order entry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functionality.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Behaviors as shown.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content within the client area is only for demonstration purposes. 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document describing how to customize the template and the code should be well documented for easy customization.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 compatible with the free Delphi 10.3 Community Edition.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Tested and designed for iOS and Android with adequate support for Windows 10 testing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Our aim is to create reusable application templates for developers. Right now we are focusing on order entry application for busy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small business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owners. This project is to build general template for the regular structure of order entry application.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 received these screens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 references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with support of PointOS company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PointOS company web-site: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https://pointos.com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Required Experience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Embarcadero Delphi 10.3 Rio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FireMonkey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cross-platform application framework for Android and iOS development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POS-systems best practices with proper user interface and user experience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Easy developer customization and deployment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Specifics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Specifically we are working on something similar to general existing order entry applications.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goal is to have a reusable template that a user can download and add their own content to and create a professional looking application.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template will be delivered in a sample application that shows the power and flexibility of the template, and that is documented enough so that a user will understand how to customize it for their use. On the following slides you will find screenshots and annotations</a:t>
            </a: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7656"/>
            <a:ext cx="10515600" cy="1325563"/>
          </a:xfrm>
        </p:spPr>
        <p:txBody>
          <a:bodyPr/>
          <a:lstStyle/>
          <a:p>
            <a:r>
              <a:rPr lang="en-US" b="1" dirty="0"/>
              <a:t>Dashboard </a:t>
            </a:r>
            <a:r>
              <a:rPr lang="en-US" b="1" dirty="0" smtClean="0"/>
              <a:t>screen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9"/>
            <a:ext cx="4240338" cy="431190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Order Entry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– tabs, rooms and menu management. 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Time Clock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– employee clock in/clock out.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–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main manager settings.  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Exit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– exit from the application</a:t>
            </a: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2" t="150" r="314" b="757"/>
          <a:stretch/>
        </p:blipFill>
        <p:spPr>
          <a:xfrm>
            <a:off x="5078538" y="1690688"/>
            <a:ext cx="6275262" cy="43119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68436" y="587073"/>
            <a:ext cx="1862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6632812" y="1303361"/>
            <a:ext cx="6824" cy="92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9949218" y="1378424"/>
            <a:ext cx="6824" cy="53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972355"/>
            <a:ext cx="1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 place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36376" y="967364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Tabs Management</a:t>
            </a:r>
            <a:endParaRPr lang="ru-RU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" t="273" r="589" b="545"/>
          <a:stretch/>
        </p:blipFill>
        <p:spPr>
          <a:xfrm>
            <a:off x="2913797" y="1385401"/>
            <a:ext cx="8823277" cy="4967785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" r="86733" b="95028"/>
          <a:stretch/>
        </p:blipFill>
        <p:spPr>
          <a:xfrm>
            <a:off x="3043451" y="2920200"/>
            <a:ext cx="1276065" cy="252906"/>
          </a:xfrm>
        </p:spPr>
      </p:pic>
      <p:sp>
        <p:nvSpPr>
          <p:cNvPr id="11" name="TextBox 10"/>
          <p:cNvSpPr txBox="1"/>
          <p:nvPr/>
        </p:nvSpPr>
        <p:spPr>
          <a:xfrm>
            <a:off x="3227993" y="2861987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Victoria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5343099" y="1221475"/>
            <a:ext cx="0" cy="29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6953534" y="1221475"/>
            <a:ext cx="6824" cy="29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7765576" y="1221475"/>
            <a:ext cx="0" cy="29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8857397" y="1221475"/>
            <a:ext cx="6824" cy="29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21807" y="89452"/>
            <a:ext cx="1137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Shows open tabs with orders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76484" y="575144"/>
            <a:ext cx="153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Rooms with tables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709707" y="713643"/>
            <a:ext cx="26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to the dashboard </a:t>
            </a:r>
            <a:endParaRPr lang="en-US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8864221" y="1975901"/>
            <a:ext cx="716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30957" y="1787823"/>
            <a:ext cx="174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Sorts tabs</a:t>
            </a:r>
          </a:p>
          <a:p>
            <a:endParaRPr lang="en-US" dirty="0"/>
          </a:p>
        </p:txBody>
      </p:sp>
      <p:sp>
        <p:nvSpPr>
          <p:cNvPr id="33" name="Овал 32"/>
          <p:cNvSpPr/>
          <p:nvPr/>
        </p:nvSpPr>
        <p:spPr>
          <a:xfrm>
            <a:off x="4499291" y="2225762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4" name="Овал 33"/>
          <p:cNvSpPr/>
          <p:nvPr/>
        </p:nvSpPr>
        <p:spPr>
          <a:xfrm>
            <a:off x="4512349" y="2726497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5" name="Овал 34"/>
          <p:cNvSpPr/>
          <p:nvPr/>
        </p:nvSpPr>
        <p:spPr>
          <a:xfrm>
            <a:off x="4512349" y="3246229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6" name="Овал 35"/>
          <p:cNvSpPr/>
          <p:nvPr/>
        </p:nvSpPr>
        <p:spPr>
          <a:xfrm>
            <a:off x="4499291" y="3762306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7" name="Овал 36"/>
          <p:cNvSpPr/>
          <p:nvPr/>
        </p:nvSpPr>
        <p:spPr>
          <a:xfrm>
            <a:off x="4499291" y="4282680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8" name="Овал 37"/>
          <p:cNvSpPr/>
          <p:nvPr/>
        </p:nvSpPr>
        <p:spPr>
          <a:xfrm>
            <a:off x="4500602" y="4802412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9" name="Овал 38"/>
          <p:cNvSpPr/>
          <p:nvPr/>
        </p:nvSpPr>
        <p:spPr>
          <a:xfrm>
            <a:off x="4499291" y="5322144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0" name="Овал 39"/>
          <p:cNvSpPr/>
          <p:nvPr/>
        </p:nvSpPr>
        <p:spPr>
          <a:xfrm>
            <a:off x="8205479" y="2223957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1" name="Овал 40"/>
          <p:cNvSpPr/>
          <p:nvPr/>
        </p:nvSpPr>
        <p:spPr>
          <a:xfrm>
            <a:off x="8205479" y="2726497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2" name="Овал 41"/>
          <p:cNvSpPr/>
          <p:nvPr/>
        </p:nvSpPr>
        <p:spPr>
          <a:xfrm>
            <a:off x="8205479" y="3247043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3" name="Овал 42"/>
          <p:cNvSpPr/>
          <p:nvPr/>
        </p:nvSpPr>
        <p:spPr>
          <a:xfrm>
            <a:off x="8222027" y="3747792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4" name="Овал 43"/>
          <p:cNvSpPr/>
          <p:nvPr/>
        </p:nvSpPr>
        <p:spPr>
          <a:xfrm>
            <a:off x="8202440" y="4267524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5" name="Овал 44"/>
          <p:cNvSpPr/>
          <p:nvPr/>
        </p:nvSpPr>
        <p:spPr>
          <a:xfrm>
            <a:off x="8202440" y="4775708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6" name="Овал 45"/>
          <p:cNvSpPr/>
          <p:nvPr/>
        </p:nvSpPr>
        <p:spPr>
          <a:xfrm>
            <a:off x="8202440" y="5310768"/>
            <a:ext cx="487680" cy="469038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 flipH="1" flipV="1">
            <a:off x="1628503" y="2434154"/>
            <a:ext cx="2870788" cy="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915" y="1492666"/>
            <a:ext cx="2539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information: name of the employee</a:t>
            </a:r>
            <a:r>
              <a:rPr lang="ru-RU" dirty="0" smtClean="0"/>
              <a:t>;</a:t>
            </a:r>
            <a:r>
              <a:rPr lang="en-US" dirty="0" smtClean="0"/>
              <a:t> name</a:t>
            </a:r>
            <a:r>
              <a:rPr lang="ru-RU" dirty="0" smtClean="0"/>
              <a:t>\</a:t>
            </a:r>
            <a:r>
              <a:rPr lang="en-US" dirty="0" smtClean="0"/>
              <a:t>number</a:t>
            </a:r>
            <a:r>
              <a:rPr lang="ru-RU" dirty="0" smtClean="0"/>
              <a:t>\</a:t>
            </a:r>
            <a:r>
              <a:rPr lang="en-US" dirty="0" smtClean="0"/>
              <a:t>type of the order, date</a:t>
            </a:r>
            <a:endParaRPr lang="en-US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 flipH="1">
            <a:off x="1628503" y="4035681"/>
            <a:ext cx="1480457" cy="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1628503" y="4517199"/>
            <a:ext cx="1480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1628503" y="5036931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1628503" y="5556663"/>
            <a:ext cx="1480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1628503" y="6122127"/>
            <a:ext cx="1480459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668" y="3635870"/>
            <a:ext cx="20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 a new order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5" y="4147867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Shows user tabs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668" y="4639389"/>
            <a:ext cx="213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Opens a cash drawer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668" y="5149118"/>
            <a:ext cx="16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Adjusts gratuity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1574" y="5756330"/>
            <a:ext cx="256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to manage checks</a:t>
            </a:r>
            <a:endParaRPr lang="en-US" dirty="0"/>
          </a:p>
        </p:txBody>
      </p:sp>
      <p:cxnSp>
        <p:nvCxnSpPr>
          <p:cNvPr id="78" name="Прямая со стрелкой 77"/>
          <p:cNvCxnSpPr/>
          <p:nvPr/>
        </p:nvCxnSpPr>
        <p:spPr>
          <a:xfrm flipH="1">
            <a:off x="1628503" y="3379872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574" y="2837246"/>
            <a:ext cx="19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Shows an amount of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Room management</a:t>
            </a:r>
            <a:endParaRPr lang="en-US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60"/>
          <a:stretch/>
        </p:blipFill>
        <p:spPr>
          <a:xfrm>
            <a:off x="5607826" y="1690688"/>
            <a:ext cx="5745974" cy="4957973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7" t="3573" r="27389" b="92244"/>
          <a:stretch/>
        </p:blipFill>
        <p:spPr>
          <a:xfrm>
            <a:off x="10686365" y="1854986"/>
            <a:ext cx="473646" cy="203932"/>
          </a:xfrm>
        </p:spPr>
      </p:pic>
      <p:pic>
        <p:nvPicPr>
          <p:cNvPr id="6" name="Объект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" r="86733" b="95028"/>
          <a:stretch/>
        </p:blipFill>
        <p:spPr>
          <a:xfrm>
            <a:off x="5691116" y="3247746"/>
            <a:ext cx="1276065" cy="252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7891" y="3189533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Victoria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690688"/>
            <a:ext cx="4240338" cy="4311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 a room view it is possible to assign a table to a user and to start a new tab.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 is possible to move tables on the screen according to their real location.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 is possible to see amount of seats for each table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2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Menu and order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"/>
          <a:stretch/>
        </p:blipFill>
        <p:spPr>
          <a:xfrm>
            <a:off x="4049600" y="1745279"/>
            <a:ext cx="7715935" cy="4351338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04024" y="1745279"/>
            <a:ext cx="3345576" cy="4311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Menu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includes: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ategories,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items,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odifiers.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item has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picture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color,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name, information, price and ability to add it to the cart.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user clicks 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 item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there will be all detailed information about item including modifiers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selection, if it is set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5190309" y="5939246"/>
            <a:ext cx="8708" cy="40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49600" y="6348549"/>
            <a:ext cx="2718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</a:t>
            </a:r>
            <a:r>
              <a:rPr lang="ru-RU" dirty="0" smtClean="0"/>
              <a:t> </a:t>
            </a:r>
            <a:r>
              <a:rPr lang="en-US" dirty="0" smtClean="0"/>
              <a:t>the order to kitchen 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38650" y="695983"/>
            <a:ext cx="205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 to change menu item or the whole order</a:t>
            </a:r>
            <a:endParaRPr lang="en-US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5930537" y="1550127"/>
            <a:ext cx="0" cy="7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637865" y="2264228"/>
            <a:ext cx="4025677" cy="1001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Modifiers  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76" y="1787909"/>
            <a:ext cx="7738848" cy="4351338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38200" y="1787909"/>
            <a:ext cx="3345576" cy="4311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Modifiers screen opens for the selected item (if set).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Modifiers have groups, subgroups and items.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User can select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deselect several modifier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items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menu item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636</Words>
  <Application>Microsoft Office PowerPoint</Application>
  <PresentationFormat>Широкоэкранный</PresentationFormat>
  <Paragraphs>84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Order Entry App</vt:lpstr>
      <vt:lpstr>Overview</vt:lpstr>
      <vt:lpstr>Required Experience</vt:lpstr>
      <vt:lpstr>Specifics</vt:lpstr>
      <vt:lpstr>Dashboard screen</vt:lpstr>
      <vt:lpstr>Tabs Management</vt:lpstr>
      <vt:lpstr>Room management</vt:lpstr>
      <vt:lpstr>Menu and order</vt:lpstr>
      <vt:lpstr>Modifiers  </vt:lpstr>
      <vt:lpstr>Payment types</vt:lpstr>
      <vt:lpstr>Requirements</vt:lpstr>
      <vt:lpstr>Deliverables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Ordering App</dc:title>
  <dc:creator>1</dc:creator>
  <cp:lastModifiedBy>1</cp:lastModifiedBy>
  <cp:revision>83</cp:revision>
  <dcterms:created xsi:type="dcterms:W3CDTF">2019-06-27T08:52:47Z</dcterms:created>
  <dcterms:modified xsi:type="dcterms:W3CDTF">2019-10-25T14:35:02Z</dcterms:modified>
</cp:coreProperties>
</file>