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  <p:sldMasterId id="2147483674" r:id="rId4"/>
    <p:sldMasterId id="2147483686" r:id="rId5"/>
  </p:sldMasterIdLst>
  <p:notesMasterIdLst>
    <p:notesMasterId r:id="rId15"/>
  </p:notesMasterIdLst>
  <p:sldIdLst>
    <p:sldId id="256" r:id="rId6"/>
    <p:sldId id="258" r:id="rId7"/>
    <p:sldId id="259" r:id="rId8"/>
    <p:sldId id="257" r:id="rId9"/>
    <p:sldId id="260" r:id="rId10"/>
    <p:sldId id="261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4" autoAdjust="0"/>
  </p:normalViewPr>
  <p:slideViewPr>
    <p:cSldViewPr>
      <p:cViewPr>
        <p:scale>
          <a:sx n="70" d="100"/>
          <a:sy n="70" d="100"/>
        </p:scale>
        <p:origin x="-2814" y="-1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48412-7F87-4131-863E-3F48C3E87349}" type="datetimeFigureOut">
              <a:rPr lang="ko-KR" altLang="en-US" smtClean="0"/>
              <a:pPr/>
              <a:t>2011-01-30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343C-C2A0-4784-B5FE-71D542BB5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F343C-C2A0-4784-B5FE-71D542BB554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EDD1-842A-4928-83C9-42F67BE0E1CD}" type="datetimeFigureOut">
              <a:rPr lang="ko-KR" altLang="en-US"/>
              <a:pPr>
                <a:defRPr/>
              </a:pPr>
              <a:t>2011-01-30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76BC-6EF1-4D88-8E17-22B7314E8B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33E80A-3FAB-465C-8E3E-30962C194B5A}" type="datetimeFigureOut">
              <a:rPr lang="ko-KR" altLang="en-US"/>
              <a:pPr>
                <a:defRPr/>
              </a:pPr>
              <a:t>2011-01-30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E7D6E9-BD62-4D43-B5AE-8253BD0375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F9E-0EA9-44AC-BA42-B9485B9CC0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DDFE-2420-425D-8C6C-04B8B2D09E1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3800" dirty="0" smtClean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기업형 메신저 </a:t>
            </a:r>
            <a:r>
              <a:rPr lang="en-US" altLang="ko-KR" sz="3800" dirty="0" smtClean="0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P-Messenger</a:t>
            </a:r>
            <a:endParaRPr kumimoji="0" lang="en-US" altLang="ko-KR" sz="3800" dirty="0">
              <a:solidFill>
                <a:schemeClr val="bg1"/>
              </a:solidFill>
              <a:latin typeface="Arial Black" pitchFamily="34" charset="0"/>
              <a:ea typeface="맑은 고딕" pitchFamily="50" charset="-127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5562110" y="1898830"/>
            <a:ext cx="788920" cy="2418440"/>
            <a:chOff x="6435256" y="2586824"/>
            <a:chExt cx="1031681" cy="3162632"/>
          </a:xfrm>
          <a:solidFill>
            <a:schemeClr val="tx1">
              <a:alpha val="40000"/>
            </a:schemeClr>
          </a:solidFill>
        </p:grpSpPr>
        <p:sp>
          <p:nvSpPr>
            <p:cNvPr id="6" name="자유형 5"/>
            <p:cNvSpPr/>
            <p:nvPr/>
          </p:nvSpPr>
          <p:spPr>
            <a:xfrm>
              <a:off x="6435256" y="3041374"/>
              <a:ext cx="1031681" cy="2708082"/>
            </a:xfrm>
            <a:custGeom>
              <a:avLst/>
              <a:gdLst>
                <a:gd name="connsiteX0" fmla="*/ 418768 w 1031681"/>
                <a:gd name="connsiteY0" fmla="*/ 123245 h 2708082"/>
                <a:gd name="connsiteX1" fmla="*/ 458525 w 1031681"/>
                <a:gd name="connsiteY1" fmla="*/ 155050 h 2708082"/>
                <a:gd name="connsiteX2" fmla="*/ 434671 w 1031681"/>
                <a:gd name="connsiteY2" fmla="*/ 262393 h 2708082"/>
                <a:gd name="connsiteX3" fmla="*/ 454549 w 1031681"/>
                <a:gd name="connsiteY3" fmla="*/ 465151 h 2708082"/>
                <a:gd name="connsiteX4" fmla="*/ 430695 w 1031681"/>
                <a:gd name="connsiteY4" fmla="*/ 612250 h 2708082"/>
                <a:gd name="connsiteX5" fmla="*/ 363109 w 1031681"/>
                <a:gd name="connsiteY5" fmla="*/ 322028 h 2708082"/>
                <a:gd name="connsiteX6" fmla="*/ 351182 w 1031681"/>
                <a:gd name="connsiteY6" fmla="*/ 91440 h 2708082"/>
                <a:gd name="connsiteX7" fmla="*/ 355158 w 1031681"/>
                <a:gd name="connsiteY7" fmla="*/ 35781 h 2708082"/>
                <a:gd name="connsiteX8" fmla="*/ 315401 w 1031681"/>
                <a:gd name="connsiteY8" fmla="*/ 67586 h 2708082"/>
                <a:gd name="connsiteX9" fmla="*/ 124570 w 1031681"/>
                <a:gd name="connsiteY9" fmla="*/ 143123 h 2708082"/>
                <a:gd name="connsiteX10" fmla="*/ 88789 w 1031681"/>
                <a:gd name="connsiteY10" fmla="*/ 258417 h 2708082"/>
                <a:gd name="connsiteX11" fmla="*/ 49033 w 1031681"/>
                <a:gd name="connsiteY11" fmla="*/ 377687 h 2708082"/>
                <a:gd name="connsiteX12" fmla="*/ 53008 w 1031681"/>
                <a:gd name="connsiteY12" fmla="*/ 429370 h 2708082"/>
                <a:gd name="connsiteX13" fmla="*/ 9276 w 1031681"/>
                <a:gd name="connsiteY13" fmla="*/ 663934 h 2708082"/>
                <a:gd name="connsiteX14" fmla="*/ 21203 w 1031681"/>
                <a:gd name="connsiteY14" fmla="*/ 791155 h 2708082"/>
                <a:gd name="connsiteX15" fmla="*/ 9276 w 1031681"/>
                <a:gd name="connsiteY15" fmla="*/ 914400 h 2708082"/>
                <a:gd name="connsiteX16" fmla="*/ 76862 w 1031681"/>
                <a:gd name="connsiteY16" fmla="*/ 1101256 h 2708082"/>
                <a:gd name="connsiteX17" fmla="*/ 100716 w 1031681"/>
                <a:gd name="connsiteY17" fmla="*/ 1144988 h 2708082"/>
                <a:gd name="connsiteX18" fmla="*/ 108667 w 1031681"/>
                <a:gd name="connsiteY18" fmla="*/ 1304014 h 2708082"/>
                <a:gd name="connsiteX19" fmla="*/ 148424 w 1031681"/>
                <a:gd name="connsiteY19" fmla="*/ 1459064 h 2708082"/>
                <a:gd name="connsiteX20" fmla="*/ 200107 w 1031681"/>
                <a:gd name="connsiteY20" fmla="*/ 1701579 h 2708082"/>
                <a:gd name="connsiteX21" fmla="*/ 204083 w 1031681"/>
                <a:gd name="connsiteY21" fmla="*/ 1777116 h 2708082"/>
                <a:gd name="connsiteX22" fmla="*/ 212034 w 1031681"/>
                <a:gd name="connsiteY22" fmla="*/ 1864581 h 2708082"/>
                <a:gd name="connsiteX23" fmla="*/ 200107 w 1031681"/>
                <a:gd name="connsiteY23" fmla="*/ 1948069 h 2708082"/>
                <a:gd name="connsiteX24" fmla="*/ 267694 w 1031681"/>
                <a:gd name="connsiteY24" fmla="*/ 2194560 h 2708082"/>
                <a:gd name="connsiteX25" fmla="*/ 263718 w 1031681"/>
                <a:gd name="connsiteY25" fmla="*/ 2266122 h 2708082"/>
                <a:gd name="connsiteX26" fmla="*/ 263718 w 1031681"/>
                <a:gd name="connsiteY26" fmla="*/ 2329732 h 2708082"/>
                <a:gd name="connsiteX27" fmla="*/ 144448 w 1031681"/>
                <a:gd name="connsiteY27" fmla="*/ 2472856 h 2708082"/>
                <a:gd name="connsiteX28" fmla="*/ 216010 w 1031681"/>
                <a:gd name="connsiteY28" fmla="*/ 2544417 h 2708082"/>
                <a:gd name="connsiteX29" fmla="*/ 335280 w 1031681"/>
                <a:gd name="connsiteY29" fmla="*/ 2480807 h 2708082"/>
                <a:gd name="connsiteX30" fmla="*/ 382987 w 1031681"/>
                <a:gd name="connsiteY30" fmla="*/ 2433099 h 2708082"/>
                <a:gd name="connsiteX31" fmla="*/ 454549 w 1031681"/>
                <a:gd name="connsiteY31" fmla="*/ 2381416 h 2708082"/>
                <a:gd name="connsiteX32" fmla="*/ 462501 w 1031681"/>
                <a:gd name="connsiteY32" fmla="*/ 2325756 h 2708082"/>
                <a:gd name="connsiteX33" fmla="*/ 478403 w 1031681"/>
                <a:gd name="connsiteY33" fmla="*/ 2293951 h 2708082"/>
                <a:gd name="connsiteX34" fmla="*/ 466476 w 1031681"/>
                <a:gd name="connsiteY34" fmla="*/ 2210463 h 2708082"/>
                <a:gd name="connsiteX35" fmla="*/ 474427 w 1031681"/>
                <a:gd name="connsiteY35" fmla="*/ 2150828 h 2708082"/>
                <a:gd name="connsiteX36" fmla="*/ 414793 w 1031681"/>
                <a:gd name="connsiteY36" fmla="*/ 1848678 h 2708082"/>
                <a:gd name="connsiteX37" fmla="*/ 434671 w 1031681"/>
                <a:gd name="connsiteY37" fmla="*/ 1816873 h 2708082"/>
                <a:gd name="connsiteX38" fmla="*/ 402866 w 1031681"/>
                <a:gd name="connsiteY38" fmla="*/ 1796995 h 2708082"/>
                <a:gd name="connsiteX39" fmla="*/ 426720 w 1031681"/>
                <a:gd name="connsiteY39" fmla="*/ 1765189 h 2708082"/>
                <a:gd name="connsiteX40" fmla="*/ 410817 w 1031681"/>
                <a:gd name="connsiteY40" fmla="*/ 1729409 h 2708082"/>
                <a:gd name="connsiteX41" fmla="*/ 454549 w 1031681"/>
                <a:gd name="connsiteY41" fmla="*/ 1486894 h 2708082"/>
                <a:gd name="connsiteX42" fmla="*/ 442622 w 1031681"/>
                <a:gd name="connsiteY42" fmla="*/ 1411356 h 2708082"/>
                <a:gd name="connsiteX43" fmla="*/ 458525 w 1031681"/>
                <a:gd name="connsiteY43" fmla="*/ 1363649 h 2708082"/>
                <a:gd name="connsiteX44" fmla="*/ 561892 w 1031681"/>
                <a:gd name="connsiteY44" fmla="*/ 1657847 h 2708082"/>
                <a:gd name="connsiteX45" fmla="*/ 573819 w 1031681"/>
                <a:gd name="connsiteY45" fmla="*/ 1749287 h 2708082"/>
                <a:gd name="connsiteX46" fmla="*/ 605624 w 1031681"/>
                <a:gd name="connsiteY46" fmla="*/ 1828800 h 2708082"/>
                <a:gd name="connsiteX47" fmla="*/ 585746 w 1031681"/>
                <a:gd name="connsiteY47" fmla="*/ 1872532 h 2708082"/>
                <a:gd name="connsiteX48" fmla="*/ 609600 w 1031681"/>
                <a:gd name="connsiteY48" fmla="*/ 1967948 h 2708082"/>
                <a:gd name="connsiteX49" fmla="*/ 633454 w 1031681"/>
                <a:gd name="connsiteY49" fmla="*/ 2146852 h 2708082"/>
                <a:gd name="connsiteX50" fmla="*/ 689113 w 1031681"/>
                <a:gd name="connsiteY50" fmla="*/ 2297927 h 2708082"/>
                <a:gd name="connsiteX51" fmla="*/ 673210 w 1031681"/>
                <a:gd name="connsiteY51" fmla="*/ 2353586 h 2708082"/>
                <a:gd name="connsiteX52" fmla="*/ 744772 w 1031681"/>
                <a:gd name="connsiteY52" fmla="*/ 2504661 h 2708082"/>
                <a:gd name="connsiteX53" fmla="*/ 760674 w 1031681"/>
                <a:gd name="connsiteY53" fmla="*/ 2647784 h 2708082"/>
                <a:gd name="connsiteX54" fmla="*/ 848139 w 1031681"/>
                <a:gd name="connsiteY54" fmla="*/ 2699468 h 2708082"/>
                <a:gd name="connsiteX55" fmla="*/ 927652 w 1031681"/>
                <a:gd name="connsiteY55" fmla="*/ 2667663 h 2708082"/>
                <a:gd name="connsiteX56" fmla="*/ 903798 w 1031681"/>
                <a:gd name="connsiteY56" fmla="*/ 2456953 h 2708082"/>
                <a:gd name="connsiteX57" fmla="*/ 919701 w 1031681"/>
                <a:gd name="connsiteY57" fmla="*/ 2405269 h 2708082"/>
                <a:gd name="connsiteX58" fmla="*/ 883920 w 1031681"/>
                <a:gd name="connsiteY58" fmla="*/ 2321781 h 2708082"/>
                <a:gd name="connsiteX59" fmla="*/ 852114 w 1031681"/>
                <a:gd name="connsiteY59" fmla="*/ 2278049 h 2708082"/>
                <a:gd name="connsiteX60" fmla="*/ 871993 w 1031681"/>
                <a:gd name="connsiteY60" fmla="*/ 2242268 h 2708082"/>
                <a:gd name="connsiteX61" fmla="*/ 883920 w 1031681"/>
                <a:gd name="connsiteY61" fmla="*/ 2182633 h 2708082"/>
                <a:gd name="connsiteX62" fmla="*/ 856090 w 1031681"/>
                <a:gd name="connsiteY62" fmla="*/ 2142876 h 2708082"/>
                <a:gd name="connsiteX63" fmla="*/ 875968 w 1031681"/>
                <a:gd name="connsiteY63" fmla="*/ 2122998 h 2708082"/>
                <a:gd name="connsiteX64" fmla="*/ 860066 w 1031681"/>
                <a:gd name="connsiteY64" fmla="*/ 1963972 h 2708082"/>
                <a:gd name="connsiteX65" fmla="*/ 871993 w 1031681"/>
                <a:gd name="connsiteY65" fmla="*/ 1912289 h 2708082"/>
                <a:gd name="connsiteX66" fmla="*/ 844163 w 1031681"/>
                <a:gd name="connsiteY66" fmla="*/ 1852654 h 2708082"/>
                <a:gd name="connsiteX67" fmla="*/ 856090 w 1031681"/>
                <a:gd name="connsiteY67" fmla="*/ 1796995 h 2708082"/>
                <a:gd name="connsiteX68" fmla="*/ 844163 w 1031681"/>
                <a:gd name="connsiteY68" fmla="*/ 1765189 h 2708082"/>
                <a:gd name="connsiteX69" fmla="*/ 804407 w 1031681"/>
                <a:gd name="connsiteY69" fmla="*/ 1594236 h 2708082"/>
                <a:gd name="connsiteX70" fmla="*/ 820309 w 1031681"/>
                <a:gd name="connsiteY70" fmla="*/ 974035 h 2708082"/>
                <a:gd name="connsiteX71" fmla="*/ 780553 w 1031681"/>
                <a:gd name="connsiteY71" fmla="*/ 695739 h 2708082"/>
                <a:gd name="connsiteX72" fmla="*/ 792480 w 1031681"/>
                <a:gd name="connsiteY72" fmla="*/ 568518 h 2708082"/>
                <a:gd name="connsiteX73" fmla="*/ 812358 w 1031681"/>
                <a:gd name="connsiteY73" fmla="*/ 679836 h 2708082"/>
                <a:gd name="connsiteX74" fmla="*/ 848139 w 1031681"/>
                <a:gd name="connsiteY74" fmla="*/ 854765 h 2708082"/>
                <a:gd name="connsiteX75" fmla="*/ 848139 w 1031681"/>
                <a:gd name="connsiteY75" fmla="*/ 1025718 h 2708082"/>
                <a:gd name="connsiteX76" fmla="*/ 832236 w 1031681"/>
                <a:gd name="connsiteY76" fmla="*/ 1137036 h 2708082"/>
                <a:gd name="connsiteX77" fmla="*/ 864041 w 1031681"/>
                <a:gd name="connsiteY77" fmla="*/ 1129085 h 2708082"/>
                <a:gd name="connsiteX78" fmla="*/ 871993 w 1031681"/>
                <a:gd name="connsiteY78" fmla="*/ 1180769 h 2708082"/>
                <a:gd name="connsiteX79" fmla="*/ 836212 w 1031681"/>
                <a:gd name="connsiteY79" fmla="*/ 1248355 h 2708082"/>
                <a:gd name="connsiteX80" fmla="*/ 864041 w 1031681"/>
                <a:gd name="connsiteY80" fmla="*/ 1272209 h 2708082"/>
                <a:gd name="connsiteX81" fmla="*/ 903798 w 1031681"/>
                <a:gd name="connsiteY81" fmla="*/ 1248355 h 2708082"/>
                <a:gd name="connsiteX82" fmla="*/ 947530 w 1031681"/>
                <a:gd name="connsiteY82" fmla="*/ 1244379 h 2708082"/>
                <a:gd name="connsiteX83" fmla="*/ 971384 w 1031681"/>
                <a:gd name="connsiteY83" fmla="*/ 1208598 h 2708082"/>
                <a:gd name="connsiteX84" fmla="*/ 987287 w 1031681"/>
                <a:gd name="connsiteY84" fmla="*/ 1093304 h 2708082"/>
                <a:gd name="connsiteX85" fmla="*/ 1015116 w 1031681"/>
                <a:gd name="connsiteY85" fmla="*/ 1005840 h 2708082"/>
                <a:gd name="connsiteX86" fmla="*/ 1031019 w 1031681"/>
                <a:gd name="connsiteY86" fmla="*/ 751398 h 2708082"/>
                <a:gd name="connsiteX87" fmla="*/ 1011141 w 1031681"/>
                <a:gd name="connsiteY87" fmla="*/ 584421 h 2708082"/>
                <a:gd name="connsiteX88" fmla="*/ 915725 w 1031681"/>
                <a:gd name="connsiteY88" fmla="*/ 230588 h 2708082"/>
                <a:gd name="connsiteX89" fmla="*/ 891871 w 1031681"/>
                <a:gd name="connsiteY89" fmla="*/ 131196 h 2708082"/>
                <a:gd name="connsiteX90" fmla="*/ 820309 w 1031681"/>
                <a:gd name="connsiteY90" fmla="*/ 95416 h 2708082"/>
                <a:gd name="connsiteX91" fmla="*/ 673210 w 1031681"/>
                <a:gd name="connsiteY91" fmla="*/ 63610 h 2708082"/>
                <a:gd name="connsiteX92" fmla="*/ 613575 w 1031681"/>
                <a:gd name="connsiteY92" fmla="*/ 39756 h 2708082"/>
                <a:gd name="connsiteX93" fmla="*/ 589721 w 1031681"/>
                <a:gd name="connsiteY93" fmla="*/ 7951 h 2708082"/>
                <a:gd name="connsiteX94" fmla="*/ 573819 w 1031681"/>
                <a:gd name="connsiteY94" fmla="*/ 87464 h 2708082"/>
                <a:gd name="connsiteX95" fmla="*/ 549965 w 1031681"/>
                <a:gd name="connsiteY95" fmla="*/ 218661 h 2708082"/>
                <a:gd name="connsiteX96" fmla="*/ 498281 w 1031681"/>
                <a:gd name="connsiteY96" fmla="*/ 163002 h 2708082"/>
                <a:gd name="connsiteX97" fmla="*/ 510208 w 1031681"/>
                <a:gd name="connsiteY97" fmla="*/ 131196 h 2708082"/>
                <a:gd name="connsiteX98" fmla="*/ 470452 w 1031681"/>
                <a:gd name="connsiteY98" fmla="*/ 95416 h 2708082"/>
                <a:gd name="connsiteX99" fmla="*/ 418768 w 1031681"/>
                <a:gd name="connsiteY99" fmla="*/ 123245 h 270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31681" h="2708082">
                  <a:moveTo>
                    <a:pt x="418768" y="123245"/>
                  </a:moveTo>
                  <a:cubicBezTo>
                    <a:pt x="416780" y="133184"/>
                    <a:pt x="455875" y="131859"/>
                    <a:pt x="458525" y="155050"/>
                  </a:cubicBezTo>
                  <a:cubicBezTo>
                    <a:pt x="461176" y="178241"/>
                    <a:pt x="435334" y="210710"/>
                    <a:pt x="434671" y="262393"/>
                  </a:cubicBezTo>
                  <a:cubicBezTo>
                    <a:pt x="434008" y="314076"/>
                    <a:pt x="455212" y="406842"/>
                    <a:pt x="454549" y="465151"/>
                  </a:cubicBezTo>
                  <a:cubicBezTo>
                    <a:pt x="453886" y="523460"/>
                    <a:pt x="445935" y="636104"/>
                    <a:pt x="430695" y="612250"/>
                  </a:cubicBezTo>
                  <a:cubicBezTo>
                    <a:pt x="415455" y="588396"/>
                    <a:pt x="376361" y="408830"/>
                    <a:pt x="363109" y="322028"/>
                  </a:cubicBezTo>
                  <a:cubicBezTo>
                    <a:pt x="349857" y="235226"/>
                    <a:pt x="352507" y="139148"/>
                    <a:pt x="351182" y="91440"/>
                  </a:cubicBezTo>
                  <a:cubicBezTo>
                    <a:pt x="349857" y="43732"/>
                    <a:pt x="361122" y="39757"/>
                    <a:pt x="355158" y="35781"/>
                  </a:cubicBezTo>
                  <a:cubicBezTo>
                    <a:pt x="349195" y="31805"/>
                    <a:pt x="353832" y="49696"/>
                    <a:pt x="315401" y="67586"/>
                  </a:cubicBezTo>
                  <a:cubicBezTo>
                    <a:pt x="276970" y="85476"/>
                    <a:pt x="162339" y="111318"/>
                    <a:pt x="124570" y="143123"/>
                  </a:cubicBezTo>
                  <a:cubicBezTo>
                    <a:pt x="86801" y="174928"/>
                    <a:pt x="101379" y="219323"/>
                    <a:pt x="88789" y="258417"/>
                  </a:cubicBezTo>
                  <a:cubicBezTo>
                    <a:pt x="76199" y="297511"/>
                    <a:pt x="54997" y="349195"/>
                    <a:pt x="49033" y="377687"/>
                  </a:cubicBezTo>
                  <a:cubicBezTo>
                    <a:pt x="43070" y="406179"/>
                    <a:pt x="59634" y="381662"/>
                    <a:pt x="53008" y="429370"/>
                  </a:cubicBezTo>
                  <a:cubicBezTo>
                    <a:pt x="46382" y="477078"/>
                    <a:pt x="14577" y="603637"/>
                    <a:pt x="9276" y="663934"/>
                  </a:cubicBezTo>
                  <a:cubicBezTo>
                    <a:pt x="3975" y="724231"/>
                    <a:pt x="21203" y="749411"/>
                    <a:pt x="21203" y="791155"/>
                  </a:cubicBezTo>
                  <a:cubicBezTo>
                    <a:pt x="21203" y="832899"/>
                    <a:pt x="0" y="862717"/>
                    <a:pt x="9276" y="914400"/>
                  </a:cubicBezTo>
                  <a:cubicBezTo>
                    <a:pt x="18553" y="966084"/>
                    <a:pt x="61622" y="1062825"/>
                    <a:pt x="76862" y="1101256"/>
                  </a:cubicBezTo>
                  <a:cubicBezTo>
                    <a:pt x="92102" y="1139687"/>
                    <a:pt x="95415" y="1111195"/>
                    <a:pt x="100716" y="1144988"/>
                  </a:cubicBezTo>
                  <a:cubicBezTo>
                    <a:pt x="106017" y="1178781"/>
                    <a:pt x="100716" y="1251668"/>
                    <a:pt x="108667" y="1304014"/>
                  </a:cubicBezTo>
                  <a:cubicBezTo>
                    <a:pt x="116618" y="1356360"/>
                    <a:pt x="133184" y="1392803"/>
                    <a:pt x="148424" y="1459064"/>
                  </a:cubicBezTo>
                  <a:cubicBezTo>
                    <a:pt x="163664" y="1525325"/>
                    <a:pt x="190831" y="1648570"/>
                    <a:pt x="200107" y="1701579"/>
                  </a:cubicBezTo>
                  <a:cubicBezTo>
                    <a:pt x="209383" y="1754588"/>
                    <a:pt x="202095" y="1749949"/>
                    <a:pt x="204083" y="1777116"/>
                  </a:cubicBezTo>
                  <a:cubicBezTo>
                    <a:pt x="206071" y="1804283"/>
                    <a:pt x="212697" y="1836089"/>
                    <a:pt x="212034" y="1864581"/>
                  </a:cubicBezTo>
                  <a:cubicBezTo>
                    <a:pt x="211371" y="1893073"/>
                    <a:pt x="190830" y="1893073"/>
                    <a:pt x="200107" y="1948069"/>
                  </a:cubicBezTo>
                  <a:cubicBezTo>
                    <a:pt x="209384" y="2003065"/>
                    <a:pt x="257092" y="2141551"/>
                    <a:pt x="267694" y="2194560"/>
                  </a:cubicBezTo>
                  <a:cubicBezTo>
                    <a:pt x="278296" y="2247569"/>
                    <a:pt x="264381" y="2243593"/>
                    <a:pt x="263718" y="2266122"/>
                  </a:cubicBezTo>
                  <a:cubicBezTo>
                    <a:pt x="263055" y="2288651"/>
                    <a:pt x="283596" y="2295276"/>
                    <a:pt x="263718" y="2329732"/>
                  </a:cubicBezTo>
                  <a:cubicBezTo>
                    <a:pt x="243840" y="2364188"/>
                    <a:pt x="152399" y="2437075"/>
                    <a:pt x="144448" y="2472856"/>
                  </a:cubicBezTo>
                  <a:cubicBezTo>
                    <a:pt x="136497" y="2508637"/>
                    <a:pt x="184205" y="2543092"/>
                    <a:pt x="216010" y="2544417"/>
                  </a:cubicBezTo>
                  <a:cubicBezTo>
                    <a:pt x="247815" y="2545742"/>
                    <a:pt x="307451" y="2499360"/>
                    <a:pt x="335280" y="2480807"/>
                  </a:cubicBezTo>
                  <a:cubicBezTo>
                    <a:pt x="363109" y="2462254"/>
                    <a:pt x="363109" y="2449664"/>
                    <a:pt x="382987" y="2433099"/>
                  </a:cubicBezTo>
                  <a:cubicBezTo>
                    <a:pt x="402865" y="2416534"/>
                    <a:pt x="441297" y="2399307"/>
                    <a:pt x="454549" y="2381416"/>
                  </a:cubicBezTo>
                  <a:cubicBezTo>
                    <a:pt x="467801" y="2363525"/>
                    <a:pt x="458525" y="2340334"/>
                    <a:pt x="462501" y="2325756"/>
                  </a:cubicBezTo>
                  <a:cubicBezTo>
                    <a:pt x="466477" y="2311179"/>
                    <a:pt x="477741" y="2313166"/>
                    <a:pt x="478403" y="2293951"/>
                  </a:cubicBezTo>
                  <a:cubicBezTo>
                    <a:pt x="479065" y="2274736"/>
                    <a:pt x="467139" y="2234317"/>
                    <a:pt x="466476" y="2210463"/>
                  </a:cubicBezTo>
                  <a:cubicBezTo>
                    <a:pt x="465813" y="2186609"/>
                    <a:pt x="483041" y="2211125"/>
                    <a:pt x="474427" y="2150828"/>
                  </a:cubicBezTo>
                  <a:cubicBezTo>
                    <a:pt x="465813" y="2090531"/>
                    <a:pt x="421419" y="1904337"/>
                    <a:pt x="414793" y="1848678"/>
                  </a:cubicBezTo>
                  <a:cubicBezTo>
                    <a:pt x="408167" y="1793019"/>
                    <a:pt x="436659" y="1825487"/>
                    <a:pt x="434671" y="1816873"/>
                  </a:cubicBezTo>
                  <a:cubicBezTo>
                    <a:pt x="432683" y="1808259"/>
                    <a:pt x="404191" y="1805609"/>
                    <a:pt x="402866" y="1796995"/>
                  </a:cubicBezTo>
                  <a:cubicBezTo>
                    <a:pt x="401541" y="1788381"/>
                    <a:pt x="425395" y="1776453"/>
                    <a:pt x="426720" y="1765189"/>
                  </a:cubicBezTo>
                  <a:cubicBezTo>
                    <a:pt x="428045" y="1753925"/>
                    <a:pt x="406179" y="1775791"/>
                    <a:pt x="410817" y="1729409"/>
                  </a:cubicBezTo>
                  <a:cubicBezTo>
                    <a:pt x="415455" y="1683027"/>
                    <a:pt x="449248" y="1539903"/>
                    <a:pt x="454549" y="1486894"/>
                  </a:cubicBezTo>
                  <a:cubicBezTo>
                    <a:pt x="459850" y="1433885"/>
                    <a:pt x="441959" y="1431897"/>
                    <a:pt x="442622" y="1411356"/>
                  </a:cubicBezTo>
                  <a:cubicBezTo>
                    <a:pt x="443285" y="1390815"/>
                    <a:pt x="438647" y="1322567"/>
                    <a:pt x="458525" y="1363649"/>
                  </a:cubicBezTo>
                  <a:cubicBezTo>
                    <a:pt x="478403" y="1404731"/>
                    <a:pt x="542676" y="1593574"/>
                    <a:pt x="561892" y="1657847"/>
                  </a:cubicBezTo>
                  <a:cubicBezTo>
                    <a:pt x="581108" y="1722120"/>
                    <a:pt x="566530" y="1720795"/>
                    <a:pt x="573819" y="1749287"/>
                  </a:cubicBezTo>
                  <a:cubicBezTo>
                    <a:pt x="581108" y="1777779"/>
                    <a:pt x="603636" y="1808259"/>
                    <a:pt x="605624" y="1828800"/>
                  </a:cubicBezTo>
                  <a:cubicBezTo>
                    <a:pt x="607612" y="1849341"/>
                    <a:pt x="585083" y="1849341"/>
                    <a:pt x="585746" y="1872532"/>
                  </a:cubicBezTo>
                  <a:cubicBezTo>
                    <a:pt x="586409" y="1895723"/>
                    <a:pt x="601649" y="1922228"/>
                    <a:pt x="609600" y="1967948"/>
                  </a:cubicBezTo>
                  <a:cubicBezTo>
                    <a:pt x="617551" y="2013668"/>
                    <a:pt x="620202" y="2091856"/>
                    <a:pt x="633454" y="2146852"/>
                  </a:cubicBezTo>
                  <a:cubicBezTo>
                    <a:pt x="646706" y="2201848"/>
                    <a:pt x="682487" y="2263471"/>
                    <a:pt x="689113" y="2297927"/>
                  </a:cubicBezTo>
                  <a:cubicBezTo>
                    <a:pt x="695739" y="2332383"/>
                    <a:pt x="663934" y="2319130"/>
                    <a:pt x="673210" y="2353586"/>
                  </a:cubicBezTo>
                  <a:cubicBezTo>
                    <a:pt x="682487" y="2388042"/>
                    <a:pt x="730195" y="2455628"/>
                    <a:pt x="744772" y="2504661"/>
                  </a:cubicBezTo>
                  <a:cubicBezTo>
                    <a:pt x="759349" y="2553694"/>
                    <a:pt x="743446" y="2615316"/>
                    <a:pt x="760674" y="2647784"/>
                  </a:cubicBezTo>
                  <a:cubicBezTo>
                    <a:pt x="777902" y="2680252"/>
                    <a:pt x="820309" y="2696155"/>
                    <a:pt x="848139" y="2699468"/>
                  </a:cubicBezTo>
                  <a:cubicBezTo>
                    <a:pt x="875969" y="2702781"/>
                    <a:pt x="918376" y="2708082"/>
                    <a:pt x="927652" y="2667663"/>
                  </a:cubicBezTo>
                  <a:cubicBezTo>
                    <a:pt x="936928" y="2627244"/>
                    <a:pt x="905123" y="2500685"/>
                    <a:pt x="903798" y="2456953"/>
                  </a:cubicBezTo>
                  <a:cubicBezTo>
                    <a:pt x="902473" y="2413221"/>
                    <a:pt x="923014" y="2427798"/>
                    <a:pt x="919701" y="2405269"/>
                  </a:cubicBezTo>
                  <a:cubicBezTo>
                    <a:pt x="916388" y="2382740"/>
                    <a:pt x="895184" y="2342984"/>
                    <a:pt x="883920" y="2321781"/>
                  </a:cubicBezTo>
                  <a:cubicBezTo>
                    <a:pt x="872656" y="2300578"/>
                    <a:pt x="854102" y="2291301"/>
                    <a:pt x="852114" y="2278049"/>
                  </a:cubicBezTo>
                  <a:cubicBezTo>
                    <a:pt x="850126" y="2264797"/>
                    <a:pt x="866692" y="2258171"/>
                    <a:pt x="871993" y="2242268"/>
                  </a:cubicBezTo>
                  <a:cubicBezTo>
                    <a:pt x="877294" y="2226365"/>
                    <a:pt x="886571" y="2199198"/>
                    <a:pt x="883920" y="2182633"/>
                  </a:cubicBezTo>
                  <a:cubicBezTo>
                    <a:pt x="881270" y="2166068"/>
                    <a:pt x="857415" y="2152815"/>
                    <a:pt x="856090" y="2142876"/>
                  </a:cubicBezTo>
                  <a:cubicBezTo>
                    <a:pt x="854765" y="2132937"/>
                    <a:pt x="875305" y="2152815"/>
                    <a:pt x="875968" y="2122998"/>
                  </a:cubicBezTo>
                  <a:cubicBezTo>
                    <a:pt x="876631" y="2093181"/>
                    <a:pt x="860728" y="1999090"/>
                    <a:pt x="860066" y="1963972"/>
                  </a:cubicBezTo>
                  <a:cubicBezTo>
                    <a:pt x="859404" y="1928854"/>
                    <a:pt x="874643" y="1930842"/>
                    <a:pt x="871993" y="1912289"/>
                  </a:cubicBezTo>
                  <a:cubicBezTo>
                    <a:pt x="869343" y="1893736"/>
                    <a:pt x="846813" y="1871869"/>
                    <a:pt x="844163" y="1852654"/>
                  </a:cubicBezTo>
                  <a:cubicBezTo>
                    <a:pt x="841513" y="1833439"/>
                    <a:pt x="856090" y="1811572"/>
                    <a:pt x="856090" y="1796995"/>
                  </a:cubicBezTo>
                  <a:cubicBezTo>
                    <a:pt x="856090" y="1782418"/>
                    <a:pt x="852777" y="1798982"/>
                    <a:pt x="844163" y="1765189"/>
                  </a:cubicBezTo>
                  <a:cubicBezTo>
                    <a:pt x="835549" y="1731396"/>
                    <a:pt x="808383" y="1726095"/>
                    <a:pt x="804407" y="1594236"/>
                  </a:cubicBezTo>
                  <a:cubicBezTo>
                    <a:pt x="800431" y="1462377"/>
                    <a:pt x="824285" y="1123784"/>
                    <a:pt x="820309" y="974035"/>
                  </a:cubicBezTo>
                  <a:cubicBezTo>
                    <a:pt x="816333" y="824286"/>
                    <a:pt x="785191" y="763325"/>
                    <a:pt x="780553" y="695739"/>
                  </a:cubicBezTo>
                  <a:cubicBezTo>
                    <a:pt x="775915" y="628153"/>
                    <a:pt x="787179" y="571169"/>
                    <a:pt x="792480" y="568518"/>
                  </a:cubicBezTo>
                  <a:cubicBezTo>
                    <a:pt x="797781" y="565868"/>
                    <a:pt x="803082" y="632128"/>
                    <a:pt x="812358" y="679836"/>
                  </a:cubicBezTo>
                  <a:cubicBezTo>
                    <a:pt x="821634" y="727544"/>
                    <a:pt x="842175" y="797118"/>
                    <a:pt x="848139" y="854765"/>
                  </a:cubicBezTo>
                  <a:cubicBezTo>
                    <a:pt x="854103" y="912412"/>
                    <a:pt x="850790" y="978673"/>
                    <a:pt x="848139" y="1025718"/>
                  </a:cubicBezTo>
                  <a:cubicBezTo>
                    <a:pt x="845489" y="1072763"/>
                    <a:pt x="829586" y="1119808"/>
                    <a:pt x="832236" y="1137036"/>
                  </a:cubicBezTo>
                  <a:cubicBezTo>
                    <a:pt x="834886" y="1154264"/>
                    <a:pt x="857415" y="1121796"/>
                    <a:pt x="864041" y="1129085"/>
                  </a:cubicBezTo>
                  <a:cubicBezTo>
                    <a:pt x="870667" y="1136374"/>
                    <a:pt x="876631" y="1160891"/>
                    <a:pt x="871993" y="1180769"/>
                  </a:cubicBezTo>
                  <a:cubicBezTo>
                    <a:pt x="867355" y="1200647"/>
                    <a:pt x="837537" y="1233115"/>
                    <a:pt x="836212" y="1248355"/>
                  </a:cubicBezTo>
                  <a:cubicBezTo>
                    <a:pt x="834887" y="1263595"/>
                    <a:pt x="852777" y="1272209"/>
                    <a:pt x="864041" y="1272209"/>
                  </a:cubicBezTo>
                  <a:cubicBezTo>
                    <a:pt x="875305" y="1272209"/>
                    <a:pt x="889883" y="1252993"/>
                    <a:pt x="903798" y="1248355"/>
                  </a:cubicBezTo>
                  <a:cubicBezTo>
                    <a:pt x="917713" y="1243717"/>
                    <a:pt x="936266" y="1251005"/>
                    <a:pt x="947530" y="1244379"/>
                  </a:cubicBezTo>
                  <a:cubicBezTo>
                    <a:pt x="958794" y="1237753"/>
                    <a:pt x="964758" y="1233777"/>
                    <a:pt x="971384" y="1208598"/>
                  </a:cubicBezTo>
                  <a:cubicBezTo>
                    <a:pt x="978010" y="1183419"/>
                    <a:pt x="979998" y="1127097"/>
                    <a:pt x="987287" y="1093304"/>
                  </a:cubicBezTo>
                  <a:cubicBezTo>
                    <a:pt x="994576" y="1059511"/>
                    <a:pt x="1007827" y="1062824"/>
                    <a:pt x="1015116" y="1005840"/>
                  </a:cubicBezTo>
                  <a:cubicBezTo>
                    <a:pt x="1022405" y="948856"/>
                    <a:pt x="1031681" y="821634"/>
                    <a:pt x="1031019" y="751398"/>
                  </a:cubicBezTo>
                  <a:cubicBezTo>
                    <a:pt x="1030357" y="681162"/>
                    <a:pt x="1030357" y="671223"/>
                    <a:pt x="1011141" y="584421"/>
                  </a:cubicBezTo>
                  <a:cubicBezTo>
                    <a:pt x="991925" y="497619"/>
                    <a:pt x="935603" y="306126"/>
                    <a:pt x="915725" y="230588"/>
                  </a:cubicBezTo>
                  <a:cubicBezTo>
                    <a:pt x="895847" y="155051"/>
                    <a:pt x="907774" y="153725"/>
                    <a:pt x="891871" y="131196"/>
                  </a:cubicBezTo>
                  <a:cubicBezTo>
                    <a:pt x="875968" y="108667"/>
                    <a:pt x="856752" y="106680"/>
                    <a:pt x="820309" y="95416"/>
                  </a:cubicBezTo>
                  <a:cubicBezTo>
                    <a:pt x="783866" y="84152"/>
                    <a:pt x="707666" y="72887"/>
                    <a:pt x="673210" y="63610"/>
                  </a:cubicBezTo>
                  <a:cubicBezTo>
                    <a:pt x="638754" y="54333"/>
                    <a:pt x="627490" y="49033"/>
                    <a:pt x="613575" y="39756"/>
                  </a:cubicBezTo>
                  <a:cubicBezTo>
                    <a:pt x="599660" y="30480"/>
                    <a:pt x="596347" y="0"/>
                    <a:pt x="589721" y="7951"/>
                  </a:cubicBezTo>
                  <a:cubicBezTo>
                    <a:pt x="583095" y="15902"/>
                    <a:pt x="580445" y="52346"/>
                    <a:pt x="573819" y="87464"/>
                  </a:cubicBezTo>
                  <a:cubicBezTo>
                    <a:pt x="567193" y="122582"/>
                    <a:pt x="562555" y="206071"/>
                    <a:pt x="549965" y="218661"/>
                  </a:cubicBezTo>
                  <a:cubicBezTo>
                    <a:pt x="537375" y="231251"/>
                    <a:pt x="504907" y="177580"/>
                    <a:pt x="498281" y="163002"/>
                  </a:cubicBezTo>
                  <a:cubicBezTo>
                    <a:pt x="491655" y="148425"/>
                    <a:pt x="514846" y="142460"/>
                    <a:pt x="510208" y="131196"/>
                  </a:cubicBezTo>
                  <a:cubicBezTo>
                    <a:pt x="505570" y="119932"/>
                    <a:pt x="486355" y="98729"/>
                    <a:pt x="470452" y="95416"/>
                  </a:cubicBezTo>
                  <a:cubicBezTo>
                    <a:pt x="454550" y="92103"/>
                    <a:pt x="420756" y="113306"/>
                    <a:pt x="418768" y="1232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6726140" y="2586824"/>
              <a:ext cx="328655" cy="545327"/>
            </a:xfrm>
            <a:custGeom>
              <a:avLst/>
              <a:gdLst>
                <a:gd name="connsiteX0" fmla="*/ 143787 w 328655"/>
                <a:gd name="connsiteY0" fmla="*/ 538039 h 545327"/>
                <a:gd name="connsiteX1" fmla="*/ 80177 w 328655"/>
                <a:gd name="connsiteY1" fmla="*/ 490331 h 545327"/>
                <a:gd name="connsiteX2" fmla="*/ 80177 w 328655"/>
                <a:gd name="connsiteY2" fmla="*/ 450574 h 545327"/>
                <a:gd name="connsiteX3" fmla="*/ 52347 w 328655"/>
                <a:gd name="connsiteY3" fmla="*/ 367086 h 545327"/>
                <a:gd name="connsiteX4" fmla="*/ 28493 w 328655"/>
                <a:gd name="connsiteY4" fmla="*/ 359134 h 545327"/>
                <a:gd name="connsiteX5" fmla="*/ 663 w 328655"/>
                <a:gd name="connsiteY5" fmla="*/ 263719 h 545327"/>
                <a:gd name="connsiteX6" fmla="*/ 24517 w 328655"/>
                <a:gd name="connsiteY6" fmla="*/ 255767 h 545327"/>
                <a:gd name="connsiteX7" fmla="*/ 12590 w 328655"/>
                <a:gd name="connsiteY7" fmla="*/ 160352 h 545327"/>
                <a:gd name="connsiteX8" fmla="*/ 36444 w 328655"/>
                <a:gd name="connsiteY8" fmla="*/ 68912 h 545327"/>
                <a:gd name="connsiteX9" fmla="*/ 143787 w 328655"/>
                <a:gd name="connsiteY9" fmla="*/ 5301 h 545327"/>
                <a:gd name="connsiteX10" fmla="*/ 255105 w 328655"/>
                <a:gd name="connsiteY10" fmla="*/ 37106 h 545327"/>
                <a:gd name="connsiteX11" fmla="*/ 298837 w 328655"/>
                <a:gd name="connsiteY11" fmla="*/ 144449 h 545327"/>
                <a:gd name="connsiteX12" fmla="*/ 298837 w 328655"/>
                <a:gd name="connsiteY12" fmla="*/ 227938 h 545327"/>
                <a:gd name="connsiteX13" fmla="*/ 326667 w 328655"/>
                <a:gd name="connsiteY13" fmla="*/ 227938 h 545327"/>
                <a:gd name="connsiteX14" fmla="*/ 310764 w 328655"/>
                <a:gd name="connsiteY14" fmla="*/ 331305 h 545327"/>
                <a:gd name="connsiteX15" fmla="*/ 294862 w 328655"/>
                <a:gd name="connsiteY15" fmla="*/ 331305 h 545327"/>
                <a:gd name="connsiteX16" fmla="*/ 286910 w 328655"/>
                <a:gd name="connsiteY16" fmla="*/ 418769 h 545327"/>
                <a:gd name="connsiteX17" fmla="*/ 278959 w 328655"/>
                <a:gd name="connsiteY17" fmla="*/ 442623 h 545327"/>
                <a:gd name="connsiteX18" fmla="*/ 207397 w 328655"/>
                <a:gd name="connsiteY18" fmla="*/ 530087 h 545327"/>
                <a:gd name="connsiteX19" fmla="*/ 143787 w 328655"/>
                <a:gd name="connsiteY19" fmla="*/ 538039 h 5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655" h="545327">
                  <a:moveTo>
                    <a:pt x="143787" y="538039"/>
                  </a:moveTo>
                  <a:cubicBezTo>
                    <a:pt x="122584" y="531413"/>
                    <a:pt x="90779" y="504908"/>
                    <a:pt x="80177" y="490331"/>
                  </a:cubicBezTo>
                  <a:cubicBezTo>
                    <a:pt x="69575" y="475754"/>
                    <a:pt x="84815" y="471115"/>
                    <a:pt x="80177" y="450574"/>
                  </a:cubicBezTo>
                  <a:cubicBezTo>
                    <a:pt x="75539" y="430033"/>
                    <a:pt x="60961" y="382326"/>
                    <a:pt x="52347" y="367086"/>
                  </a:cubicBezTo>
                  <a:cubicBezTo>
                    <a:pt x="43733" y="351846"/>
                    <a:pt x="37107" y="376362"/>
                    <a:pt x="28493" y="359134"/>
                  </a:cubicBezTo>
                  <a:cubicBezTo>
                    <a:pt x="19879" y="341906"/>
                    <a:pt x="1326" y="280947"/>
                    <a:pt x="663" y="263719"/>
                  </a:cubicBezTo>
                  <a:cubicBezTo>
                    <a:pt x="0" y="246491"/>
                    <a:pt x="22529" y="272995"/>
                    <a:pt x="24517" y="255767"/>
                  </a:cubicBezTo>
                  <a:cubicBezTo>
                    <a:pt x="26505" y="238539"/>
                    <a:pt x="10602" y="191495"/>
                    <a:pt x="12590" y="160352"/>
                  </a:cubicBezTo>
                  <a:cubicBezTo>
                    <a:pt x="14578" y="129210"/>
                    <a:pt x="14578" y="94754"/>
                    <a:pt x="36444" y="68912"/>
                  </a:cubicBezTo>
                  <a:cubicBezTo>
                    <a:pt x="58310" y="43070"/>
                    <a:pt x="107344" y="10602"/>
                    <a:pt x="143787" y="5301"/>
                  </a:cubicBezTo>
                  <a:cubicBezTo>
                    <a:pt x="180230" y="0"/>
                    <a:pt x="229263" y="13915"/>
                    <a:pt x="255105" y="37106"/>
                  </a:cubicBezTo>
                  <a:cubicBezTo>
                    <a:pt x="280947" y="60297"/>
                    <a:pt x="291548" y="112644"/>
                    <a:pt x="298837" y="144449"/>
                  </a:cubicBezTo>
                  <a:cubicBezTo>
                    <a:pt x="306126" y="176254"/>
                    <a:pt x="294199" y="214023"/>
                    <a:pt x="298837" y="227938"/>
                  </a:cubicBezTo>
                  <a:cubicBezTo>
                    <a:pt x="303475" y="241853"/>
                    <a:pt x="324679" y="210710"/>
                    <a:pt x="326667" y="227938"/>
                  </a:cubicBezTo>
                  <a:cubicBezTo>
                    <a:pt x="328655" y="245166"/>
                    <a:pt x="316065" y="314077"/>
                    <a:pt x="310764" y="331305"/>
                  </a:cubicBezTo>
                  <a:cubicBezTo>
                    <a:pt x="305463" y="348533"/>
                    <a:pt x="298838" y="316728"/>
                    <a:pt x="294862" y="331305"/>
                  </a:cubicBezTo>
                  <a:cubicBezTo>
                    <a:pt x="290886" y="345882"/>
                    <a:pt x="289560" y="400216"/>
                    <a:pt x="286910" y="418769"/>
                  </a:cubicBezTo>
                  <a:cubicBezTo>
                    <a:pt x="284260" y="437322"/>
                    <a:pt x="292211" y="424070"/>
                    <a:pt x="278959" y="442623"/>
                  </a:cubicBezTo>
                  <a:cubicBezTo>
                    <a:pt x="265707" y="461176"/>
                    <a:pt x="227938" y="514847"/>
                    <a:pt x="207397" y="530087"/>
                  </a:cubicBezTo>
                  <a:cubicBezTo>
                    <a:pt x="186856" y="545327"/>
                    <a:pt x="164990" y="544665"/>
                    <a:pt x="143787" y="5380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7"/>
          <p:cNvGrpSpPr/>
          <p:nvPr/>
        </p:nvGrpSpPr>
        <p:grpSpPr>
          <a:xfrm flipH="1">
            <a:off x="4752020" y="1808820"/>
            <a:ext cx="820902" cy="2331180"/>
            <a:chOff x="5423612" y="2688890"/>
            <a:chExt cx="1073505" cy="3048520"/>
          </a:xfrm>
          <a:solidFill>
            <a:schemeClr val="tx1">
              <a:alpha val="40000"/>
            </a:schemeClr>
          </a:solidFill>
        </p:grpSpPr>
        <p:sp>
          <p:nvSpPr>
            <p:cNvPr id="9" name="자유형 8"/>
            <p:cNvSpPr/>
            <p:nvPr/>
          </p:nvSpPr>
          <p:spPr>
            <a:xfrm>
              <a:off x="5423612" y="3087625"/>
              <a:ext cx="1073505" cy="2649785"/>
            </a:xfrm>
            <a:custGeom>
              <a:avLst/>
              <a:gdLst>
                <a:gd name="connsiteX0" fmla="*/ 922324 w 1073505"/>
                <a:gd name="connsiteY0" fmla="*/ 1078382 h 2625547"/>
                <a:gd name="connsiteX1" fmla="*/ 962558 w 1073505"/>
                <a:gd name="connsiteY1" fmla="*/ 1118616 h 2625547"/>
                <a:gd name="connsiteX2" fmla="*/ 969873 w 1073505"/>
                <a:gd name="connsiteY2" fmla="*/ 1173480 h 2625547"/>
                <a:gd name="connsiteX3" fmla="*/ 991818 w 1073505"/>
                <a:gd name="connsiteY3" fmla="*/ 1125931 h 2625547"/>
                <a:gd name="connsiteX4" fmla="*/ 1028394 w 1073505"/>
                <a:gd name="connsiteY4" fmla="*/ 1133246 h 2625547"/>
                <a:gd name="connsiteX5" fmla="*/ 1013764 w 1073505"/>
                <a:gd name="connsiteY5" fmla="*/ 1169822 h 2625547"/>
                <a:gd name="connsiteX6" fmla="*/ 991818 w 1073505"/>
                <a:gd name="connsiteY6" fmla="*/ 1173480 h 2625547"/>
                <a:gd name="connsiteX7" fmla="*/ 984503 w 1073505"/>
                <a:gd name="connsiteY7" fmla="*/ 1202741 h 2625547"/>
                <a:gd name="connsiteX8" fmla="*/ 966215 w 1073505"/>
                <a:gd name="connsiteY8" fmla="*/ 1202741 h 2625547"/>
                <a:gd name="connsiteX9" fmla="*/ 988161 w 1073505"/>
                <a:gd name="connsiteY9" fmla="*/ 1235659 h 2625547"/>
                <a:gd name="connsiteX10" fmla="*/ 1046682 w 1073505"/>
                <a:gd name="connsiteY10" fmla="*/ 1195426 h 2625547"/>
                <a:gd name="connsiteX11" fmla="*/ 1068628 w 1073505"/>
                <a:gd name="connsiteY11" fmla="*/ 1129589 h 2625547"/>
                <a:gd name="connsiteX12" fmla="*/ 1072286 w 1073505"/>
                <a:gd name="connsiteY12" fmla="*/ 1093013 h 2625547"/>
                <a:gd name="connsiteX13" fmla="*/ 1061313 w 1073505"/>
                <a:gd name="connsiteY13" fmla="*/ 1071067 h 2625547"/>
                <a:gd name="connsiteX14" fmla="*/ 1032052 w 1073505"/>
                <a:gd name="connsiteY14" fmla="*/ 964997 h 2625547"/>
                <a:gd name="connsiteX15" fmla="*/ 999134 w 1073505"/>
                <a:gd name="connsiteY15" fmla="*/ 851611 h 2625547"/>
                <a:gd name="connsiteX16" fmla="*/ 988161 w 1073505"/>
                <a:gd name="connsiteY16" fmla="*/ 727253 h 2625547"/>
                <a:gd name="connsiteX17" fmla="*/ 922324 w 1073505"/>
                <a:gd name="connsiteY17" fmla="*/ 548030 h 2625547"/>
                <a:gd name="connsiteX18" fmla="*/ 856487 w 1073505"/>
                <a:gd name="connsiteY18" fmla="*/ 244450 h 2625547"/>
                <a:gd name="connsiteX19" fmla="*/ 838199 w 1073505"/>
                <a:gd name="connsiteY19" fmla="*/ 189586 h 2625547"/>
                <a:gd name="connsiteX20" fmla="*/ 732129 w 1073505"/>
                <a:gd name="connsiteY20" fmla="*/ 134722 h 2625547"/>
                <a:gd name="connsiteX21" fmla="*/ 637031 w 1073505"/>
                <a:gd name="connsiteY21" fmla="*/ 65227 h 2625547"/>
                <a:gd name="connsiteX22" fmla="*/ 699210 w 1073505"/>
                <a:gd name="connsiteY22" fmla="*/ 171298 h 2625547"/>
                <a:gd name="connsiteX23" fmla="*/ 721156 w 1073505"/>
                <a:gd name="connsiteY23" fmla="*/ 255422 h 2625547"/>
                <a:gd name="connsiteX24" fmla="*/ 713841 w 1073505"/>
                <a:gd name="connsiteY24" fmla="*/ 354178 h 2625547"/>
                <a:gd name="connsiteX25" fmla="*/ 702868 w 1073505"/>
                <a:gd name="connsiteY25" fmla="*/ 357835 h 2625547"/>
                <a:gd name="connsiteX26" fmla="*/ 688238 w 1073505"/>
                <a:gd name="connsiteY26" fmla="*/ 281026 h 2625547"/>
                <a:gd name="connsiteX27" fmla="*/ 600455 w 1073505"/>
                <a:gd name="connsiteY27" fmla="*/ 153010 h 2625547"/>
                <a:gd name="connsiteX28" fmla="*/ 615086 w 1073505"/>
                <a:gd name="connsiteY28" fmla="*/ 127406 h 2625547"/>
                <a:gd name="connsiteX29" fmla="*/ 589482 w 1073505"/>
                <a:gd name="connsiteY29" fmla="*/ 87173 h 2625547"/>
                <a:gd name="connsiteX30" fmla="*/ 501700 w 1073505"/>
                <a:gd name="connsiteY30" fmla="*/ 68885 h 2625547"/>
                <a:gd name="connsiteX31" fmla="*/ 556564 w 1073505"/>
                <a:gd name="connsiteY31" fmla="*/ 145694 h 2625547"/>
                <a:gd name="connsiteX32" fmla="*/ 534618 w 1073505"/>
                <a:gd name="connsiteY32" fmla="*/ 204216 h 2625547"/>
                <a:gd name="connsiteX33" fmla="*/ 443178 w 1073505"/>
                <a:gd name="connsiteY33" fmla="*/ 50597 h 2625547"/>
                <a:gd name="connsiteX34" fmla="*/ 417575 w 1073505"/>
                <a:gd name="connsiteY34" fmla="*/ 17678 h 2625547"/>
                <a:gd name="connsiteX35" fmla="*/ 395630 w 1073505"/>
                <a:gd name="connsiteY35" fmla="*/ 3048 h 2625547"/>
                <a:gd name="connsiteX36" fmla="*/ 359054 w 1073505"/>
                <a:gd name="connsiteY36" fmla="*/ 35966 h 2625547"/>
                <a:gd name="connsiteX37" fmla="*/ 231038 w 1073505"/>
                <a:gd name="connsiteY37" fmla="*/ 54254 h 2625547"/>
                <a:gd name="connsiteX38" fmla="*/ 154228 w 1073505"/>
                <a:gd name="connsiteY38" fmla="*/ 46939 h 2625547"/>
                <a:gd name="connsiteX39" fmla="*/ 135940 w 1073505"/>
                <a:gd name="connsiteY39" fmla="*/ 90830 h 2625547"/>
                <a:gd name="connsiteX40" fmla="*/ 88391 w 1073505"/>
                <a:gd name="connsiteY40" fmla="*/ 156667 h 2625547"/>
                <a:gd name="connsiteX41" fmla="*/ 92049 w 1073505"/>
                <a:gd name="connsiteY41" fmla="*/ 204216 h 2625547"/>
                <a:gd name="connsiteX42" fmla="*/ 81076 w 1073505"/>
                <a:gd name="connsiteY42" fmla="*/ 226162 h 2625547"/>
                <a:gd name="connsiteX43" fmla="*/ 11582 w 1073505"/>
                <a:gd name="connsiteY43" fmla="*/ 646786 h 2625547"/>
                <a:gd name="connsiteX44" fmla="*/ 11582 w 1073505"/>
                <a:gd name="connsiteY44" fmla="*/ 741883 h 2625547"/>
                <a:gd name="connsiteX45" fmla="*/ 51815 w 1073505"/>
                <a:gd name="connsiteY45" fmla="*/ 913790 h 2625547"/>
                <a:gd name="connsiteX46" fmla="*/ 77418 w 1073505"/>
                <a:gd name="connsiteY46" fmla="*/ 1023518 h 2625547"/>
                <a:gd name="connsiteX47" fmla="*/ 59130 w 1073505"/>
                <a:gd name="connsiteY47" fmla="*/ 1074725 h 2625547"/>
                <a:gd name="connsiteX48" fmla="*/ 92049 w 1073505"/>
                <a:gd name="connsiteY48" fmla="*/ 1074725 h 2625547"/>
                <a:gd name="connsiteX49" fmla="*/ 110337 w 1073505"/>
                <a:gd name="connsiteY49" fmla="*/ 1038149 h 2625547"/>
                <a:gd name="connsiteX50" fmla="*/ 121310 w 1073505"/>
                <a:gd name="connsiteY50" fmla="*/ 1140562 h 2625547"/>
                <a:gd name="connsiteX51" fmla="*/ 216407 w 1073505"/>
                <a:gd name="connsiteY51" fmla="*/ 1239317 h 2625547"/>
                <a:gd name="connsiteX52" fmla="*/ 220065 w 1073505"/>
                <a:gd name="connsiteY52" fmla="*/ 1297838 h 2625547"/>
                <a:gd name="connsiteX53" fmla="*/ 245668 w 1073505"/>
                <a:gd name="connsiteY53" fmla="*/ 1360018 h 2625547"/>
                <a:gd name="connsiteX54" fmla="*/ 242010 w 1073505"/>
                <a:gd name="connsiteY54" fmla="*/ 1506322 h 2625547"/>
                <a:gd name="connsiteX55" fmla="*/ 256641 w 1073505"/>
                <a:gd name="connsiteY55" fmla="*/ 1586789 h 2625547"/>
                <a:gd name="connsiteX56" fmla="*/ 242010 w 1073505"/>
                <a:gd name="connsiteY56" fmla="*/ 1798930 h 2625547"/>
                <a:gd name="connsiteX57" fmla="*/ 216407 w 1073505"/>
                <a:gd name="connsiteY57" fmla="*/ 1941576 h 2625547"/>
                <a:gd name="connsiteX58" fmla="*/ 227380 w 1073505"/>
                <a:gd name="connsiteY58" fmla="*/ 2069592 h 2625547"/>
                <a:gd name="connsiteX59" fmla="*/ 238353 w 1073505"/>
                <a:gd name="connsiteY59" fmla="*/ 2219554 h 2625547"/>
                <a:gd name="connsiteX60" fmla="*/ 249326 w 1073505"/>
                <a:gd name="connsiteY60" fmla="*/ 2256130 h 2625547"/>
                <a:gd name="connsiteX61" fmla="*/ 198119 w 1073505"/>
                <a:gd name="connsiteY61" fmla="*/ 2300021 h 2625547"/>
                <a:gd name="connsiteX62" fmla="*/ 201777 w 1073505"/>
                <a:gd name="connsiteY62" fmla="*/ 2365858 h 2625547"/>
                <a:gd name="connsiteX63" fmla="*/ 212750 w 1073505"/>
                <a:gd name="connsiteY63" fmla="*/ 2395118 h 2625547"/>
                <a:gd name="connsiteX64" fmla="*/ 190804 w 1073505"/>
                <a:gd name="connsiteY64" fmla="*/ 2548738 h 2625547"/>
                <a:gd name="connsiteX65" fmla="*/ 220065 w 1073505"/>
                <a:gd name="connsiteY65" fmla="*/ 2625547 h 2625547"/>
                <a:gd name="connsiteX0" fmla="*/ 922324 w 1073505"/>
                <a:gd name="connsiteY0" fmla="*/ 1078382 h 2638348"/>
                <a:gd name="connsiteX1" fmla="*/ 962558 w 1073505"/>
                <a:gd name="connsiteY1" fmla="*/ 1118616 h 2638348"/>
                <a:gd name="connsiteX2" fmla="*/ 969873 w 1073505"/>
                <a:gd name="connsiteY2" fmla="*/ 1173480 h 2638348"/>
                <a:gd name="connsiteX3" fmla="*/ 991818 w 1073505"/>
                <a:gd name="connsiteY3" fmla="*/ 1125931 h 2638348"/>
                <a:gd name="connsiteX4" fmla="*/ 1028394 w 1073505"/>
                <a:gd name="connsiteY4" fmla="*/ 1133246 h 2638348"/>
                <a:gd name="connsiteX5" fmla="*/ 1013764 w 1073505"/>
                <a:gd name="connsiteY5" fmla="*/ 1169822 h 2638348"/>
                <a:gd name="connsiteX6" fmla="*/ 991818 w 1073505"/>
                <a:gd name="connsiteY6" fmla="*/ 1173480 h 2638348"/>
                <a:gd name="connsiteX7" fmla="*/ 984503 w 1073505"/>
                <a:gd name="connsiteY7" fmla="*/ 1202741 h 2638348"/>
                <a:gd name="connsiteX8" fmla="*/ 966215 w 1073505"/>
                <a:gd name="connsiteY8" fmla="*/ 1202741 h 2638348"/>
                <a:gd name="connsiteX9" fmla="*/ 988161 w 1073505"/>
                <a:gd name="connsiteY9" fmla="*/ 1235659 h 2638348"/>
                <a:gd name="connsiteX10" fmla="*/ 1046682 w 1073505"/>
                <a:gd name="connsiteY10" fmla="*/ 1195426 h 2638348"/>
                <a:gd name="connsiteX11" fmla="*/ 1068628 w 1073505"/>
                <a:gd name="connsiteY11" fmla="*/ 1129589 h 2638348"/>
                <a:gd name="connsiteX12" fmla="*/ 1072286 w 1073505"/>
                <a:gd name="connsiteY12" fmla="*/ 1093013 h 2638348"/>
                <a:gd name="connsiteX13" fmla="*/ 1061313 w 1073505"/>
                <a:gd name="connsiteY13" fmla="*/ 1071067 h 2638348"/>
                <a:gd name="connsiteX14" fmla="*/ 1032052 w 1073505"/>
                <a:gd name="connsiteY14" fmla="*/ 964997 h 2638348"/>
                <a:gd name="connsiteX15" fmla="*/ 999134 w 1073505"/>
                <a:gd name="connsiteY15" fmla="*/ 851611 h 2638348"/>
                <a:gd name="connsiteX16" fmla="*/ 988161 w 1073505"/>
                <a:gd name="connsiteY16" fmla="*/ 727253 h 2638348"/>
                <a:gd name="connsiteX17" fmla="*/ 922324 w 1073505"/>
                <a:gd name="connsiteY17" fmla="*/ 548030 h 2638348"/>
                <a:gd name="connsiteX18" fmla="*/ 856487 w 1073505"/>
                <a:gd name="connsiteY18" fmla="*/ 244450 h 2638348"/>
                <a:gd name="connsiteX19" fmla="*/ 838199 w 1073505"/>
                <a:gd name="connsiteY19" fmla="*/ 189586 h 2638348"/>
                <a:gd name="connsiteX20" fmla="*/ 732129 w 1073505"/>
                <a:gd name="connsiteY20" fmla="*/ 134722 h 2638348"/>
                <a:gd name="connsiteX21" fmla="*/ 637031 w 1073505"/>
                <a:gd name="connsiteY21" fmla="*/ 65227 h 2638348"/>
                <a:gd name="connsiteX22" fmla="*/ 699210 w 1073505"/>
                <a:gd name="connsiteY22" fmla="*/ 171298 h 2638348"/>
                <a:gd name="connsiteX23" fmla="*/ 721156 w 1073505"/>
                <a:gd name="connsiteY23" fmla="*/ 255422 h 2638348"/>
                <a:gd name="connsiteX24" fmla="*/ 713841 w 1073505"/>
                <a:gd name="connsiteY24" fmla="*/ 354178 h 2638348"/>
                <a:gd name="connsiteX25" fmla="*/ 702868 w 1073505"/>
                <a:gd name="connsiteY25" fmla="*/ 357835 h 2638348"/>
                <a:gd name="connsiteX26" fmla="*/ 688238 w 1073505"/>
                <a:gd name="connsiteY26" fmla="*/ 281026 h 2638348"/>
                <a:gd name="connsiteX27" fmla="*/ 600455 w 1073505"/>
                <a:gd name="connsiteY27" fmla="*/ 153010 h 2638348"/>
                <a:gd name="connsiteX28" fmla="*/ 615086 w 1073505"/>
                <a:gd name="connsiteY28" fmla="*/ 127406 h 2638348"/>
                <a:gd name="connsiteX29" fmla="*/ 589482 w 1073505"/>
                <a:gd name="connsiteY29" fmla="*/ 87173 h 2638348"/>
                <a:gd name="connsiteX30" fmla="*/ 501700 w 1073505"/>
                <a:gd name="connsiteY30" fmla="*/ 68885 h 2638348"/>
                <a:gd name="connsiteX31" fmla="*/ 556564 w 1073505"/>
                <a:gd name="connsiteY31" fmla="*/ 145694 h 2638348"/>
                <a:gd name="connsiteX32" fmla="*/ 534618 w 1073505"/>
                <a:gd name="connsiteY32" fmla="*/ 204216 h 2638348"/>
                <a:gd name="connsiteX33" fmla="*/ 443178 w 1073505"/>
                <a:gd name="connsiteY33" fmla="*/ 50597 h 2638348"/>
                <a:gd name="connsiteX34" fmla="*/ 417575 w 1073505"/>
                <a:gd name="connsiteY34" fmla="*/ 17678 h 2638348"/>
                <a:gd name="connsiteX35" fmla="*/ 395630 w 1073505"/>
                <a:gd name="connsiteY35" fmla="*/ 3048 h 2638348"/>
                <a:gd name="connsiteX36" fmla="*/ 359054 w 1073505"/>
                <a:gd name="connsiteY36" fmla="*/ 35966 h 2638348"/>
                <a:gd name="connsiteX37" fmla="*/ 231038 w 1073505"/>
                <a:gd name="connsiteY37" fmla="*/ 54254 h 2638348"/>
                <a:gd name="connsiteX38" fmla="*/ 154228 w 1073505"/>
                <a:gd name="connsiteY38" fmla="*/ 46939 h 2638348"/>
                <a:gd name="connsiteX39" fmla="*/ 135940 w 1073505"/>
                <a:gd name="connsiteY39" fmla="*/ 90830 h 2638348"/>
                <a:gd name="connsiteX40" fmla="*/ 88391 w 1073505"/>
                <a:gd name="connsiteY40" fmla="*/ 156667 h 2638348"/>
                <a:gd name="connsiteX41" fmla="*/ 92049 w 1073505"/>
                <a:gd name="connsiteY41" fmla="*/ 204216 h 2638348"/>
                <a:gd name="connsiteX42" fmla="*/ 81076 w 1073505"/>
                <a:gd name="connsiteY42" fmla="*/ 226162 h 2638348"/>
                <a:gd name="connsiteX43" fmla="*/ 11582 w 1073505"/>
                <a:gd name="connsiteY43" fmla="*/ 646786 h 2638348"/>
                <a:gd name="connsiteX44" fmla="*/ 11582 w 1073505"/>
                <a:gd name="connsiteY44" fmla="*/ 741883 h 2638348"/>
                <a:gd name="connsiteX45" fmla="*/ 51815 w 1073505"/>
                <a:gd name="connsiteY45" fmla="*/ 913790 h 2638348"/>
                <a:gd name="connsiteX46" fmla="*/ 77418 w 1073505"/>
                <a:gd name="connsiteY46" fmla="*/ 1023518 h 2638348"/>
                <a:gd name="connsiteX47" fmla="*/ 59130 w 1073505"/>
                <a:gd name="connsiteY47" fmla="*/ 1074725 h 2638348"/>
                <a:gd name="connsiteX48" fmla="*/ 92049 w 1073505"/>
                <a:gd name="connsiteY48" fmla="*/ 1074725 h 2638348"/>
                <a:gd name="connsiteX49" fmla="*/ 110337 w 1073505"/>
                <a:gd name="connsiteY49" fmla="*/ 1038149 h 2638348"/>
                <a:gd name="connsiteX50" fmla="*/ 121310 w 1073505"/>
                <a:gd name="connsiteY50" fmla="*/ 1140562 h 2638348"/>
                <a:gd name="connsiteX51" fmla="*/ 216407 w 1073505"/>
                <a:gd name="connsiteY51" fmla="*/ 1239317 h 2638348"/>
                <a:gd name="connsiteX52" fmla="*/ 220065 w 1073505"/>
                <a:gd name="connsiteY52" fmla="*/ 1297838 h 2638348"/>
                <a:gd name="connsiteX53" fmla="*/ 245668 w 1073505"/>
                <a:gd name="connsiteY53" fmla="*/ 1360018 h 2638348"/>
                <a:gd name="connsiteX54" fmla="*/ 242010 w 1073505"/>
                <a:gd name="connsiteY54" fmla="*/ 1506322 h 2638348"/>
                <a:gd name="connsiteX55" fmla="*/ 256641 w 1073505"/>
                <a:gd name="connsiteY55" fmla="*/ 1586789 h 2638348"/>
                <a:gd name="connsiteX56" fmla="*/ 242010 w 1073505"/>
                <a:gd name="connsiteY56" fmla="*/ 1798930 h 2638348"/>
                <a:gd name="connsiteX57" fmla="*/ 216407 w 1073505"/>
                <a:gd name="connsiteY57" fmla="*/ 1941576 h 2638348"/>
                <a:gd name="connsiteX58" fmla="*/ 227380 w 1073505"/>
                <a:gd name="connsiteY58" fmla="*/ 2069592 h 2638348"/>
                <a:gd name="connsiteX59" fmla="*/ 238353 w 1073505"/>
                <a:gd name="connsiteY59" fmla="*/ 2219554 h 2638348"/>
                <a:gd name="connsiteX60" fmla="*/ 249326 w 1073505"/>
                <a:gd name="connsiteY60" fmla="*/ 2256130 h 2638348"/>
                <a:gd name="connsiteX61" fmla="*/ 198119 w 1073505"/>
                <a:gd name="connsiteY61" fmla="*/ 2300021 h 2638348"/>
                <a:gd name="connsiteX62" fmla="*/ 201777 w 1073505"/>
                <a:gd name="connsiteY62" fmla="*/ 2365858 h 2638348"/>
                <a:gd name="connsiteX63" fmla="*/ 212750 w 1073505"/>
                <a:gd name="connsiteY63" fmla="*/ 2395118 h 2638348"/>
                <a:gd name="connsiteX64" fmla="*/ 190804 w 1073505"/>
                <a:gd name="connsiteY64" fmla="*/ 2548738 h 2638348"/>
                <a:gd name="connsiteX65" fmla="*/ 220065 w 1073505"/>
                <a:gd name="connsiteY65" fmla="*/ 2625547 h 2638348"/>
                <a:gd name="connsiteX66" fmla="*/ 216407 w 1073505"/>
                <a:gd name="connsiteY66" fmla="*/ 2625547 h 2638348"/>
                <a:gd name="connsiteX0" fmla="*/ 922324 w 1073505"/>
                <a:gd name="connsiteY0" fmla="*/ 1078382 h 2640196"/>
                <a:gd name="connsiteX1" fmla="*/ 962558 w 1073505"/>
                <a:gd name="connsiteY1" fmla="*/ 1118616 h 2640196"/>
                <a:gd name="connsiteX2" fmla="*/ 969873 w 1073505"/>
                <a:gd name="connsiteY2" fmla="*/ 1173480 h 2640196"/>
                <a:gd name="connsiteX3" fmla="*/ 991818 w 1073505"/>
                <a:gd name="connsiteY3" fmla="*/ 1125931 h 2640196"/>
                <a:gd name="connsiteX4" fmla="*/ 1028394 w 1073505"/>
                <a:gd name="connsiteY4" fmla="*/ 1133246 h 2640196"/>
                <a:gd name="connsiteX5" fmla="*/ 1013764 w 1073505"/>
                <a:gd name="connsiteY5" fmla="*/ 1169822 h 2640196"/>
                <a:gd name="connsiteX6" fmla="*/ 991818 w 1073505"/>
                <a:gd name="connsiteY6" fmla="*/ 1173480 h 2640196"/>
                <a:gd name="connsiteX7" fmla="*/ 984503 w 1073505"/>
                <a:gd name="connsiteY7" fmla="*/ 1202741 h 2640196"/>
                <a:gd name="connsiteX8" fmla="*/ 966215 w 1073505"/>
                <a:gd name="connsiteY8" fmla="*/ 1202741 h 2640196"/>
                <a:gd name="connsiteX9" fmla="*/ 988161 w 1073505"/>
                <a:gd name="connsiteY9" fmla="*/ 1235659 h 2640196"/>
                <a:gd name="connsiteX10" fmla="*/ 1046682 w 1073505"/>
                <a:gd name="connsiteY10" fmla="*/ 1195426 h 2640196"/>
                <a:gd name="connsiteX11" fmla="*/ 1068628 w 1073505"/>
                <a:gd name="connsiteY11" fmla="*/ 1129589 h 2640196"/>
                <a:gd name="connsiteX12" fmla="*/ 1072286 w 1073505"/>
                <a:gd name="connsiteY12" fmla="*/ 1093013 h 2640196"/>
                <a:gd name="connsiteX13" fmla="*/ 1061313 w 1073505"/>
                <a:gd name="connsiteY13" fmla="*/ 1071067 h 2640196"/>
                <a:gd name="connsiteX14" fmla="*/ 1032052 w 1073505"/>
                <a:gd name="connsiteY14" fmla="*/ 964997 h 2640196"/>
                <a:gd name="connsiteX15" fmla="*/ 999134 w 1073505"/>
                <a:gd name="connsiteY15" fmla="*/ 851611 h 2640196"/>
                <a:gd name="connsiteX16" fmla="*/ 988161 w 1073505"/>
                <a:gd name="connsiteY16" fmla="*/ 727253 h 2640196"/>
                <a:gd name="connsiteX17" fmla="*/ 922324 w 1073505"/>
                <a:gd name="connsiteY17" fmla="*/ 548030 h 2640196"/>
                <a:gd name="connsiteX18" fmla="*/ 856487 w 1073505"/>
                <a:gd name="connsiteY18" fmla="*/ 244450 h 2640196"/>
                <a:gd name="connsiteX19" fmla="*/ 838199 w 1073505"/>
                <a:gd name="connsiteY19" fmla="*/ 189586 h 2640196"/>
                <a:gd name="connsiteX20" fmla="*/ 732129 w 1073505"/>
                <a:gd name="connsiteY20" fmla="*/ 134722 h 2640196"/>
                <a:gd name="connsiteX21" fmla="*/ 637031 w 1073505"/>
                <a:gd name="connsiteY21" fmla="*/ 65227 h 2640196"/>
                <a:gd name="connsiteX22" fmla="*/ 699210 w 1073505"/>
                <a:gd name="connsiteY22" fmla="*/ 171298 h 2640196"/>
                <a:gd name="connsiteX23" fmla="*/ 721156 w 1073505"/>
                <a:gd name="connsiteY23" fmla="*/ 255422 h 2640196"/>
                <a:gd name="connsiteX24" fmla="*/ 713841 w 1073505"/>
                <a:gd name="connsiteY24" fmla="*/ 354178 h 2640196"/>
                <a:gd name="connsiteX25" fmla="*/ 702868 w 1073505"/>
                <a:gd name="connsiteY25" fmla="*/ 357835 h 2640196"/>
                <a:gd name="connsiteX26" fmla="*/ 688238 w 1073505"/>
                <a:gd name="connsiteY26" fmla="*/ 281026 h 2640196"/>
                <a:gd name="connsiteX27" fmla="*/ 600455 w 1073505"/>
                <a:gd name="connsiteY27" fmla="*/ 153010 h 2640196"/>
                <a:gd name="connsiteX28" fmla="*/ 615086 w 1073505"/>
                <a:gd name="connsiteY28" fmla="*/ 127406 h 2640196"/>
                <a:gd name="connsiteX29" fmla="*/ 589482 w 1073505"/>
                <a:gd name="connsiteY29" fmla="*/ 87173 h 2640196"/>
                <a:gd name="connsiteX30" fmla="*/ 501700 w 1073505"/>
                <a:gd name="connsiteY30" fmla="*/ 68885 h 2640196"/>
                <a:gd name="connsiteX31" fmla="*/ 556564 w 1073505"/>
                <a:gd name="connsiteY31" fmla="*/ 145694 h 2640196"/>
                <a:gd name="connsiteX32" fmla="*/ 534618 w 1073505"/>
                <a:gd name="connsiteY32" fmla="*/ 204216 h 2640196"/>
                <a:gd name="connsiteX33" fmla="*/ 443178 w 1073505"/>
                <a:gd name="connsiteY33" fmla="*/ 50597 h 2640196"/>
                <a:gd name="connsiteX34" fmla="*/ 417575 w 1073505"/>
                <a:gd name="connsiteY34" fmla="*/ 17678 h 2640196"/>
                <a:gd name="connsiteX35" fmla="*/ 395630 w 1073505"/>
                <a:gd name="connsiteY35" fmla="*/ 3048 h 2640196"/>
                <a:gd name="connsiteX36" fmla="*/ 359054 w 1073505"/>
                <a:gd name="connsiteY36" fmla="*/ 35966 h 2640196"/>
                <a:gd name="connsiteX37" fmla="*/ 231038 w 1073505"/>
                <a:gd name="connsiteY37" fmla="*/ 54254 h 2640196"/>
                <a:gd name="connsiteX38" fmla="*/ 154228 w 1073505"/>
                <a:gd name="connsiteY38" fmla="*/ 46939 h 2640196"/>
                <a:gd name="connsiteX39" fmla="*/ 135940 w 1073505"/>
                <a:gd name="connsiteY39" fmla="*/ 90830 h 2640196"/>
                <a:gd name="connsiteX40" fmla="*/ 88391 w 1073505"/>
                <a:gd name="connsiteY40" fmla="*/ 156667 h 2640196"/>
                <a:gd name="connsiteX41" fmla="*/ 92049 w 1073505"/>
                <a:gd name="connsiteY41" fmla="*/ 204216 h 2640196"/>
                <a:gd name="connsiteX42" fmla="*/ 81076 w 1073505"/>
                <a:gd name="connsiteY42" fmla="*/ 226162 h 2640196"/>
                <a:gd name="connsiteX43" fmla="*/ 11582 w 1073505"/>
                <a:gd name="connsiteY43" fmla="*/ 646786 h 2640196"/>
                <a:gd name="connsiteX44" fmla="*/ 11582 w 1073505"/>
                <a:gd name="connsiteY44" fmla="*/ 741883 h 2640196"/>
                <a:gd name="connsiteX45" fmla="*/ 51815 w 1073505"/>
                <a:gd name="connsiteY45" fmla="*/ 913790 h 2640196"/>
                <a:gd name="connsiteX46" fmla="*/ 77418 w 1073505"/>
                <a:gd name="connsiteY46" fmla="*/ 1023518 h 2640196"/>
                <a:gd name="connsiteX47" fmla="*/ 59130 w 1073505"/>
                <a:gd name="connsiteY47" fmla="*/ 1074725 h 2640196"/>
                <a:gd name="connsiteX48" fmla="*/ 92049 w 1073505"/>
                <a:gd name="connsiteY48" fmla="*/ 1074725 h 2640196"/>
                <a:gd name="connsiteX49" fmla="*/ 110337 w 1073505"/>
                <a:gd name="connsiteY49" fmla="*/ 1038149 h 2640196"/>
                <a:gd name="connsiteX50" fmla="*/ 121310 w 1073505"/>
                <a:gd name="connsiteY50" fmla="*/ 1140562 h 2640196"/>
                <a:gd name="connsiteX51" fmla="*/ 216407 w 1073505"/>
                <a:gd name="connsiteY51" fmla="*/ 1239317 h 2640196"/>
                <a:gd name="connsiteX52" fmla="*/ 220065 w 1073505"/>
                <a:gd name="connsiteY52" fmla="*/ 1297838 h 2640196"/>
                <a:gd name="connsiteX53" fmla="*/ 245668 w 1073505"/>
                <a:gd name="connsiteY53" fmla="*/ 1360018 h 2640196"/>
                <a:gd name="connsiteX54" fmla="*/ 242010 w 1073505"/>
                <a:gd name="connsiteY54" fmla="*/ 1506322 h 2640196"/>
                <a:gd name="connsiteX55" fmla="*/ 256641 w 1073505"/>
                <a:gd name="connsiteY55" fmla="*/ 1586789 h 2640196"/>
                <a:gd name="connsiteX56" fmla="*/ 242010 w 1073505"/>
                <a:gd name="connsiteY56" fmla="*/ 1798930 h 2640196"/>
                <a:gd name="connsiteX57" fmla="*/ 216407 w 1073505"/>
                <a:gd name="connsiteY57" fmla="*/ 1941576 h 2640196"/>
                <a:gd name="connsiteX58" fmla="*/ 227380 w 1073505"/>
                <a:gd name="connsiteY58" fmla="*/ 2069592 h 2640196"/>
                <a:gd name="connsiteX59" fmla="*/ 238353 w 1073505"/>
                <a:gd name="connsiteY59" fmla="*/ 2219554 h 2640196"/>
                <a:gd name="connsiteX60" fmla="*/ 249326 w 1073505"/>
                <a:gd name="connsiteY60" fmla="*/ 2256130 h 2640196"/>
                <a:gd name="connsiteX61" fmla="*/ 198119 w 1073505"/>
                <a:gd name="connsiteY61" fmla="*/ 2300021 h 2640196"/>
                <a:gd name="connsiteX62" fmla="*/ 201777 w 1073505"/>
                <a:gd name="connsiteY62" fmla="*/ 2365858 h 2640196"/>
                <a:gd name="connsiteX63" fmla="*/ 212750 w 1073505"/>
                <a:gd name="connsiteY63" fmla="*/ 2395118 h 2640196"/>
                <a:gd name="connsiteX64" fmla="*/ 190804 w 1073505"/>
                <a:gd name="connsiteY64" fmla="*/ 2548738 h 2640196"/>
                <a:gd name="connsiteX65" fmla="*/ 220065 w 1073505"/>
                <a:gd name="connsiteY65" fmla="*/ 2625547 h 2640196"/>
                <a:gd name="connsiteX66" fmla="*/ 318518 w 1073505"/>
                <a:gd name="connsiteY66" fmla="*/ 2636630 h 2640196"/>
                <a:gd name="connsiteX0" fmla="*/ 922324 w 1073505"/>
                <a:gd name="connsiteY0" fmla="*/ 1078382 h 2643834"/>
                <a:gd name="connsiteX1" fmla="*/ 962558 w 1073505"/>
                <a:gd name="connsiteY1" fmla="*/ 1118616 h 2643834"/>
                <a:gd name="connsiteX2" fmla="*/ 969873 w 1073505"/>
                <a:gd name="connsiteY2" fmla="*/ 1173480 h 2643834"/>
                <a:gd name="connsiteX3" fmla="*/ 991818 w 1073505"/>
                <a:gd name="connsiteY3" fmla="*/ 1125931 h 2643834"/>
                <a:gd name="connsiteX4" fmla="*/ 1028394 w 1073505"/>
                <a:gd name="connsiteY4" fmla="*/ 1133246 h 2643834"/>
                <a:gd name="connsiteX5" fmla="*/ 1013764 w 1073505"/>
                <a:gd name="connsiteY5" fmla="*/ 1169822 h 2643834"/>
                <a:gd name="connsiteX6" fmla="*/ 991818 w 1073505"/>
                <a:gd name="connsiteY6" fmla="*/ 1173480 h 2643834"/>
                <a:gd name="connsiteX7" fmla="*/ 984503 w 1073505"/>
                <a:gd name="connsiteY7" fmla="*/ 1202741 h 2643834"/>
                <a:gd name="connsiteX8" fmla="*/ 966215 w 1073505"/>
                <a:gd name="connsiteY8" fmla="*/ 1202741 h 2643834"/>
                <a:gd name="connsiteX9" fmla="*/ 988161 w 1073505"/>
                <a:gd name="connsiteY9" fmla="*/ 1235659 h 2643834"/>
                <a:gd name="connsiteX10" fmla="*/ 1046682 w 1073505"/>
                <a:gd name="connsiteY10" fmla="*/ 1195426 h 2643834"/>
                <a:gd name="connsiteX11" fmla="*/ 1068628 w 1073505"/>
                <a:gd name="connsiteY11" fmla="*/ 1129589 h 2643834"/>
                <a:gd name="connsiteX12" fmla="*/ 1072286 w 1073505"/>
                <a:gd name="connsiteY12" fmla="*/ 1093013 h 2643834"/>
                <a:gd name="connsiteX13" fmla="*/ 1061313 w 1073505"/>
                <a:gd name="connsiteY13" fmla="*/ 1071067 h 2643834"/>
                <a:gd name="connsiteX14" fmla="*/ 1032052 w 1073505"/>
                <a:gd name="connsiteY14" fmla="*/ 964997 h 2643834"/>
                <a:gd name="connsiteX15" fmla="*/ 999134 w 1073505"/>
                <a:gd name="connsiteY15" fmla="*/ 851611 h 2643834"/>
                <a:gd name="connsiteX16" fmla="*/ 988161 w 1073505"/>
                <a:gd name="connsiteY16" fmla="*/ 727253 h 2643834"/>
                <a:gd name="connsiteX17" fmla="*/ 922324 w 1073505"/>
                <a:gd name="connsiteY17" fmla="*/ 548030 h 2643834"/>
                <a:gd name="connsiteX18" fmla="*/ 856487 w 1073505"/>
                <a:gd name="connsiteY18" fmla="*/ 244450 h 2643834"/>
                <a:gd name="connsiteX19" fmla="*/ 838199 w 1073505"/>
                <a:gd name="connsiteY19" fmla="*/ 189586 h 2643834"/>
                <a:gd name="connsiteX20" fmla="*/ 732129 w 1073505"/>
                <a:gd name="connsiteY20" fmla="*/ 134722 h 2643834"/>
                <a:gd name="connsiteX21" fmla="*/ 637031 w 1073505"/>
                <a:gd name="connsiteY21" fmla="*/ 65227 h 2643834"/>
                <a:gd name="connsiteX22" fmla="*/ 699210 w 1073505"/>
                <a:gd name="connsiteY22" fmla="*/ 171298 h 2643834"/>
                <a:gd name="connsiteX23" fmla="*/ 721156 w 1073505"/>
                <a:gd name="connsiteY23" fmla="*/ 255422 h 2643834"/>
                <a:gd name="connsiteX24" fmla="*/ 713841 w 1073505"/>
                <a:gd name="connsiteY24" fmla="*/ 354178 h 2643834"/>
                <a:gd name="connsiteX25" fmla="*/ 702868 w 1073505"/>
                <a:gd name="connsiteY25" fmla="*/ 357835 h 2643834"/>
                <a:gd name="connsiteX26" fmla="*/ 688238 w 1073505"/>
                <a:gd name="connsiteY26" fmla="*/ 281026 h 2643834"/>
                <a:gd name="connsiteX27" fmla="*/ 600455 w 1073505"/>
                <a:gd name="connsiteY27" fmla="*/ 153010 h 2643834"/>
                <a:gd name="connsiteX28" fmla="*/ 615086 w 1073505"/>
                <a:gd name="connsiteY28" fmla="*/ 127406 h 2643834"/>
                <a:gd name="connsiteX29" fmla="*/ 589482 w 1073505"/>
                <a:gd name="connsiteY29" fmla="*/ 87173 h 2643834"/>
                <a:gd name="connsiteX30" fmla="*/ 501700 w 1073505"/>
                <a:gd name="connsiteY30" fmla="*/ 68885 h 2643834"/>
                <a:gd name="connsiteX31" fmla="*/ 556564 w 1073505"/>
                <a:gd name="connsiteY31" fmla="*/ 145694 h 2643834"/>
                <a:gd name="connsiteX32" fmla="*/ 534618 w 1073505"/>
                <a:gd name="connsiteY32" fmla="*/ 204216 h 2643834"/>
                <a:gd name="connsiteX33" fmla="*/ 443178 w 1073505"/>
                <a:gd name="connsiteY33" fmla="*/ 50597 h 2643834"/>
                <a:gd name="connsiteX34" fmla="*/ 417575 w 1073505"/>
                <a:gd name="connsiteY34" fmla="*/ 17678 h 2643834"/>
                <a:gd name="connsiteX35" fmla="*/ 395630 w 1073505"/>
                <a:gd name="connsiteY35" fmla="*/ 3048 h 2643834"/>
                <a:gd name="connsiteX36" fmla="*/ 359054 w 1073505"/>
                <a:gd name="connsiteY36" fmla="*/ 35966 h 2643834"/>
                <a:gd name="connsiteX37" fmla="*/ 231038 w 1073505"/>
                <a:gd name="connsiteY37" fmla="*/ 54254 h 2643834"/>
                <a:gd name="connsiteX38" fmla="*/ 154228 w 1073505"/>
                <a:gd name="connsiteY38" fmla="*/ 46939 h 2643834"/>
                <a:gd name="connsiteX39" fmla="*/ 135940 w 1073505"/>
                <a:gd name="connsiteY39" fmla="*/ 90830 h 2643834"/>
                <a:gd name="connsiteX40" fmla="*/ 88391 w 1073505"/>
                <a:gd name="connsiteY40" fmla="*/ 156667 h 2643834"/>
                <a:gd name="connsiteX41" fmla="*/ 92049 w 1073505"/>
                <a:gd name="connsiteY41" fmla="*/ 204216 h 2643834"/>
                <a:gd name="connsiteX42" fmla="*/ 81076 w 1073505"/>
                <a:gd name="connsiteY42" fmla="*/ 226162 h 2643834"/>
                <a:gd name="connsiteX43" fmla="*/ 11582 w 1073505"/>
                <a:gd name="connsiteY43" fmla="*/ 646786 h 2643834"/>
                <a:gd name="connsiteX44" fmla="*/ 11582 w 1073505"/>
                <a:gd name="connsiteY44" fmla="*/ 741883 h 2643834"/>
                <a:gd name="connsiteX45" fmla="*/ 51815 w 1073505"/>
                <a:gd name="connsiteY45" fmla="*/ 913790 h 2643834"/>
                <a:gd name="connsiteX46" fmla="*/ 77418 w 1073505"/>
                <a:gd name="connsiteY46" fmla="*/ 1023518 h 2643834"/>
                <a:gd name="connsiteX47" fmla="*/ 59130 w 1073505"/>
                <a:gd name="connsiteY47" fmla="*/ 1074725 h 2643834"/>
                <a:gd name="connsiteX48" fmla="*/ 92049 w 1073505"/>
                <a:gd name="connsiteY48" fmla="*/ 1074725 h 2643834"/>
                <a:gd name="connsiteX49" fmla="*/ 110337 w 1073505"/>
                <a:gd name="connsiteY49" fmla="*/ 1038149 h 2643834"/>
                <a:gd name="connsiteX50" fmla="*/ 121310 w 1073505"/>
                <a:gd name="connsiteY50" fmla="*/ 1140562 h 2643834"/>
                <a:gd name="connsiteX51" fmla="*/ 216407 w 1073505"/>
                <a:gd name="connsiteY51" fmla="*/ 1239317 h 2643834"/>
                <a:gd name="connsiteX52" fmla="*/ 220065 w 1073505"/>
                <a:gd name="connsiteY52" fmla="*/ 1297838 h 2643834"/>
                <a:gd name="connsiteX53" fmla="*/ 245668 w 1073505"/>
                <a:gd name="connsiteY53" fmla="*/ 1360018 h 2643834"/>
                <a:gd name="connsiteX54" fmla="*/ 242010 w 1073505"/>
                <a:gd name="connsiteY54" fmla="*/ 1506322 h 2643834"/>
                <a:gd name="connsiteX55" fmla="*/ 256641 w 1073505"/>
                <a:gd name="connsiteY55" fmla="*/ 1586789 h 2643834"/>
                <a:gd name="connsiteX56" fmla="*/ 242010 w 1073505"/>
                <a:gd name="connsiteY56" fmla="*/ 1798930 h 2643834"/>
                <a:gd name="connsiteX57" fmla="*/ 216407 w 1073505"/>
                <a:gd name="connsiteY57" fmla="*/ 1941576 h 2643834"/>
                <a:gd name="connsiteX58" fmla="*/ 227380 w 1073505"/>
                <a:gd name="connsiteY58" fmla="*/ 2069592 h 2643834"/>
                <a:gd name="connsiteX59" fmla="*/ 238353 w 1073505"/>
                <a:gd name="connsiteY59" fmla="*/ 2219554 h 2643834"/>
                <a:gd name="connsiteX60" fmla="*/ 249326 w 1073505"/>
                <a:gd name="connsiteY60" fmla="*/ 2256130 h 2643834"/>
                <a:gd name="connsiteX61" fmla="*/ 198119 w 1073505"/>
                <a:gd name="connsiteY61" fmla="*/ 2300021 h 2643834"/>
                <a:gd name="connsiteX62" fmla="*/ 201777 w 1073505"/>
                <a:gd name="connsiteY62" fmla="*/ 2365858 h 2643834"/>
                <a:gd name="connsiteX63" fmla="*/ 212750 w 1073505"/>
                <a:gd name="connsiteY63" fmla="*/ 2395118 h 2643834"/>
                <a:gd name="connsiteX64" fmla="*/ 190804 w 1073505"/>
                <a:gd name="connsiteY64" fmla="*/ 2548738 h 2643834"/>
                <a:gd name="connsiteX65" fmla="*/ 220065 w 1073505"/>
                <a:gd name="connsiteY65" fmla="*/ 2625547 h 2643834"/>
                <a:gd name="connsiteX66" fmla="*/ 318518 w 1073505"/>
                <a:gd name="connsiteY66" fmla="*/ 2636630 h 2643834"/>
                <a:gd name="connsiteX67" fmla="*/ 322478 w 1073505"/>
                <a:gd name="connsiteY67" fmla="*/ 2643834 h 2643834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70026 w 1073505"/>
                <a:gd name="connsiteY68" fmla="*/ 25450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370026 w 1073505"/>
                <a:gd name="connsiteY69" fmla="*/ 24134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10260 w 1073505"/>
                <a:gd name="connsiteY70" fmla="*/ 235854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10260 w 1073505"/>
                <a:gd name="connsiteY71" fmla="*/ 228538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46836 w 1073505"/>
                <a:gd name="connsiteY72" fmla="*/ 222686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28548 w 1073505"/>
                <a:gd name="connsiteY73" fmla="*/ 200375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57809 w 1073505"/>
                <a:gd name="connsiteY74" fmla="*/ 191962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02945 w 1073505"/>
                <a:gd name="connsiteY75" fmla="*/ 17879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468782 w 1073505"/>
                <a:gd name="connsiteY76" fmla="*/ 16306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1934 w 1073505"/>
                <a:gd name="connsiteY77" fmla="*/ 14185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56564 w 1073505"/>
                <a:gd name="connsiteY78" fmla="*/ 133807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5825 w 1073505"/>
                <a:gd name="connsiteY79" fmla="*/ 1466087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593140 w 1073505"/>
                <a:gd name="connsiteY80" fmla="*/ 160873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26058 w 1073505"/>
                <a:gd name="connsiteY81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593140 w 1073505"/>
                <a:gd name="connsiteY82" fmla="*/ 193060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29716 w 1073505"/>
                <a:gd name="connsiteY83" fmla="*/ 215371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33374 w 1073505"/>
                <a:gd name="connsiteY84" fmla="*/ 22305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677265 w 1073505"/>
                <a:gd name="connsiteY85" fmla="*/ 22451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765047 w 1073505"/>
                <a:gd name="connsiteY86" fmla="*/ 227807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863802 w 1073505"/>
                <a:gd name="connsiteY87" fmla="*/ 23329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58900 w 1073505"/>
                <a:gd name="connsiteY88" fmla="*/ 23146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91818 w 1073505"/>
                <a:gd name="connsiteY89" fmla="*/ 226710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904036 w 1073505"/>
                <a:gd name="connsiteY90" fmla="*/ 219394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58578 w 1073505"/>
                <a:gd name="connsiteY90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2596 w 1073505"/>
                <a:gd name="connsiteY91" fmla="*/ 214274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823569 w 1073505"/>
                <a:gd name="connsiteY93" fmla="*/ 20842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776020 w 1073505"/>
                <a:gd name="connsiteY94" fmla="*/ 195986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2596 w 1073505"/>
                <a:gd name="connsiteY95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8938 w 1073505"/>
                <a:gd name="connsiteY96" fmla="*/ 164530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783335 w 1073505"/>
                <a:gd name="connsiteY97" fmla="*/ 159410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2596 w 1073505"/>
                <a:gd name="connsiteY98" fmla="*/ 15063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27226 w 1073505"/>
                <a:gd name="connsiteY99" fmla="*/ 13783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63802 w 1073505"/>
                <a:gd name="connsiteY100" fmla="*/ 124297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812596 w 1073505"/>
                <a:gd name="connsiteY101" fmla="*/ 78943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68295 w 1073505"/>
                <a:gd name="connsiteY38" fmla="*/ 5855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073505" h="2649785">
                  <a:moveTo>
                    <a:pt x="922324" y="1078382"/>
                  </a:moveTo>
                  <a:cubicBezTo>
                    <a:pt x="938478" y="1090574"/>
                    <a:pt x="954633" y="1102766"/>
                    <a:pt x="962558" y="1118616"/>
                  </a:cubicBezTo>
                  <a:cubicBezTo>
                    <a:pt x="970483" y="1134466"/>
                    <a:pt x="964996" y="1172261"/>
                    <a:pt x="969873" y="1173480"/>
                  </a:cubicBezTo>
                  <a:cubicBezTo>
                    <a:pt x="974750" y="1174699"/>
                    <a:pt x="982065" y="1132637"/>
                    <a:pt x="991818" y="1125931"/>
                  </a:cubicBezTo>
                  <a:cubicBezTo>
                    <a:pt x="1001571" y="1119225"/>
                    <a:pt x="1024736" y="1125931"/>
                    <a:pt x="1028394" y="1133246"/>
                  </a:cubicBezTo>
                  <a:cubicBezTo>
                    <a:pt x="1032052" y="1140561"/>
                    <a:pt x="1019860" y="1163116"/>
                    <a:pt x="1013764" y="1169822"/>
                  </a:cubicBezTo>
                  <a:cubicBezTo>
                    <a:pt x="1007668" y="1176528"/>
                    <a:pt x="996695" y="1167994"/>
                    <a:pt x="991818" y="1173480"/>
                  </a:cubicBezTo>
                  <a:cubicBezTo>
                    <a:pt x="986941" y="1178967"/>
                    <a:pt x="988770" y="1197864"/>
                    <a:pt x="984503" y="1202741"/>
                  </a:cubicBezTo>
                  <a:cubicBezTo>
                    <a:pt x="980236" y="1207618"/>
                    <a:pt x="965605" y="1197255"/>
                    <a:pt x="966215" y="1202741"/>
                  </a:cubicBezTo>
                  <a:cubicBezTo>
                    <a:pt x="966825" y="1208227"/>
                    <a:pt x="974750" y="1236878"/>
                    <a:pt x="988161" y="1235659"/>
                  </a:cubicBezTo>
                  <a:cubicBezTo>
                    <a:pt x="1001572" y="1234440"/>
                    <a:pt x="1033271" y="1213104"/>
                    <a:pt x="1046682" y="1195426"/>
                  </a:cubicBezTo>
                  <a:cubicBezTo>
                    <a:pt x="1060093" y="1177748"/>
                    <a:pt x="1064361" y="1146658"/>
                    <a:pt x="1068628" y="1129589"/>
                  </a:cubicBezTo>
                  <a:cubicBezTo>
                    <a:pt x="1072895" y="1112520"/>
                    <a:pt x="1073505" y="1102767"/>
                    <a:pt x="1072286" y="1093013"/>
                  </a:cubicBezTo>
                  <a:cubicBezTo>
                    <a:pt x="1071067" y="1083259"/>
                    <a:pt x="1068019" y="1092403"/>
                    <a:pt x="1061313" y="1071067"/>
                  </a:cubicBezTo>
                  <a:cubicBezTo>
                    <a:pt x="1054607" y="1049731"/>
                    <a:pt x="1042415" y="1001573"/>
                    <a:pt x="1032052" y="964997"/>
                  </a:cubicBezTo>
                  <a:cubicBezTo>
                    <a:pt x="1021689" y="928421"/>
                    <a:pt x="1006449" y="891235"/>
                    <a:pt x="999134" y="851611"/>
                  </a:cubicBezTo>
                  <a:cubicBezTo>
                    <a:pt x="991819" y="811987"/>
                    <a:pt x="1000963" y="777850"/>
                    <a:pt x="988161" y="727253"/>
                  </a:cubicBezTo>
                  <a:cubicBezTo>
                    <a:pt x="975359" y="676656"/>
                    <a:pt x="944270" y="628497"/>
                    <a:pt x="922324" y="548030"/>
                  </a:cubicBezTo>
                  <a:cubicBezTo>
                    <a:pt x="900378" y="467563"/>
                    <a:pt x="870508" y="304191"/>
                    <a:pt x="856487" y="244450"/>
                  </a:cubicBezTo>
                  <a:cubicBezTo>
                    <a:pt x="842466" y="184709"/>
                    <a:pt x="858925" y="207874"/>
                    <a:pt x="838199" y="189586"/>
                  </a:cubicBezTo>
                  <a:cubicBezTo>
                    <a:pt x="817473" y="171298"/>
                    <a:pt x="765657" y="155449"/>
                    <a:pt x="732129" y="134722"/>
                  </a:cubicBezTo>
                  <a:cubicBezTo>
                    <a:pt x="698601" y="113996"/>
                    <a:pt x="642518" y="59131"/>
                    <a:pt x="637031" y="65227"/>
                  </a:cubicBezTo>
                  <a:cubicBezTo>
                    <a:pt x="631545" y="71323"/>
                    <a:pt x="685189" y="139599"/>
                    <a:pt x="699210" y="171298"/>
                  </a:cubicBezTo>
                  <a:cubicBezTo>
                    <a:pt x="713231" y="202997"/>
                    <a:pt x="718718" y="224942"/>
                    <a:pt x="721156" y="255422"/>
                  </a:cubicBezTo>
                  <a:cubicBezTo>
                    <a:pt x="723594" y="285902"/>
                    <a:pt x="716889" y="337109"/>
                    <a:pt x="713841" y="354178"/>
                  </a:cubicBezTo>
                  <a:cubicBezTo>
                    <a:pt x="710793" y="371247"/>
                    <a:pt x="707135" y="370027"/>
                    <a:pt x="702868" y="357835"/>
                  </a:cubicBezTo>
                  <a:cubicBezTo>
                    <a:pt x="698601" y="345643"/>
                    <a:pt x="705307" y="315163"/>
                    <a:pt x="688238" y="281026"/>
                  </a:cubicBezTo>
                  <a:cubicBezTo>
                    <a:pt x="671169" y="246889"/>
                    <a:pt x="612647" y="178613"/>
                    <a:pt x="600455" y="153010"/>
                  </a:cubicBezTo>
                  <a:cubicBezTo>
                    <a:pt x="588263" y="127407"/>
                    <a:pt x="616915" y="138379"/>
                    <a:pt x="615086" y="127406"/>
                  </a:cubicBezTo>
                  <a:cubicBezTo>
                    <a:pt x="613257" y="116433"/>
                    <a:pt x="608380" y="96926"/>
                    <a:pt x="589482" y="87173"/>
                  </a:cubicBezTo>
                  <a:cubicBezTo>
                    <a:pt x="570584" y="77420"/>
                    <a:pt x="507186" y="59132"/>
                    <a:pt x="501700" y="68885"/>
                  </a:cubicBezTo>
                  <a:cubicBezTo>
                    <a:pt x="496214" y="78638"/>
                    <a:pt x="551078" y="123139"/>
                    <a:pt x="556564" y="145694"/>
                  </a:cubicBezTo>
                  <a:cubicBezTo>
                    <a:pt x="562050" y="168249"/>
                    <a:pt x="553515" y="220065"/>
                    <a:pt x="534618" y="204216"/>
                  </a:cubicBezTo>
                  <a:cubicBezTo>
                    <a:pt x="515721" y="188367"/>
                    <a:pt x="462685" y="81687"/>
                    <a:pt x="443178" y="50597"/>
                  </a:cubicBezTo>
                  <a:cubicBezTo>
                    <a:pt x="423671" y="19507"/>
                    <a:pt x="425500" y="25603"/>
                    <a:pt x="417575" y="17678"/>
                  </a:cubicBezTo>
                  <a:cubicBezTo>
                    <a:pt x="409650" y="9753"/>
                    <a:pt x="405383" y="0"/>
                    <a:pt x="395630" y="3048"/>
                  </a:cubicBezTo>
                  <a:cubicBezTo>
                    <a:pt x="385877" y="6096"/>
                    <a:pt x="386486" y="27432"/>
                    <a:pt x="359054" y="35966"/>
                  </a:cubicBezTo>
                  <a:cubicBezTo>
                    <a:pt x="331622" y="44500"/>
                    <a:pt x="262831" y="50489"/>
                    <a:pt x="231038" y="54254"/>
                  </a:cubicBezTo>
                  <a:cubicBezTo>
                    <a:pt x="199245" y="58019"/>
                    <a:pt x="184145" y="52463"/>
                    <a:pt x="168295" y="58559"/>
                  </a:cubicBezTo>
                  <a:cubicBezTo>
                    <a:pt x="152445" y="64655"/>
                    <a:pt x="149257" y="74479"/>
                    <a:pt x="135940" y="90830"/>
                  </a:cubicBezTo>
                  <a:cubicBezTo>
                    <a:pt x="122623" y="107181"/>
                    <a:pt x="95706" y="137769"/>
                    <a:pt x="88391" y="156667"/>
                  </a:cubicBezTo>
                  <a:cubicBezTo>
                    <a:pt x="81076" y="175565"/>
                    <a:pt x="93268" y="192634"/>
                    <a:pt x="92049" y="204216"/>
                  </a:cubicBezTo>
                  <a:cubicBezTo>
                    <a:pt x="90830" y="215798"/>
                    <a:pt x="94487" y="152400"/>
                    <a:pt x="81076" y="226162"/>
                  </a:cubicBezTo>
                  <a:cubicBezTo>
                    <a:pt x="67665" y="299924"/>
                    <a:pt x="23164" y="560833"/>
                    <a:pt x="11582" y="646786"/>
                  </a:cubicBezTo>
                  <a:cubicBezTo>
                    <a:pt x="0" y="732740"/>
                    <a:pt x="4877" y="697382"/>
                    <a:pt x="11582" y="741883"/>
                  </a:cubicBezTo>
                  <a:cubicBezTo>
                    <a:pt x="18287" y="786384"/>
                    <a:pt x="51815" y="913790"/>
                    <a:pt x="51815" y="913790"/>
                  </a:cubicBezTo>
                  <a:cubicBezTo>
                    <a:pt x="62788" y="960729"/>
                    <a:pt x="76199" y="996696"/>
                    <a:pt x="77418" y="1023518"/>
                  </a:cubicBezTo>
                  <a:cubicBezTo>
                    <a:pt x="78637" y="1050340"/>
                    <a:pt x="56692" y="1066191"/>
                    <a:pt x="59130" y="1074725"/>
                  </a:cubicBezTo>
                  <a:cubicBezTo>
                    <a:pt x="61569" y="1083260"/>
                    <a:pt x="83514" y="1080821"/>
                    <a:pt x="92049" y="1074725"/>
                  </a:cubicBezTo>
                  <a:cubicBezTo>
                    <a:pt x="100584" y="1068629"/>
                    <a:pt x="105460" y="1027176"/>
                    <a:pt x="110337" y="1038149"/>
                  </a:cubicBezTo>
                  <a:cubicBezTo>
                    <a:pt x="115214" y="1049122"/>
                    <a:pt x="103632" y="1107034"/>
                    <a:pt x="121310" y="1140562"/>
                  </a:cubicBezTo>
                  <a:cubicBezTo>
                    <a:pt x="138988" y="1174090"/>
                    <a:pt x="199948" y="1213104"/>
                    <a:pt x="216407" y="1239317"/>
                  </a:cubicBezTo>
                  <a:cubicBezTo>
                    <a:pt x="232866" y="1265530"/>
                    <a:pt x="215188" y="1277721"/>
                    <a:pt x="220065" y="1297838"/>
                  </a:cubicBezTo>
                  <a:cubicBezTo>
                    <a:pt x="224942" y="1317955"/>
                    <a:pt x="242011" y="1325271"/>
                    <a:pt x="245668" y="1360018"/>
                  </a:cubicBezTo>
                  <a:cubicBezTo>
                    <a:pt x="249325" y="1394765"/>
                    <a:pt x="240181" y="1468527"/>
                    <a:pt x="242010" y="1506322"/>
                  </a:cubicBezTo>
                  <a:cubicBezTo>
                    <a:pt x="243839" y="1544117"/>
                    <a:pt x="256641" y="1538021"/>
                    <a:pt x="256641" y="1586789"/>
                  </a:cubicBezTo>
                  <a:cubicBezTo>
                    <a:pt x="256641" y="1635557"/>
                    <a:pt x="248716" y="1739799"/>
                    <a:pt x="242010" y="1798930"/>
                  </a:cubicBezTo>
                  <a:cubicBezTo>
                    <a:pt x="235304" y="1858061"/>
                    <a:pt x="218845" y="1896466"/>
                    <a:pt x="216407" y="1941576"/>
                  </a:cubicBezTo>
                  <a:cubicBezTo>
                    <a:pt x="213969" y="1986686"/>
                    <a:pt x="223722" y="2023262"/>
                    <a:pt x="227380" y="2069592"/>
                  </a:cubicBezTo>
                  <a:cubicBezTo>
                    <a:pt x="231038" y="2115922"/>
                    <a:pt x="234695" y="2188464"/>
                    <a:pt x="238353" y="2219554"/>
                  </a:cubicBezTo>
                  <a:cubicBezTo>
                    <a:pt x="242011" y="2250644"/>
                    <a:pt x="256032" y="2242719"/>
                    <a:pt x="249326" y="2256130"/>
                  </a:cubicBezTo>
                  <a:cubicBezTo>
                    <a:pt x="242620" y="2269541"/>
                    <a:pt x="206044" y="2281733"/>
                    <a:pt x="198119" y="2300021"/>
                  </a:cubicBezTo>
                  <a:cubicBezTo>
                    <a:pt x="190194" y="2318309"/>
                    <a:pt x="199339" y="2350009"/>
                    <a:pt x="201777" y="2365858"/>
                  </a:cubicBezTo>
                  <a:cubicBezTo>
                    <a:pt x="204216" y="2381708"/>
                    <a:pt x="214579" y="2364638"/>
                    <a:pt x="212750" y="2395118"/>
                  </a:cubicBezTo>
                  <a:cubicBezTo>
                    <a:pt x="210921" y="2425598"/>
                    <a:pt x="189585" y="2510333"/>
                    <a:pt x="190804" y="2548738"/>
                  </a:cubicBezTo>
                  <a:cubicBezTo>
                    <a:pt x="192023" y="2587143"/>
                    <a:pt x="198779" y="2610898"/>
                    <a:pt x="220065" y="2625547"/>
                  </a:cubicBezTo>
                  <a:cubicBezTo>
                    <a:pt x="241351" y="2640196"/>
                    <a:pt x="294608" y="2649785"/>
                    <a:pt x="318518" y="2636630"/>
                  </a:cubicBezTo>
                  <a:cubicBezTo>
                    <a:pt x="342428" y="2623475"/>
                    <a:pt x="356022" y="2584124"/>
                    <a:pt x="363523" y="2546620"/>
                  </a:cubicBezTo>
                  <a:cubicBezTo>
                    <a:pt x="371024" y="2509116"/>
                    <a:pt x="356022" y="2441608"/>
                    <a:pt x="363523" y="2411605"/>
                  </a:cubicBezTo>
                  <a:cubicBezTo>
                    <a:pt x="371024" y="2381602"/>
                    <a:pt x="401027" y="2389103"/>
                    <a:pt x="408528" y="2366600"/>
                  </a:cubicBezTo>
                  <a:cubicBezTo>
                    <a:pt x="416029" y="2344098"/>
                    <a:pt x="401027" y="2299093"/>
                    <a:pt x="408528" y="2276590"/>
                  </a:cubicBezTo>
                  <a:cubicBezTo>
                    <a:pt x="416029" y="2254088"/>
                    <a:pt x="453533" y="2276590"/>
                    <a:pt x="453533" y="2231585"/>
                  </a:cubicBezTo>
                  <a:cubicBezTo>
                    <a:pt x="453533" y="2186580"/>
                    <a:pt x="408528" y="2059066"/>
                    <a:pt x="408528" y="2006560"/>
                  </a:cubicBezTo>
                  <a:cubicBezTo>
                    <a:pt x="408528" y="1954054"/>
                    <a:pt x="453533" y="1954054"/>
                    <a:pt x="453533" y="1916550"/>
                  </a:cubicBezTo>
                  <a:cubicBezTo>
                    <a:pt x="453533" y="1879046"/>
                    <a:pt x="408528" y="1826540"/>
                    <a:pt x="408528" y="1781535"/>
                  </a:cubicBezTo>
                  <a:cubicBezTo>
                    <a:pt x="408528" y="1736530"/>
                    <a:pt x="431031" y="1706527"/>
                    <a:pt x="453533" y="1646520"/>
                  </a:cubicBezTo>
                  <a:cubicBezTo>
                    <a:pt x="476035" y="1586513"/>
                    <a:pt x="528541" y="1474001"/>
                    <a:pt x="543543" y="1421495"/>
                  </a:cubicBezTo>
                  <a:cubicBezTo>
                    <a:pt x="558545" y="1368989"/>
                    <a:pt x="536042" y="1323984"/>
                    <a:pt x="543543" y="1331485"/>
                  </a:cubicBezTo>
                  <a:cubicBezTo>
                    <a:pt x="551044" y="1338986"/>
                    <a:pt x="581047" y="1421495"/>
                    <a:pt x="588548" y="1466500"/>
                  </a:cubicBezTo>
                  <a:cubicBezTo>
                    <a:pt x="596049" y="1511505"/>
                    <a:pt x="583486" y="1549009"/>
                    <a:pt x="588548" y="1601515"/>
                  </a:cubicBezTo>
                  <a:cubicBezTo>
                    <a:pt x="593610" y="1654021"/>
                    <a:pt x="615266" y="1722324"/>
                    <a:pt x="618923" y="1781535"/>
                  </a:cubicBezTo>
                  <a:cubicBezTo>
                    <a:pt x="622580" y="1840746"/>
                    <a:pt x="609884" y="1895557"/>
                    <a:pt x="610493" y="1956783"/>
                  </a:cubicBezTo>
                  <a:cubicBezTo>
                    <a:pt x="611103" y="2018009"/>
                    <a:pt x="618737" y="2103091"/>
                    <a:pt x="622580" y="2148891"/>
                  </a:cubicBezTo>
                  <a:cubicBezTo>
                    <a:pt x="626423" y="2194691"/>
                    <a:pt x="621785" y="2214755"/>
                    <a:pt x="633553" y="2231585"/>
                  </a:cubicBezTo>
                  <a:cubicBezTo>
                    <a:pt x="645321" y="2248415"/>
                    <a:pt x="670687" y="2242372"/>
                    <a:pt x="693189" y="2249873"/>
                  </a:cubicBezTo>
                  <a:cubicBezTo>
                    <a:pt x="715692" y="2257374"/>
                    <a:pt x="741003" y="2264636"/>
                    <a:pt x="768568" y="2276590"/>
                  </a:cubicBezTo>
                  <a:cubicBezTo>
                    <a:pt x="796133" y="2288544"/>
                    <a:pt x="842706" y="2312204"/>
                    <a:pt x="858578" y="2321595"/>
                  </a:cubicBezTo>
                  <a:cubicBezTo>
                    <a:pt x="874450" y="2330986"/>
                    <a:pt x="965788" y="2337520"/>
                    <a:pt x="966876" y="2339883"/>
                  </a:cubicBezTo>
                  <a:cubicBezTo>
                    <a:pt x="983596" y="2338725"/>
                    <a:pt x="991445" y="2278037"/>
                    <a:pt x="993593" y="2276590"/>
                  </a:cubicBezTo>
                  <a:cubicBezTo>
                    <a:pt x="1000798" y="2267508"/>
                    <a:pt x="903953" y="2188557"/>
                    <a:pt x="903583" y="2186580"/>
                  </a:cubicBezTo>
                  <a:cubicBezTo>
                    <a:pt x="888657" y="2172807"/>
                    <a:pt x="846398" y="2147355"/>
                    <a:pt x="846492" y="2148890"/>
                  </a:cubicBezTo>
                  <a:cubicBezTo>
                    <a:pt x="831328" y="2141584"/>
                    <a:pt x="813777" y="2096327"/>
                    <a:pt x="813573" y="2096570"/>
                  </a:cubicBezTo>
                  <a:cubicBezTo>
                    <a:pt x="814629" y="2087621"/>
                    <a:pt x="818591" y="2089690"/>
                    <a:pt x="819911" y="2087879"/>
                  </a:cubicBezTo>
                  <a:cubicBezTo>
                    <a:pt x="821577" y="2085821"/>
                    <a:pt x="789751" y="1962317"/>
                    <a:pt x="790513" y="1961555"/>
                  </a:cubicBezTo>
                  <a:cubicBezTo>
                    <a:pt x="783198" y="1940219"/>
                    <a:pt x="812021" y="1781888"/>
                    <a:pt x="813573" y="1781535"/>
                  </a:cubicBezTo>
                  <a:cubicBezTo>
                    <a:pt x="820911" y="1750163"/>
                    <a:pt x="813777" y="1648231"/>
                    <a:pt x="813573" y="1646520"/>
                  </a:cubicBezTo>
                  <a:cubicBezTo>
                    <a:pt x="812801" y="1623816"/>
                    <a:pt x="802589" y="1590697"/>
                    <a:pt x="801623" y="1590445"/>
                  </a:cubicBezTo>
                  <a:cubicBezTo>
                    <a:pt x="796583" y="1581709"/>
                    <a:pt x="810497" y="1513049"/>
                    <a:pt x="813573" y="1511505"/>
                  </a:cubicBezTo>
                  <a:cubicBezTo>
                    <a:pt x="820911" y="1495639"/>
                    <a:pt x="813777" y="1377570"/>
                    <a:pt x="813573" y="1376490"/>
                  </a:cubicBezTo>
                  <a:cubicBezTo>
                    <a:pt x="815848" y="1354290"/>
                    <a:pt x="855734" y="1241097"/>
                    <a:pt x="858578" y="1241475"/>
                  </a:cubicBezTo>
                  <a:cubicBezTo>
                    <a:pt x="866949" y="1219222"/>
                    <a:pt x="812485" y="791113"/>
                    <a:pt x="813573" y="791425"/>
                  </a:cubicBezTo>
                  <a:cubicBezTo>
                    <a:pt x="805909" y="716084"/>
                    <a:pt x="903787" y="1016865"/>
                    <a:pt x="903583" y="1016450"/>
                  </a:cubicBezTo>
                  <a:lnTo>
                    <a:pt x="922324" y="10783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798405" y="2688890"/>
              <a:ext cx="302583" cy="475488"/>
            </a:xfrm>
            <a:custGeom>
              <a:avLst/>
              <a:gdLst>
                <a:gd name="connsiteX0" fmla="*/ 176783 w 302583"/>
                <a:gd name="connsiteY0" fmla="*/ 469946 h 475488"/>
                <a:gd name="connsiteX1" fmla="*/ 57080 w 302583"/>
                <a:gd name="connsiteY1" fmla="*/ 396794 h 475488"/>
                <a:gd name="connsiteX2" fmla="*/ 40455 w 302583"/>
                <a:gd name="connsiteY2" fmla="*/ 376844 h 475488"/>
                <a:gd name="connsiteX3" fmla="*/ 47105 w 302583"/>
                <a:gd name="connsiteY3" fmla="*/ 336943 h 475488"/>
                <a:gd name="connsiteX4" fmla="*/ 37130 w 302583"/>
                <a:gd name="connsiteY4" fmla="*/ 300367 h 475488"/>
                <a:gd name="connsiteX5" fmla="*/ 10529 w 302583"/>
                <a:gd name="connsiteY5" fmla="*/ 240515 h 475488"/>
                <a:gd name="connsiteX6" fmla="*/ 10529 w 302583"/>
                <a:gd name="connsiteY6" fmla="*/ 200614 h 475488"/>
                <a:gd name="connsiteX7" fmla="*/ 13854 w 302583"/>
                <a:gd name="connsiteY7" fmla="*/ 107511 h 475488"/>
                <a:gd name="connsiteX8" fmla="*/ 93656 w 302583"/>
                <a:gd name="connsiteY8" fmla="*/ 27709 h 475488"/>
                <a:gd name="connsiteX9" fmla="*/ 193409 w 302583"/>
                <a:gd name="connsiteY9" fmla="*/ 11084 h 475488"/>
                <a:gd name="connsiteX10" fmla="*/ 283186 w 302583"/>
                <a:gd name="connsiteY10" fmla="*/ 94211 h 475488"/>
                <a:gd name="connsiteX11" fmla="*/ 293162 w 302583"/>
                <a:gd name="connsiteY11" fmla="*/ 217239 h 475488"/>
                <a:gd name="connsiteX12" fmla="*/ 296487 w 302583"/>
                <a:gd name="connsiteY12" fmla="*/ 297042 h 475488"/>
                <a:gd name="connsiteX13" fmla="*/ 256586 w 302583"/>
                <a:gd name="connsiteY13" fmla="*/ 350243 h 475488"/>
                <a:gd name="connsiteX14" fmla="*/ 239960 w 302583"/>
                <a:gd name="connsiteY14" fmla="*/ 430045 h 475488"/>
                <a:gd name="connsiteX15" fmla="*/ 176783 w 302583"/>
                <a:gd name="connsiteY15" fmla="*/ 46994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2583" h="475488">
                  <a:moveTo>
                    <a:pt x="176783" y="469946"/>
                  </a:moveTo>
                  <a:cubicBezTo>
                    <a:pt x="146303" y="464404"/>
                    <a:pt x="79801" y="412311"/>
                    <a:pt x="57080" y="396794"/>
                  </a:cubicBezTo>
                  <a:cubicBezTo>
                    <a:pt x="34359" y="381277"/>
                    <a:pt x="42118" y="386819"/>
                    <a:pt x="40455" y="376844"/>
                  </a:cubicBezTo>
                  <a:cubicBezTo>
                    <a:pt x="38793" y="366869"/>
                    <a:pt x="47659" y="349689"/>
                    <a:pt x="47105" y="336943"/>
                  </a:cubicBezTo>
                  <a:cubicBezTo>
                    <a:pt x="46551" y="324197"/>
                    <a:pt x="43226" y="316438"/>
                    <a:pt x="37130" y="300367"/>
                  </a:cubicBezTo>
                  <a:cubicBezTo>
                    <a:pt x="31034" y="284296"/>
                    <a:pt x="14962" y="257140"/>
                    <a:pt x="10529" y="240515"/>
                  </a:cubicBezTo>
                  <a:cubicBezTo>
                    <a:pt x="6096" y="223890"/>
                    <a:pt x="9975" y="222781"/>
                    <a:pt x="10529" y="200614"/>
                  </a:cubicBezTo>
                  <a:cubicBezTo>
                    <a:pt x="11083" y="178447"/>
                    <a:pt x="0" y="136329"/>
                    <a:pt x="13854" y="107511"/>
                  </a:cubicBezTo>
                  <a:cubicBezTo>
                    <a:pt x="27709" y="78694"/>
                    <a:pt x="63730" y="43780"/>
                    <a:pt x="93656" y="27709"/>
                  </a:cubicBezTo>
                  <a:cubicBezTo>
                    <a:pt x="123582" y="11638"/>
                    <a:pt x="161821" y="0"/>
                    <a:pt x="193409" y="11084"/>
                  </a:cubicBezTo>
                  <a:cubicBezTo>
                    <a:pt x="224997" y="22168"/>
                    <a:pt x="266561" y="59852"/>
                    <a:pt x="283186" y="94211"/>
                  </a:cubicBezTo>
                  <a:cubicBezTo>
                    <a:pt x="299812" y="128570"/>
                    <a:pt x="290945" y="183434"/>
                    <a:pt x="293162" y="217239"/>
                  </a:cubicBezTo>
                  <a:cubicBezTo>
                    <a:pt x="295379" y="251044"/>
                    <a:pt x="302583" y="274875"/>
                    <a:pt x="296487" y="297042"/>
                  </a:cubicBezTo>
                  <a:cubicBezTo>
                    <a:pt x="290391" y="319209"/>
                    <a:pt x="266007" y="328076"/>
                    <a:pt x="256586" y="350243"/>
                  </a:cubicBezTo>
                  <a:cubicBezTo>
                    <a:pt x="247165" y="372410"/>
                    <a:pt x="252152" y="410095"/>
                    <a:pt x="239960" y="430045"/>
                  </a:cubicBezTo>
                  <a:cubicBezTo>
                    <a:pt x="227768" y="449995"/>
                    <a:pt x="207263" y="475488"/>
                    <a:pt x="176783" y="46994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0"/>
          <p:cNvGrpSpPr/>
          <p:nvPr/>
        </p:nvGrpSpPr>
        <p:grpSpPr>
          <a:xfrm>
            <a:off x="6702136" y="2568082"/>
            <a:ext cx="1031681" cy="3162632"/>
            <a:chOff x="6435256" y="2586824"/>
            <a:chExt cx="1031681" cy="3162632"/>
          </a:xfrm>
        </p:grpSpPr>
        <p:sp>
          <p:nvSpPr>
            <p:cNvPr id="12" name="자유형 11"/>
            <p:cNvSpPr/>
            <p:nvPr/>
          </p:nvSpPr>
          <p:spPr>
            <a:xfrm>
              <a:off x="6667168" y="2969814"/>
              <a:ext cx="459235" cy="847476"/>
            </a:xfrm>
            <a:custGeom>
              <a:avLst/>
              <a:gdLst>
                <a:gd name="connsiteX0" fmla="*/ 222636 w 461176"/>
                <a:gd name="connsiteY0" fmla="*/ 27830 h 847477"/>
                <a:gd name="connsiteX1" fmla="*/ 63610 w 461176"/>
                <a:gd name="connsiteY1" fmla="*/ 190831 h 847477"/>
                <a:gd name="connsiteX2" fmla="*/ 31805 w 461176"/>
                <a:gd name="connsiteY2" fmla="*/ 234564 h 847477"/>
                <a:gd name="connsiteX3" fmla="*/ 47708 w 461176"/>
                <a:gd name="connsiteY3" fmla="*/ 636105 h 847477"/>
                <a:gd name="connsiteX4" fmla="*/ 318052 w 461176"/>
                <a:gd name="connsiteY4" fmla="*/ 787179 h 847477"/>
                <a:gd name="connsiteX5" fmla="*/ 445273 w 461176"/>
                <a:gd name="connsiteY5" fmla="*/ 274320 h 847477"/>
                <a:gd name="connsiteX6" fmla="*/ 413468 w 461176"/>
                <a:gd name="connsiteY6" fmla="*/ 166978 h 847477"/>
                <a:gd name="connsiteX7" fmla="*/ 306125 w 461176"/>
                <a:gd name="connsiteY7" fmla="*/ 23854 h 847477"/>
                <a:gd name="connsiteX8" fmla="*/ 222636 w 461176"/>
                <a:gd name="connsiteY8" fmla="*/ 27830 h 847477"/>
                <a:gd name="connsiteX0" fmla="*/ 222636 w 459235"/>
                <a:gd name="connsiteY0" fmla="*/ 27829 h 847476"/>
                <a:gd name="connsiteX1" fmla="*/ 63610 w 459235"/>
                <a:gd name="connsiteY1" fmla="*/ 190830 h 847476"/>
                <a:gd name="connsiteX2" fmla="*/ 31805 w 459235"/>
                <a:gd name="connsiteY2" fmla="*/ 234563 h 847476"/>
                <a:gd name="connsiteX3" fmla="*/ 47708 w 459235"/>
                <a:gd name="connsiteY3" fmla="*/ 636104 h 847476"/>
                <a:gd name="connsiteX4" fmla="*/ 318052 w 459235"/>
                <a:gd name="connsiteY4" fmla="*/ 787178 h 847476"/>
                <a:gd name="connsiteX5" fmla="*/ 445273 w 459235"/>
                <a:gd name="connsiteY5" fmla="*/ 274319 h 847476"/>
                <a:gd name="connsiteX6" fmla="*/ 401825 w 459235"/>
                <a:gd name="connsiteY6" fmla="*/ 160699 h 847476"/>
                <a:gd name="connsiteX7" fmla="*/ 306125 w 459235"/>
                <a:gd name="connsiteY7" fmla="*/ 23853 h 847476"/>
                <a:gd name="connsiteX8" fmla="*/ 222636 w 459235"/>
                <a:gd name="connsiteY8" fmla="*/ 27829 h 84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235" h="847476">
                  <a:moveTo>
                    <a:pt x="222636" y="27829"/>
                  </a:moveTo>
                  <a:cubicBezTo>
                    <a:pt x="182217" y="55658"/>
                    <a:pt x="95415" y="156374"/>
                    <a:pt x="63610" y="190830"/>
                  </a:cubicBezTo>
                  <a:cubicBezTo>
                    <a:pt x="31805" y="225286"/>
                    <a:pt x="34455" y="160351"/>
                    <a:pt x="31805" y="234563"/>
                  </a:cubicBezTo>
                  <a:cubicBezTo>
                    <a:pt x="29155" y="308775"/>
                    <a:pt x="0" y="544002"/>
                    <a:pt x="47708" y="636104"/>
                  </a:cubicBezTo>
                  <a:cubicBezTo>
                    <a:pt x="95416" y="728207"/>
                    <a:pt x="251791" y="847476"/>
                    <a:pt x="318052" y="787178"/>
                  </a:cubicBezTo>
                  <a:cubicBezTo>
                    <a:pt x="384313" y="726881"/>
                    <a:pt x="431311" y="378732"/>
                    <a:pt x="445273" y="274319"/>
                  </a:cubicBezTo>
                  <a:cubicBezTo>
                    <a:pt x="459235" y="169906"/>
                    <a:pt x="425016" y="202443"/>
                    <a:pt x="401825" y="160699"/>
                  </a:cubicBezTo>
                  <a:cubicBezTo>
                    <a:pt x="378634" y="118955"/>
                    <a:pt x="335990" y="45998"/>
                    <a:pt x="306125" y="23853"/>
                  </a:cubicBezTo>
                  <a:cubicBezTo>
                    <a:pt x="276260" y="1708"/>
                    <a:pt x="263055" y="0"/>
                    <a:pt x="222636" y="278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6435256" y="3041374"/>
              <a:ext cx="1031681" cy="2708082"/>
            </a:xfrm>
            <a:custGeom>
              <a:avLst/>
              <a:gdLst>
                <a:gd name="connsiteX0" fmla="*/ 418768 w 1031681"/>
                <a:gd name="connsiteY0" fmla="*/ 123245 h 2708082"/>
                <a:gd name="connsiteX1" fmla="*/ 458525 w 1031681"/>
                <a:gd name="connsiteY1" fmla="*/ 155050 h 2708082"/>
                <a:gd name="connsiteX2" fmla="*/ 434671 w 1031681"/>
                <a:gd name="connsiteY2" fmla="*/ 262393 h 2708082"/>
                <a:gd name="connsiteX3" fmla="*/ 454549 w 1031681"/>
                <a:gd name="connsiteY3" fmla="*/ 465151 h 2708082"/>
                <a:gd name="connsiteX4" fmla="*/ 430695 w 1031681"/>
                <a:gd name="connsiteY4" fmla="*/ 612250 h 2708082"/>
                <a:gd name="connsiteX5" fmla="*/ 363109 w 1031681"/>
                <a:gd name="connsiteY5" fmla="*/ 322028 h 2708082"/>
                <a:gd name="connsiteX6" fmla="*/ 351182 w 1031681"/>
                <a:gd name="connsiteY6" fmla="*/ 91440 h 2708082"/>
                <a:gd name="connsiteX7" fmla="*/ 355158 w 1031681"/>
                <a:gd name="connsiteY7" fmla="*/ 35781 h 2708082"/>
                <a:gd name="connsiteX8" fmla="*/ 315401 w 1031681"/>
                <a:gd name="connsiteY8" fmla="*/ 67586 h 2708082"/>
                <a:gd name="connsiteX9" fmla="*/ 124570 w 1031681"/>
                <a:gd name="connsiteY9" fmla="*/ 143123 h 2708082"/>
                <a:gd name="connsiteX10" fmla="*/ 88789 w 1031681"/>
                <a:gd name="connsiteY10" fmla="*/ 258417 h 2708082"/>
                <a:gd name="connsiteX11" fmla="*/ 49033 w 1031681"/>
                <a:gd name="connsiteY11" fmla="*/ 377687 h 2708082"/>
                <a:gd name="connsiteX12" fmla="*/ 53008 w 1031681"/>
                <a:gd name="connsiteY12" fmla="*/ 429370 h 2708082"/>
                <a:gd name="connsiteX13" fmla="*/ 9276 w 1031681"/>
                <a:gd name="connsiteY13" fmla="*/ 663934 h 2708082"/>
                <a:gd name="connsiteX14" fmla="*/ 21203 w 1031681"/>
                <a:gd name="connsiteY14" fmla="*/ 791155 h 2708082"/>
                <a:gd name="connsiteX15" fmla="*/ 9276 w 1031681"/>
                <a:gd name="connsiteY15" fmla="*/ 914400 h 2708082"/>
                <a:gd name="connsiteX16" fmla="*/ 76862 w 1031681"/>
                <a:gd name="connsiteY16" fmla="*/ 1101256 h 2708082"/>
                <a:gd name="connsiteX17" fmla="*/ 100716 w 1031681"/>
                <a:gd name="connsiteY17" fmla="*/ 1144988 h 2708082"/>
                <a:gd name="connsiteX18" fmla="*/ 108667 w 1031681"/>
                <a:gd name="connsiteY18" fmla="*/ 1304014 h 2708082"/>
                <a:gd name="connsiteX19" fmla="*/ 148424 w 1031681"/>
                <a:gd name="connsiteY19" fmla="*/ 1459064 h 2708082"/>
                <a:gd name="connsiteX20" fmla="*/ 200107 w 1031681"/>
                <a:gd name="connsiteY20" fmla="*/ 1701579 h 2708082"/>
                <a:gd name="connsiteX21" fmla="*/ 204083 w 1031681"/>
                <a:gd name="connsiteY21" fmla="*/ 1777116 h 2708082"/>
                <a:gd name="connsiteX22" fmla="*/ 212034 w 1031681"/>
                <a:gd name="connsiteY22" fmla="*/ 1864581 h 2708082"/>
                <a:gd name="connsiteX23" fmla="*/ 200107 w 1031681"/>
                <a:gd name="connsiteY23" fmla="*/ 1948069 h 2708082"/>
                <a:gd name="connsiteX24" fmla="*/ 267694 w 1031681"/>
                <a:gd name="connsiteY24" fmla="*/ 2194560 h 2708082"/>
                <a:gd name="connsiteX25" fmla="*/ 263718 w 1031681"/>
                <a:gd name="connsiteY25" fmla="*/ 2266122 h 2708082"/>
                <a:gd name="connsiteX26" fmla="*/ 263718 w 1031681"/>
                <a:gd name="connsiteY26" fmla="*/ 2329732 h 2708082"/>
                <a:gd name="connsiteX27" fmla="*/ 144448 w 1031681"/>
                <a:gd name="connsiteY27" fmla="*/ 2472856 h 2708082"/>
                <a:gd name="connsiteX28" fmla="*/ 216010 w 1031681"/>
                <a:gd name="connsiteY28" fmla="*/ 2544417 h 2708082"/>
                <a:gd name="connsiteX29" fmla="*/ 335280 w 1031681"/>
                <a:gd name="connsiteY29" fmla="*/ 2480807 h 2708082"/>
                <a:gd name="connsiteX30" fmla="*/ 382987 w 1031681"/>
                <a:gd name="connsiteY30" fmla="*/ 2433099 h 2708082"/>
                <a:gd name="connsiteX31" fmla="*/ 454549 w 1031681"/>
                <a:gd name="connsiteY31" fmla="*/ 2381416 h 2708082"/>
                <a:gd name="connsiteX32" fmla="*/ 462501 w 1031681"/>
                <a:gd name="connsiteY32" fmla="*/ 2325756 h 2708082"/>
                <a:gd name="connsiteX33" fmla="*/ 478403 w 1031681"/>
                <a:gd name="connsiteY33" fmla="*/ 2293951 h 2708082"/>
                <a:gd name="connsiteX34" fmla="*/ 466476 w 1031681"/>
                <a:gd name="connsiteY34" fmla="*/ 2210463 h 2708082"/>
                <a:gd name="connsiteX35" fmla="*/ 474427 w 1031681"/>
                <a:gd name="connsiteY35" fmla="*/ 2150828 h 2708082"/>
                <a:gd name="connsiteX36" fmla="*/ 414793 w 1031681"/>
                <a:gd name="connsiteY36" fmla="*/ 1848678 h 2708082"/>
                <a:gd name="connsiteX37" fmla="*/ 434671 w 1031681"/>
                <a:gd name="connsiteY37" fmla="*/ 1816873 h 2708082"/>
                <a:gd name="connsiteX38" fmla="*/ 402866 w 1031681"/>
                <a:gd name="connsiteY38" fmla="*/ 1796995 h 2708082"/>
                <a:gd name="connsiteX39" fmla="*/ 426720 w 1031681"/>
                <a:gd name="connsiteY39" fmla="*/ 1765189 h 2708082"/>
                <a:gd name="connsiteX40" fmla="*/ 410817 w 1031681"/>
                <a:gd name="connsiteY40" fmla="*/ 1729409 h 2708082"/>
                <a:gd name="connsiteX41" fmla="*/ 454549 w 1031681"/>
                <a:gd name="connsiteY41" fmla="*/ 1486894 h 2708082"/>
                <a:gd name="connsiteX42" fmla="*/ 442622 w 1031681"/>
                <a:gd name="connsiteY42" fmla="*/ 1411356 h 2708082"/>
                <a:gd name="connsiteX43" fmla="*/ 458525 w 1031681"/>
                <a:gd name="connsiteY43" fmla="*/ 1363649 h 2708082"/>
                <a:gd name="connsiteX44" fmla="*/ 561892 w 1031681"/>
                <a:gd name="connsiteY44" fmla="*/ 1657847 h 2708082"/>
                <a:gd name="connsiteX45" fmla="*/ 573819 w 1031681"/>
                <a:gd name="connsiteY45" fmla="*/ 1749287 h 2708082"/>
                <a:gd name="connsiteX46" fmla="*/ 605624 w 1031681"/>
                <a:gd name="connsiteY46" fmla="*/ 1828800 h 2708082"/>
                <a:gd name="connsiteX47" fmla="*/ 585746 w 1031681"/>
                <a:gd name="connsiteY47" fmla="*/ 1872532 h 2708082"/>
                <a:gd name="connsiteX48" fmla="*/ 609600 w 1031681"/>
                <a:gd name="connsiteY48" fmla="*/ 1967948 h 2708082"/>
                <a:gd name="connsiteX49" fmla="*/ 633454 w 1031681"/>
                <a:gd name="connsiteY49" fmla="*/ 2146852 h 2708082"/>
                <a:gd name="connsiteX50" fmla="*/ 689113 w 1031681"/>
                <a:gd name="connsiteY50" fmla="*/ 2297927 h 2708082"/>
                <a:gd name="connsiteX51" fmla="*/ 673210 w 1031681"/>
                <a:gd name="connsiteY51" fmla="*/ 2353586 h 2708082"/>
                <a:gd name="connsiteX52" fmla="*/ 744772 w 1031681"/>
                <a:gd name="connsiteY52" fmla="*/ 2504661 h 2708082"/>
                <a:gd name="connsiteX53" fmla="*/ 760674 w 1031681"/>
                <a:gd name="connsiteY53" fmla="*/ 2647784 h 2708082"/>
                <a:gd name="connsiteX54" fmla="*/ 848139 w 1031681"/>
                <a:gd name="connsiteY54" fmla="*/ 2699468 h 2708082"/>
                <a:gd name="connsiteX55" fmla="*/ 927652 w 1031681"/>
                <a:gd name="connsiteY55" fmla="*/ 2667663 h 2708082"/>
                <a:gd name="connsiteX56" fmla="*/ 903798 w 1031681"/>
                <a:gd name="connsiteY56" fmla="*/ 2456953 h 2708082"/>
                <a:gd name="connsiteX57" fmla="*/ 919701 w 1031681"/>
                <a:gd name="connsiteY57" fmla="*/ 2405269 h 2708082"/>
                <a:gd name="connsiteX58" fmla="*/ 883920 w 1031681"/>
                <a:gd name="connsiteY58" fmla="*/ 2321781 h 2708082"/>
                <a:gd name="connsiteX59" fmla="*/ 852114 w 1031681"/>
                <a:gd name="connsiteY59" fmla="*/ 2278049 h 2708082"/>
                <a:gd name="connsiteX60" fmla="*/ 871993 w 1031681"/>
                <a:gd name="connsiteY60" fmla="*/ 2242268 h 2708082"/>
                <a:gd name="connsiteX61" fmla="*/ 883920 w 1031681"/>
                <a:gd name="connsiteY61" fmla="*/ 2182633 h 2708082"/>
                <a:gd name="connsiteX62" fmla="*/ 856090 w 1031681"/>
                <a:gd name="connsiteY62" fmla="*/ 2142876 h 2708082"/>
                <a:gd name="connsiteX63" fmla="*/ 875968 w 1031681"/>
                <a:gd name="connsiteY63" fmla="*/ 2122998 h 2708082"/>
                <a:gd name="connsiteX64" fmla="*/ 860066 w 1031681"/>
                <a:gd name="connsiteY64" fmla="*/ 1963972 h 2708082"/>
                <a:gd name="connsiteX65" fmla="*/ 871993 w 1031681"/>
                <a:gd name="connsiteY65" fmla="*/ 1912289 h 2708082"/>
                <a:gd name="connsiteX66" fmla="*/ 844163 w 1031681"/>
                <a:gd name="connsiteY66" fmla="*/ 1852654 h 2708082"/>
                <a:gd name="connsiteX67" fmla="*/ 856090 w 1031681"/>
                <a:gd name="connsiteY67" fmla="*/ 1796995 h 2708082"/>
                <a:gd name="connsiteX68" fmla="*/ 844163 w 1031681"/>
                <a:gd name="connsiteY68" fmla="*/ 1765189 h 2708082"/>
                <a:gd name="connsiteX69" fmla="*/ 804407 w 1031681"/>
                <a:gd name="connsiteY69" fmla="*/ 1594236 h 2708082"/>
                <a:gd name="connsiteX70" fmla="*/ 820309 w 1031681"/>
                <a:gd name="connsiteY70" fmla="*/ 974035 h 2708082"/>
                <a:gd name="connsiteX71" fmla="*/ 780553 w 1031681"/>
                <a:gd name="connsiteY71" fmla="*/ 695739 h 2708082"/>
                <a:gd name="connsiteX72" fmla="*/ 792480 w 1031681"/>
                <a:gd name="connsiteY72" fmla="*/ 568518 h 2708082"/>
                <a:gd name="connsiteX73" fmla="*/ 812358 w 1031681"/>
                <a:gd name="connsiteY73" fmla="*/ 679836 h 2708082"/>
                <a:gd name="connsiteX74" fmla="*/ 848139 w 1031681"/>
                <a:gd name="connsiteY74" fmla="*/ 854765 h 2708082"/>
                <a:gd name="connsiteX75" fmla="*/ 848139 w 1031681"/>
                <a:gd name="connsiteY75" fmla="*/ 1025718 h 2708082"/>
                <a:gd name="connsiteX76" fmla="*/ 832236 w 1031681"/>
                <a:gd name="connsiteY76" fmla="*/ 1137036 h 2708082"/>
                <a:gd name="connsiteX77" fmla="*/ 864041 w 1031681"/>
                <a:gd name="connsiteY77" fmla="*/ 1129085 h 2708082"/>
                <a:gd name="connsiteX78" fmla="*/ 871993 w 1031681"/>
                <a:gd name="connsiteY78" fmla="*/ 1180769 h 2708082"/>
                <a:gd name="connsiteX79" fmla="*/ 836212 w 1031681"/>
                <a:gd name="connsiteY79" fmla="*/ 1248355 h 2708082"/>
                <a:gd name="connsiteX80" fmla="*/ 864041 w 1031681"/>
                <a:gd name="connsiteY80" fmla="*/ 1272209 h 2708082"/>
                <a:gd name="connsiteX81" fmla="*/ 903798 w 1031681"/>
                <a:gd name="connsiteY81" fmla="*/ 1248355 h 2708082"/>
                <a:gd name="connsiteX82" fmla="*/ 947530 w 1031681"/>
                <a:gd name="connsiteY82" fmla="*/ 1244379 h 2708082"/>
                <a:gd name="connsiteX83" fmla="*/ 971384 w 1031681"/>
                <a:gd name="connsiteY83" fmla="*/ 1208598 h 2708082"/>
                <a:gd name="connsiteX84" fmla="*/ 987287 w 1031681"/>
                <a:gd name="connsiteY84" fmla="*/ 1093304 h 2708082"/>
                <a:gd name="connsiteX85" fmla="*/ 1015116 w 1031681"/>
                <a:gd name="connsiteY85" fmla="*/ 1005840 h 2708082"/>
                <a:gd name="connsiteX86" fmla="*/ 1031019 w 1031681"/>
                <a:gd name="connsiteY86" fmla="*/ 751398 h 2708082"/>
                <a:gd name="connsiteX87" fmla="*/ 1011141 w 1031681"/>
                <a:gd name="connsiteY87" fmla="*/ 584421 h 2708082"/>
                <a:gd name="connsiteX88" fmla="*/ 915725 w 1031681"/>
                <a:gd name="connsiteY88" fmla="*/ 230588 h 2708082"/>
                <a:gd name="connsiteX89" fmla="*/ 891871 w 1031681"/>
                <a:gd name="connsiteY89" fmla="*/ 131196 h 2708082"/>
                <a:gd name="connsiteX90" fmla="*/ 820309 w 1031681"/>
                <a:gd name="connsiteY90" fmla="*/ 95416 h 2708082"/>
                <a:gd name="connsiteX91" fmla="*/ 673210 w 1031681"/>
                <a:gd name="connsiteY91" fmla="*/ 63610 h 2708082"/>
                <a:gd name="connsiteX92" fmla="*/ 613575 w 1031681"/>
                <a:gd name="connsiteY92" fmla="*/ 39756 h 2708082"/>
                <a:gd name="connsiteX93" fmla="*/ 589721 w 1031681"/>
                <a:gd name="connsiteY93" fmla="*/ 7951 h 2708082"/>
                <a:gd name="connsiteX94" fmla="*/ 573819 w 1031681"/>
                <a:gd name="connsiteY94" fmla="*/ 87464 h 2708082"/>
                <a:gd name="connsiteX95" fmla="*/ 549965 w 1031681"/>
                <a:gd name="connsiteY95" fmla="*/ 218661 h 2708082"/>
                <a:gd name="connsiteX96" fmla="*/ 498281 w 1031681"/>
                <a:gd name="connsiteY96" fmla="*/ 163002 h 2708082"/>
                <a:gd name="connsiteX97" fmla="*/ 510208 w 1031681"/>
                <a:gd name="connsiteY97" fmla="*/ 131196 h 2708082"/>
                <a:gd name="connsiteX98" fmla="*/ 470452 w 1031681"/>
                <a:gd name="connsiteY98" fmla="*/ 95416 h 2708082"/>
                <a:gd name="connsiteX99" fmla="*/ 418768 w 1031681"/>
                <a:gd name="connsiteY99" fmla="*/ 123245 h 270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31681" h="2708082">
                  <a:moveTo>
                    <a:pt x="418768" y="123245"/>
                  </a:moveTo>
                  <a:cubicBezTo>
                    <a:pt x="416780" y="133184"/>
                    <a:pt x="455875" y="131859"/>
                    <a:pt x="458525" y="155050"/>
                  </a:cubicBezTo>
                  <a:cubicBezTo>
                    <a:pt x="461176" y="178241"/>
                    <a:pt x="435334" y="210710"/>
                    <a:pt x="434671" y="262393"/>
                  </a:cubicBezTo>
                  <a:cubicBezTo>
                    <a:pt x="434008" y="314076"/>
                    <a:pt x="455212" y="406842"/>
                    <a:pt x="454549" y="465151"/>
                  </a:cubicBezTo>
                  <a:cubicBezTo>
                    <a:pt x="453886" y="523460"/>
                    <a:pt x="445935" y="636104"/>
                    <a:pt x="430695" y="612250"/>
                  </a:cubicBezTo>
                  <a:cubicBezTo>
                    <a:pt x="415455" y="588396"/>
                    <a:pt x="376361" y="408830"/>
                    <a:pt x="363109" y="322028"/>
                  </a:cubicBezTo>
                  <a:cubicBezTo>
                    <a:pt x="349857" y="235226"/>
                    <a:pt x="352507" y="139148"/>
                    <a:pt x="351182" y="91440"/>
                  </a:cubicBezTo>
                  <a:cubicBezTo>
                    <a:pt x="349857" y="43732"/>
                    <a:pt x="361122" y="39757"/>
                    <a:pt x="355158" y="35781"/>
                  </a:cubicBezTo>
                  <a:cubicBezTo>
                    <a:pt x="349195" y="31805"/>
                    <a:pt x="353832" y="49696"/>
                    <a:pt x="315401" y="67586"/>
                  </a:cubicBezTo>
                  <a:cubicBezTo>
                    <a:pt x="276970" y="85476"/>
                    <a:pt x="162339" y="111318"/>
                    <a:pt x="124570" y="143123"/>
                  </a:cubicBezTo>
                  <a:cubicBezTo>
                    <a:pt x="86801" y="174928"/>
                    <a:pt x="101379" y="219323"/>
                    <a:pt x="88789" y="258417"/>
                  </a:cubicBezTo>
                  <a:cubicBezTo>
                    <a:pt x="76199" y="297511"/>
                    <a:pt x="54997" y="349195"/>
                    <a:pt x="49033" y="377687"/>
                  </a:cubicBezTo>
                  <a:cubicBezTo>
                    <a:pt x="43070" y="406179"/>
                    <a:pt x="59634" y="381662"/>
                    <a:pt x="53008" y="429370"/>
                  </a:cubicBezTo>
                  <a:cubicBezTo>
                    <a:pt x="46382" y="477078"/>
                    <a:pt x="14577" y="603637"/>
                    <a:pt x="9276" y="663934"/>
                  </a:cubicBezTo>
                  <a:cubicBezTo>
                    <a:pt x="3975" y="724231"/>
                    <a:pt x="21203" y="749411"/>
                    <a:pt x="21203" y="791155"/>
                  </a:cubicBezTo>
                  <a:cubicBezTo>
                    <a:pt x="21203" y="832899"/>
                    <a:pt x="0" y="862717"/>
                    <a:pt x="9276" y="914400"/>
                  </a:cubicBezTo>
                  <a:cubicBezTo>
                    <a:pt x="18553" y="966084"/>
                    <a:pt x="61622" y="1062825"/>
                    <a:pt x="76862" y="1101256"/>
                  </a:cubicBezTo>
                  <a:cubicBezTo>
                    <a:pt x="92102" y="1139687"/>
                    <a:pt x="95415" y="1111195"/>
                    <a:pt x="100716" y="1144988"/>
                  </a:cubicBezTo>
                  <a:cubicBezTo>
                    <a:pt x="106017" y="1178781"/>
                    <a:pt x="100716" y="1251668"/>
                    <a:pt x="108667" y="1304014"/>
                  </a:cubicBezTo>
                  <a:cubicBezTo>
                    <a:pt x="116618" y="1356360"/>
                    <a:pt x="133184" y="1392803"/>
                    <a:pt x="148424" y="1459064"/>
                  </a:cubicBezTo>
                  <a:cubicBezTo>
                    <a:pt x="163664" y="1525325"/>
                    <a:pt x="190831" y="1648570"/>
                    <a:pt x="200107" y="1701579"/>
                  </a:cubicBezTo>
                  <a:cubicBezTo>
                    <a:pt x="209383" y="1754588"/>
                    <a:pt x="202095" y="1749949"/>
                    <a:pt x="204083" y="1777116"/>
                  </a:cubicBezTo>
                  <a:cubicBezTo>
                    <a:pt x="206071" y="1804283"/>
                    <a:pt x="212697" y="1836089"/>
                    <a:pt x="212034" y="1864581"/>
                  </a:cubicBezTo>
                  <a:cubicBezTo>
                    <a:pt x="211371" y="1893073"/>
                    <a:pt x="190830" y="1893073"/>
                    <a:pt x="200107" y="1948069"/>
                  </a:cubicBezTo>
                  <a:cubicBezTo>
                    <a:pt x="209384" y="2003065"/>
                    <a:pt x="257092" y="2141551"/>
                    <a:pt x="267694" y="2194560"/>
                  </a:cubicBezTo>
                  <a:cubicBezTo>
                    <a:pt x="278296" y="2247569"/>
                    <a:pt x="264381" y="2243593"/>
                    <a:pt x="263718" y="2266122"/>
                  </a:cubicBezTo>
                  <a:cubicBezTo>
                    <a:pt x="263055" y="2288651"/>
                    <a:pt x="283596" y="2295276"/>
                    <a:pt x="263718" y="2329732"/>
                  </a:cubicBezTo>
                  <a:cubicBezTo>
                    <a:pt x="243840" y="2364188"/>
                    <a:pt x="152399" y="2437075"/>
                    <a:pt x="144448" y="2472856"/>
                  </a:cubicBezTo>
                  <a:cubicBezTo>
                    <a:pt x="136497" y="2508637"/>
                    <a:pt x="184205" y="2543092"/>
                    <a:pt x="216010" y="2544417"/>
                  </a:cubicBezTo>
                  <a:cubicBezTo>
                    <a:pt x="247815" y="2545742"/>
                    <a:pt x="307451" y="2499360"/>
                    <a:pt x="335280" y="2480807"/>
                  </a:cubicBezTo>
                  <a:cubicBezTo>
                    <a:pt x="363109" y="2462254"/>
                    <a:pt x="363109" y="2449664"/>
                    <a:pt x="382987" y="2433099"/>
                  </a:cubicBezTo>
                  <a:cubicBezTo>
                    <a:pt x="402865" y="2416534"/>
                    <a:pt x="441297" y="2399307"/>
                    <a:pt x="454549" y="2381416"/>
                  </a:cubicBezTo>
                  <a:cubicBezTo>
                    <a:pt x="467801" y="2363525"/>
                    <a:pt x="458525" y="2340334"/>
                    <a:pt x="462501" y="2325756"/>
                  </a:cubicBezTo>
                  <a:cubicBezTo>
                    <a:pt x="466477" y="2311179"/>
                    <a:pt x="477741" y="2313166"/>
                    <a:pt x="478403" y="2293951"/>
                  </a:cubicBezTo>
                  <a:cubicBezTo>
                    <a:pt x="479065" y="2274736"/>
                    <a:pt x="467139" y="2234317"/>
                    <a:pt x="466476" y="2210463"/>
                  </a:cubicBezTo>
                  <a:cubicBezTo>
                    <a:pt x="465813" y="2186609"/>
                    <a:pt x="483041" y="2211125"/>
                    <a:pt x="474427" y="2150828"/>
                  </a:cubicBezTo>
                  <a:cubicBezTo>
                    <a:pt x="465813" y="2090531"/>
                    <a:pt x="421419" y="1904337"/>
                    <a:pt x="414793" y="1848678"/>
                  </a:cubicBezTo>
                  <a:cubicBezTo>
                    <a:pt x="408167" y="1793019"/>
                    <a:pt x="436659" y="1825487"/>
                    <a:pt x="434671" y="1816873"/>
                  </a:cubicBezTo>
                  <a:cubicBezTo>
                    <a:pt x="432683" y="1808259"/>
                    <a:pt x="404191" y="1805609"/>
                    <a:pt x="402866" y="1796995"/>
                  </a:cubicBezTo>
                  <a:cubicBezTo>
                    <a:pt x="401541" y="1788381"/>
                    <a:pt x="425395" y="1776453"/>
                    <a:pt x="426720" y="1765189"/>
                  </a:cubicBezTo>
                  <a:cubicBezTo>
                    <a:pt x="428045" y="1753925"/>
                    <a:pt x="406179" y="1775791"/>
                    <a:pt x="410817" y="1729409"/>
                  </a:cubicBezTo>
                  <a:cubicBezTo>
                    <a:pt x="415455" y="1683027"/>
                    <a:pt x="449248" y="1539903"/>
                    <a:pt x="454549" y="1486894"/>
                  </a:cubicBezTo>
                  <a:cubicBezTo>
                    <a:pt x="459850" y="1433885"/>
                    <a:pt x="441959" y="1431897"/>
                    <a:pt x="442622" y="1411356"/>
                  </a:cubicBezTo>
                  <a:cubicBezTo>
                    <a:pt x="443285" y="1390815"/>
                    <a:pt x="438647" y="1322567"/>
                    <a:pt x="458525" y="1363649"/>
                  </a:cubicBezTo>
                  <a:cubicBezTo>
                    <a:pt x="478403" y="1404731"/>
                    <a:pt x="542676" y="1593574"/>
                    <a:pt x="561892" y="1657847"/>
                  </a:cubicBezTo>
                  <a:cubicBezTo>
                    <a:pt x="581108" y="1722120"/>
                    <a:pt x="566530" y="1720795"/>
                    <a:pt x="573819" y="1749287"/>
                  </a:cubicBezTo>
                  <a:cubicBezTo>
                    <a:pt x="581108" y="1777779"/>
                    <a:pt x="603636" y="1808259"/>
                    <a:pt x="605624" y="1828800"/>
                  </a:cubicBezTo>
                  <a:cubicBezTo>
                    <a:pt x="607612" y="1849341"/>
                    <a:pt x="585083" y="1849341"/>
                    <a:pt x="585746" y="1872532"/>
                  </a:cubicBezTo>
                  <a:cubicBezTo>
                    <a:pt x="586409" y="1895723"/>
                    <a:pt x="601649" y="1922228"/>
                    <a:pt x="609600" y="1967948"/>
                  </a:cubicBezTo>
                  <a:cubicBezTo>
                    <a:pt x="617551" y="2013668"/>
                    <a:pt x="620202" y="2091856"/>
                    <a:pt x="633454" y="2146852"/>
                  </a:cubicBezTo>
                  <a:cubicBezTo>
                    <a:pt x="646706" y="2201848"/>
                    <a:pt x="682487" y="2263471"/>
                    <a:pt x="689113" y="2297927"/>
                  </a:cubicBezTo>
                  <a:cubicBezTo>
                    <a:pt x="695739" y="2332383"/>
                    <a:pt x="663934" y="2319130"/>
                    <a:pt x="673210" y="2353586"/>
                  </a:cubicBezTo>
                  <a:cubicBezTo>
                    <a:pt x="682487" y="2388042"/>
                    <a:pt x="730195" y="2455628"/>
                    <a:pt x="744772" y="2504661"/>
                  </a:cubicBezTo>
                  <a:cubicBezTo>
                    <a:pt x="759349" y="2553694"/>
                    <a:pt x="743446" y="2615316"/>
                    <a:pt x="760674" y="2647784"/>
                  </a:cubicBezTo>
                  <a:cubicBezTo>
                    <a:pt x="777902" y="2680252"/>
                    <a:pt x="820309" y="2696155"/>
                    <a:pt x="848139" y="2699468"/>
                  </a:cubicBezTo>
                  <a:cubicBezTo>
                    <a:pt x="875969" y="2702781"/>
                    <a:pt x="918376" y="2708082"/>
                    <a:pt x="927652" y="2667663"/>
                  </a:cubicBezTo>
                  <a:cubicBezTo>
                    <a:pt x="936928" y="2627244"/>
                    <a:pt x="905123" y="2500685"/>
                    <a:pt x="903798" y="2456953"/>
                  </a:cubicBezTo>
                  <a:cubicBezTo>
                    <a:pt x="902473" y="2413221"/>
                    <a:pt x="923014" y="2427798"/>
                    <a:pt x="919701" y="2405269"/>
                  </a:cubicBezTo>
                  <a:cubicBezTo>
                    <a:pt x="916388" y="2382740"/>
                    <a:pt x="895184" y="2342984"/>
                    <a:pt x="883920" y="2321781"/>
                  </a:cubicBezTo>
                  <a:cubicBezTo>
                    <a:pt x="872656" y="2300578"/>
                    <a:pt x="854102" y="2291301"/>
                    <a:pt x="852114" y="2278049"/>
                  </a:cubicBezTo>
                  <a:cubicBezTo>
                    <a:pt x="850126" y="2264797"/>
                    <a:pt x="866692" y="2258171"/>
                    <a:pt x="871993" y="2242268"/>
                  </a:cubicBezTo>
                  <a:cubicBezTo>
                    <a:pt x="877294" y="2226365"/>
                    <a:pt x="886571" y="2199198"/>
                    <a:pt x="883920" y="2182633"/>
                  </a:cubicBezTo>
                  <a:cubicBezTo>
                    <a:pt x="881270" y="2166068"/>
                    <a:pt x="857415" y="2152815"/>
                    <a:pt x="856090" y="2142876"/>
                  </a:cubicBezTo>
                  <a:cubicBezTo>
                    <a:pt x="854765" y="2132937"/>
                    <a:pt x="875305" y="2152815"/>
                    <a:pt x="875968" y="2122998"/>
                  </a:cubicBezTo>
                  <a:cubicBezTo>
                    <a:pt x="876631" y="2093181"/>
                    <a:pt x="860728" y="1999090"/>
                    <a:pt x="860066" y="1963972"/>
                  </a:cubicBezTo>
                  <a:cubicBezTo>
                    <a:pt x="859404" y="1928854"/>
                    <a:pt x="874643" y="1930842"/>
                    <a:pt x="871993" y="1912289"/>
                  </a:cubicBezTo>
                  <a:cubicBezTo>
                    <a:pt x="869343" y="1893736"/>
                    <a:pt x="846813" y="1871869"/>
                    <a:pt x="844163" y="1852654"/>
                  </a:cubicBezTo>
                  <a:cubicBezTo>
                    <a:pt x="841513" y="1833439"/>
                    <a:pt x="856090" y="1811572"/>
                    <a:pt x="856090" y="1796995"/>
                  </a:cubicBezTo>
                  <a:cubicBezTo>
                    <a:pt x="856090" y="1782418"/>
                    <a:pt x="852777" y="1798982"/>
                    <a:pt x="844163" y="1765189"/>
                  </a:cubicBezTo>
                  <a:cubicBezTo>
                    <a:pt x="835549" y="1731396"/>
                    <a:pt x="808383" y="1726095"/>
                    <a:pt x="804407" y="1594236"/>
                  </a:cubicBezTo>
                  <a:cubicBezTo>
                    <a:pt x="800431" y="1462377"/>
                    <a:pt x="824285" y="1123784"/>
                    <a:pt x="820309" y="974035"/>
                  </a:cubicBezTo>
                  <a:cubicBezTo>
                    <a:pt x="816333" y="824286"/>
                    <a:pt x="785191" y="763325"/>
                    <a:pt x="780553" y="695739"/>
                  </a:cubicBezTo>
                  <a:cubicBezTo>
                    <a:pt x="775915" y="628153"/>
                    <a:pt x="787179" y="571169"/>
                    <a:pt x="792480" y="568518"/>
                  </a:cubicBezTo>
                  <a:cubicBezTo>
                    <a:pt x="797781" y="565868"/>
                    <a:pt x="803082" y="632128"/>
                    <a:pt x="812358" y="679836"/>
                  </a:cubicBezTo>
                  <a:cubicBezTo>
                    <a:pt x="821634" y="727544"/>
                    <a:pt x="842175" y="797118"/>
                    <a:pt x="848139" y="854765"/>
                  </a:cubicBezTo>
                  <a:cubicBezTo>
                    <a:pt x="854103" y="912412"/>
                    <a:pt x="850790" y="978673"/>
                    <a:pt x="848139" y="1025718"/>
                  </a:cubicBezTo>
                  <a:cubicBezTo>
                    <a:pt x="845489" y="1072763"/>
                    <a:pt x="829586" y="1119808"/>
                    <a:pt x="832236" y="1137036"/>
                  </a:cubicBezTo>
                  <a:cubicBezTo>
                    <a:pt x="834886" y="1154264"/>
                    <a:pt x="857415" y="1121796"/>
                    <a:pt x="864041" y="1129085"/>
                  </a:cubicBezTo>
                  <a:cubicBezTo>
                    <a:pt x="870667" y="1136374"/>
                    <a:pt x="876631" y="1160891"/>
                    <a:pt x="871993" y="1180769"/>
                  </a:cubicBezTo>
                  <a:cubicBezTo>
                    <a:pt x="867355" y="1200647"/>
                    <a:pt x="837537" y="1233115"/>
                    <a:pt x="836212" y="1248355"/>
                  </a:cubicBezTo>
                  <a:cubicBezTo>
                    <a:pt x="834887" y="1263595"/>
                    <a:pt x="852777" y="1272209"/>
                    <a:pt x="864041" y="1272209"/>
                  </a:cubicBezTo>
                  <a:cubicBezTo>
                    <a:pt x="875305" y="1272209"/>
                    <a:pt x="889883" y="1252993"/>
                    <a:pt x="903798" y="1248355"/>
                  </a:cubicBezTo>
                  <a:cubicBezTo>
                    <a:pt x="917713" y="1243717"/>
                    <a:pt x="936266" y="1251005"/>
                    <a:pt x="947530" y="1244379"/>
                  </a:cubicBezTo>
                  <a:cubicBezTo>
                    <a:pt x="958794" y="1237753"/>
                    <a:pt x="964758" y="1233777"/>
                    <a:pt x="971384" y="1208598"/>
                  </a:cubicBezTo>
                  <a:cubicBezTo>
                    <a:pt x="978010" y="1183419"/>
                    <a:pt x="979998" y="1127097"/>
                    <a:pt x="987287" y="1093304"/>
                  </a:cubicBezTo>
                  <a:cubicBezTo>
                    <a:pt x="994576" y="1059511"/>
                    <a:pt x="1007827" y="1062824"/>
                    <a:pt x="1015116" y="1005840"/>
                  </a:cubicBezTo>
                  <a:cubicBezTo>
                    <a:pt x="1022405" y="948856"/>
                    <a:pt x="1031681" y="821634"/>
                    <a:pt x="1031019" y="751398"/>
                  </a:cubicBezTo>
                  <a:cubicBezTo>
                    <a:pt x="1030357" y="681162"/>
                    <a:pt x="1030357" y="671223"/>
                    <a:pt x="1011141" y="584421"/>
                  </a:cubicBezTo>
                  <a:cubicBezTo>
                    <a:pt x="991925" y="497619"/>
                    <a:pt x="935603" y="306126"/>
                    <a:pt x="915725" y="230588"/>
                  </a:cubicBezTo>
                  <a:cubicBezTo>
                    <a:pt x="895847" y="155051"/>
                    <a:pt x="907774" y="153725"/>
                    <a:pt x="891871" y="131196"/>
                  </a:cubicBezTo>
                  <a:cubicBezTo>
                    <a:pt x="875968" y="108667"/>
                    <a:pt x="856752" y="106680"/>
                    <a:pt x="820309" y="95416"/>
                  </a:cubicBezTo>
                  <a:cubicBezTo>
                    <a:pt x="783866" y="84152"/>
                    <a:pt x="707666" y="72887"/>
                    <a:pt x="673210" y="63610"/>
                  </a:cubicBezTo>
                  <a:cubicBezTo>
                    <a:pt x="638754" y="54333"/>
                    <a:pt x="627490" y="49033"/>
                    <a:pt x="613575" y="39756"/>
                  </a:cubicBezTo>
                  <a:cubicBezTo>
                    <a:pt x="599660" y="30480"/>
                    <a:pt x="596347" y="0"/>
                    <a:pt x="589721" y="7951"/>
                  </a:cubicBezTo>
                  <a:cubicBezTo>
                    <a:pt x="583095" y="15902"/>
                    <a:pt x="580445" y="52346"/>
                    <a:pt x="573819" y="87464"/>
                  </a:cubicBezTo>
                  <a:cubicBezTo>
                    <a:pt x="567193" y="122582"/>
                    <a:pt x="562555" y="206071"/>
                    <a:pt x="549965" y="218661"/>
                  </a:cubicBezTo>
                  <a:cubicBezTo>
                    <a:pt x="537375" y="231251"/>
                    <a:pt x="504907" y="177580"/>
                    <a:pt x="498281" y="163002"/>
                  </a:cubicBezTo>
                  <a:cubicBezTo>
                    <a:pt x="491655" y="148425"/>
                    <a:pt x="514846" y="142460"/>
                    <a:pt x="510208" y="131196"/>
                  </a:cubicBezTo>
                  <a:cubicBezTo>
                    <a:pt x="505570" y="119932"/>
                    <a:pt x="486355" y="98729"/>
                    <a:pt x="470452" y="95416"/>
                  </a:cubicBezTo>
                  <a:cubicBezTo>
                    <a:pt x="454550" y="92103"/>
                    <a:pt x="420756" y="113306"/>
                    <a:pt x="418768" y="1232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726140" y="2586824"/>
              <a:ext cx="328655" cy="545327"/>
            </a:xfrm>
            <a:custGeom>
              <a:avLst/>
              <a:gdLst>
                <a:gd name="connsiteX0" fmla="*/ 143787 w 328655"/>
                <a:gd name="connsiteY0" fmla="*/ 538039 h 545327"/>
                <a:gd name="connsiteX1" fmla="*/ 80177 w 328655"/>
                <a:gd name="connsiteY1" fmla="*/ 490331 h 545327"/>
                <a:gd name="connsiteX2" fmla="*/ 80177 w 328655"/>
                <a:gd name="connsiteY2" fmla="*/ 450574 h 545327"/>
                <a:gd name="connsiteX3" fmla="*/ 52347 w 328655"/>
                <a:gd name="connsiteY3" fmla="*/ 367086 h 545327"/>
                <a:gd name="connsiteX4" fmla="*/ 28493 w 328655"/>
                <a:gd name="connsiteY4" fmla="*/ 359134 h 545327"/>
                <a:gd name="connsiteX5" fmla="*/ 663 w 328655"/>
                <a:gd name="connsiteY5" fmla="*/ 263719 h 545327"/>
                <a:gd name="connsiteX6" fmla="*/ 24517 w 328655"/>
                <a:gd name="connsiteY6" fmla="*/ 255767 h 545327"/>
                <a:gd name="connsiteX7" fmla="*/ 12590 w 328655"/>
                <a:gd name="connsiteY7" fmla="*/ 160352 h 545327"/>
                <a:gd name="connsiteX8" fmla="*/ 36444 w 328655"/>
                <a:gd name="connsiteY8" fmla="*/ 68912 h 545327"/>
                <a:gd name="connsiteX9" fmla="*/ 143787 w 328655"/>
                <a:gd name="connsiteY9" fmla="*/ 5301 h 545327"/>
                <a:gd name="connsiteX10" fmla="*/ 255105 w 328655"/>
                <a:gd name="connsiteY10" fmla="*/ 37106 h 545327"/>
                <a:gd name="connsiteX11" fmla="*/ 298837 w 328655"/>
                <a:gd name="connsiteY11" fmla="*/ 144449 h 545327"/>
                <a:gd name="connsiteX12" fmla="*/ 298837 w 328655"/>
                <a:gd name="connsiteY12" fmla="*/ 227938 h 545327"/>
                <a:gd name="connsiteX13" fmla="*/ 326667 w 328655"/>
                <a:gd name="connsiteY13" fmla="*/ 227938 h 545327"/>
                <a:gd name="connsiteX14" fmla="*/ 310764 w 328655"/>
                <a:gd name="connsiteY14" fmla="*/ 331305 h 545327"/>
                <a:gd name="connsiteX15" fmla="*/ 294862 w 328655"/>
                <a:gd name="connsiteY15" fmla="*/ 331305 h 545327"/>
                <a:gd name="connsiteX16" fmla="*/ 286910 w 328655"/>
                <a:gd name="connsiteY16" fmla="*/ 418769 h 545327"/>
                <a:gd name="connsiteX17" fmla="*/ 278959 w 328655"/>
                <a:gd name="connsiteY17" fmla="*/ 442623 h 545327"/>
                <a:gd name="connsiteX18" fmla="*/ 207397 w 328655"/>
                <a:gd name="connsiteY18" fmla="*/ 530087 h 545327"/>
                <a:gd name="connsiteX19" fmla="*/ 143787 w 328655"/>
                <a:gd name="connsiteY19" fmla="*/ 538039 h 5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8655" h="545327">
                  <a:moveTo>
                    <a:pt x="143787" y="538039"/>
                  </a:moveTo>
                  <a:cubicBezTo>
                    <a:pt x="122584" y="531413"/>
                    <a:pt x="90779" y="504908"/>
                    <a:pt x="80177" y="490331"/>
                  </a:cubicBezTo>
                  <a:cubicBezTo>
                    <a:pt x="69575" y="475754"/>
                    <a:pt x="84815" y="471115"/>
                    <a:pt x="80177" y="450574"/>
                  </a:cubicBezTo>
                  <a:cubicBezTo>
                    <a:pt x="75539" y="430033"/>
                    <a:pt x="60961" y="382326"/>
                    <a:pt x="52347" y="367086"/>
                  </a:cubicBezTo>
                  <a:cubicBezTo>
                    <a:pt x="43733" y="351846"/>
                    <a:pt x="37107" y="376362"/>
                    <a:pt x="28493" y="359134"/>
                  </a:cubicBezTo>
                  <a:cubicBezTo>
                    <a:pt x="19879" y="341906"/>
                    <a:pt x="1326" y="280947"/>
                    <a:pt x="663" y="263719"/>
                  </a:cubicBezTo>
                  <a:cubicBezTo>
                    <a:pt x="0" y="246491"/>
                    <a:pt x="22529" y="272995"/>
                    <a:pt x="24517" y="255767"/>
                  </a:cubicBezTo>
                  <a:cubicBezTo>
                    <a:pt x="26505" y="238539"/>
                    <a:pt x="10602" y="191495"/>
                    <a:pt x="12590" y="160352"/>
                  </a:cubicBezTo>
                  <a:cubicBezTo>
                    <a:pt x="14578" y="129210"/>
                    <a:pt x="14578" y="94754"/>
                    <a:pt x="36444" y="68912"/>
                  </a:cubicBezTo>
                  <a:cubicBezTo>
                    <a:pt x="58310" y="43070"/>
                    <a:pt x="107344" y="10602"/>
                    <a:pt x="143787" y="5301"/>
                  </a:cubicBezTo>
                  <a:cubicBezTo>
                    <a:pt x="180230" y="0"/>
                    <a:pt x="229263" y="13915"/>
                    <a:pt x="255105" y="37106"/>
                  </a:cubicBezTo>
                  <a:cubicBezTo>
                    <a:pt x="280947" y="60297"/>
                    <a:pt x="291548" y="112644"/>
                    <a:pt x="298837" y="144449"/>
                  </a:cubicBezTo>
                  <a:cubicBezTo>
                    <a:pt x="306126" y="176254"/>
                    <a:pt x="294199" y="214023"/>
                    <a:pt x="298837" y="227938"/>
                  </a:cubicBezTo>
                  <a:cubicBezTo>
                    <a:pt x="303475" y="241853"/>
                    <a:pt x="324679" y="210710"/>
                    <a:pt x="326667" y="227938"/>
                  </a:cubicBezTo>
                  <a:cubicBezTo>
                    <a:pt x="328655" y="245166"/>
                    <a:pt x="316065" y="314077"/>
                    <a:pt x="310764" y="331305"/>
                  </a:cubicBezTo>
                  <a:cubicBezTo>
                    <a:pt x="305463" y="348533"/>
                    <a:pt x="298838" y="316728"/>
                    <a:pt x="294862" y="331305"/>
                  </a:cubicBezTo>
                  <a:cubicBezTo>
                    <a:pt x="290886" y="345882"/>
                    <a:pt x="289560" y="400216"/>
                    <a:pt x="286910" y="418769"/>
                  </a:cubicBezTo>
                  <a:cubicBezTo>
                    <a:pt x="284260" y="437322"/>
                    <a:pt x="292211" y="424070"/>
                    <a:pt x="278959" y="442623"/>
                  </a:cubicBezTo>
                  <a:cubicBezTo>
                    <a:pt x="265707" y="461176"/>
                    <a:pt x="227938" y="514847"/>
                    <a:pt x="207397" y="530087"/>
                  </a:cubicBezTo>
                  <a:cubicBezTo>
                    <a:pt x="186856" y="545327"/>
                    <a:pt x="164990" y="544665"/>
                    <a:pt x="143787" y="5380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7581445" y="2793038"/>
            <a:ext cx="1176020" cy="2677160"/>
            <a:chOff x="7314565" y="2811780"/>
            <a:chExt cx="1176020" cy="2677160"/>
          </a:xfrm>
        </p:grpSpPr>
        <p:sp>
          <p:nvSpPr>
            <p:cNvPr id="16" name="자유형 15"/>
            <p:cNvSpPr/>
            <p:nvPr/>
          </p:nvSpPr>
          <p:spPr>
            <a:xfrm>
              <a:off x="7314565" y="2811780"/>
              <a:ext cx="1176020" cy="2677160"/>
            </a:xfrm>
            <a:custGeom>
              <a:avLst/>
              <a:gdLst>
                <a:gd name="connsiteX0" fmla="*/ 587375 w 1176020"/>
                <a:gd name="connsiteY0" fmla="*/ 7620 h 2677160"/>
                <a:gd name="connsiteX1" fmla="*/ 507365 w 1176020"/>
                <a:gd name="connsiteY1" fmla="*/ 60960 h 2677160"/>
                <a:gd name="connsiteX2" fmla="*/ 450215 w 1176020"/>
                <a:gd name="connsiteY2" fmla="*/ 133350 h 2677160"/>
                <a:gd name="connsiteX3" fmla="*/ 366395 w 1176020"/>
                <a:gd name="connsiteY3" fmla="*/ 262890 h 2677160"/>
                <a:gd name="connsiteX4" fmla="*/ 393065 w 1176020"/>
                <a:gd name="connsiteY4" fmla="*/ 335280 h 2677160"/>
                <a:gd name="connsiteX5" fmla="*/ 385445 w 1176020"/>
                <a:gd name="connsiteY5" fmla="*/ 388620 h 2677160"/>
                <a:gd name="connsiteX6" fmla="*/ 400685 w 1176020"/>
                <a:gd name="connsiteY6" fmla="*/ 430530 h 2677160"/>
                <a:gd name="connsiteX7" fmla="*/ 347345 w 1176020"/>
                <a:gd name="connsiteY7" fmla="*/ 502920 h 2677160"/>
                <a:gd name="connsiteX8" fmla="*/ 385445 w 1176020"/>
                <a:gd name="connsiteY8" fmla="*/ 472440 h 2677160"/>
                <a:gd name="connsiteX9" fmla="*/ 393065 w 1176020"/>
                <a:gd name="connsiteY9" fmla="*/ 483870 h 2677160"/>
                <a:gd name="connsiteX10" fmla="*/ 309245 w 1176020"/>
                <a:gd name="connsiteY10" fmla="*/ 548640 h 2677160"/>
                <a:gd name="connsiteX11" fmla="*/ 255905 w 1176020"/>
                <a:gd name="connsiteY11" fmla="*/ 742950 h 2677160"/>
                <a:gd name="connsiteX12" fmla="*/ 31115 w 1176020"/>
                <a:gd name="connsiteY12" fmla="*/ 609600 h 2677160"/>
                <a:gd name="connsiteX13" fmla="*/ 69215 w 1176020"/>
                <a:gd name="connsiteY13" fmla="*/ 735330 h 2677160"/>
                <a:gd name="connsiteX14" fmla="*/ 282575 w 1176020"/>
                <a:gd name="connsiteY14" fmla="*/ 906780 h 2677160"/>
                <a:gd name="connsiteX15" fmla="*/ 370205 w 1176020"/>
                <a:gd name="connsiteY15" fmla="*/ 777240 h 2677160"/>
                <a:gd name="connsiteX16" fmla="*/ 389255 w 1176020"/>
                <a:gd name="connsiteY16" fmla="*/ 845820 h 2677160"/>
                <a:gd name="connsiteX17" fmla="*/ 412115 w 1176020"/>
                <a:gd name="connsiteY17" fmla="*/ 960120 h 2677160"/>
                <a:gd name="connsiteX18" fmla="*/ 343535 w 1176020"/>
                <a:gd name="connsiteY18" fmla="*/ 1219200 h 2677160"/>
                <a:gd name="connsiteX19" fmla="*/ 343535 w 1176020"/>
                <a:gd name="connsiteY19" fmla="*/ 1264920 h 2677160"/>
                <a:gd name="connsiteX20" fmla="*/ 255905 w 1176020"/>
                <a:gd name="connsiteY20" fmla="*/ 1573530 h 2677160"/>
                <a:gd name="connsiteX21" fmla="*/ 233045 w 1176020"/>
                <a:gd name="connsiteY21" fmla="*/ 1638300 h 2677160"/>
                <a:gd name="connsiteX22" fmla="*/ 240665 w 1176020"/>
                <a:gd name="connsiteY22" fmla="*/ 1653540 h 2677160"/>
                <a:gd name="connsiteX23" fmla="*/ 236855 w 1176020"/>
                <a:gd name="connsiteY23" fmla="*/ 1703070 h 2677160"/>
                <a:gd name="connsiteX24" fmla="*/ 225425 w 1176020"/>
                <a:gd name="connsiteY24" fmla="*/ 1935480 h 2677160"/>
                <a:gd name="connsiteX25" fmla="*/ 259715 w 1176020"/>
                <a:gd name="connsiteY25" fmla="*/ 2118360 h 2677160"/>
                <a:gd name="connsiteX26" fmla="*/ 294005 w 1176020"/>
                <a:gd name="connsiteY26" fmla="*/ 2392680 h 2677160"/>
                <a:gd name="connsiteX27" fmla="*/ 229235 w 1176020"/>
                <a:gd name="connsiteY27" fmla="*/ 2552700 h 2677160"/>
                <a:gd name="connsiteX28" fmla="*/ 130175 w 1176020"/>
                <a:gd name="connsiteY28" fmla="*/ 2647950 h 2677160"/>
                <a:gd name="connsiteX29" fmla="*/ 248285 w 1176020"/>
                <a:gd name="connsiteY29" fmla="*/ 2674620 h 2677160"/>
                <a:gd name="connsiteX30" fmla="*/ 301625 w 1176020"/>
                <a:gd name="connsiteY30" fmla="*/ 2632710 h 2677160"/>
                <a:gd name="connsiteX31" fmla="*/ 370205 w 1176020"/>
                <a:gd name="connsiteY31" fmla="*/ 2533650 h 2677160"/>
                <a:gd name="connsiteX32" fmla="*/ 396875 w 1176020"/>
                <a:gd name="connsiteY32" fmla="*/ 2583180 h 2677160"/>
                <a:gd name="connsiteX33" fmla="*/ 415925 w 1176020"/>
                <a:gd name="connsiteY33" fmla="*/ 2499360 h 2677160"/>
                <a:gd name="connsiteX34" fmla="*/ 427355 w 1176020"/>
                <a:gd name="connsiteY34" fmla="*/ 2442210 h 2677160"/>
                <a:gd name="connsiteX35" fmla="*/ 404495 w 1176020"/>
                <a:gd name="connsiteY35" fmla="*/ 2373630 h 2677160"/>
                <a:gd name="connsiteX36" fmla="*/ 396875 w 1176020"/>
                <a:gd name="connsiteY36" fmla="*/ 2236470 h 2677160"/>
                <a:gd name="connsiteX37" fmla="*/ 408305 w 1176020"/>
                <a:gd name="connsiteY37" fmla="*/ 2068830 h 2677160"/>
                <a:gd name="connsiteX38" fmla="*/ 389255 w 1176020"/>
                <a:gd name="connsiteY38" fmla="*/ 1920240 h 2677160"/>
                <a:gd name="connsiteX39" fmla="*/ 454025 w 1176020"/>
                <a:gd name="connsiteY39" fmla="*/ 1722120 h 2677160"/>
                <a:gd name="connsiteX40" fmla="*/ 465455 w 1176020"/>
                <a:gd name="connsiteY40" fmla="*/ 1695450 h 2677160"/>
                <a:gd name="connsiteX41" fmla="*/ 556895 w 1176020"/>
                <a:gd name="connsiteY41" fmla="*/ 1710690 h 2677160"/>
                <a:gd name="connsiteX42" fmla="*/ 575945 w 1176020"/>
                <a:gd name="connsiteY42" fmla="*/ 1737360 h 2677160"/>
                <a:gd name="connsiteX43" fmla="*/ 602615 w 1176020"/>
                <a:gd name="connsiteY43" fmla="*/ 1924050 h 2677160"/>
                <a:gd name="connsiteX44" fmla="*/ 602615 w 1176020"/>
                <a:gd name="connsiteY44" fmla="*/ 2133600 h 2677160"/>
                <a:gd name="connsiteX45" fmla="*/ 572135 w 1176020"/>
                <a:gd name="connsiteY45" fmla="*/ 2301240 h 2677160"/>
                <a:gd name="connsiteX46" fmla="*/ 560705 w 1176020"/>
                <a:gd name="connsiteY46" fmla="*/ 2404110 h 2677160"/>
                <a:gd name="connsiteX47" fmla="*/ 594995 w 1176020"/>
                <a:gd name="connsiteY47" fmla="*/ 2579370 h 2677160"/>
                <a:gd name="connsiteX48" fmla="*/ 678815 w 1176020"/>
                <a:gd name="connsiteY48" fmla="*/ 2613660 h 2677160"/>
                <a:gd name="connsiteX49" fmla="*/ 701675 w 1176020"/>
                <a:gd name="connsiteY49" fmla="*/ 2533650 h 2677160"/>
                <a:gd name="connsiteX50" fmla="*/ 663575 w 1176020"/>
                <a:gd name="connsiteY50" fmla="*/ 2396490 h 2677160"/>
                <a:gd name="connsiteX51" fmla="*/ 667385 w 1176020"/>
                <a:gd name="connsiteY51" fmla="*/ 2270760 h 2677160"/>
                <a:gd name="connsiteX52" fmla="*/ 728345 w 1176020"/>
                <a:gd name="connsiteY52" fmla="*/ 2118360 h 2677160"/>
                <a:gd name="connsiteX53" fmla="*/ 747395 w 1176020"/>
                <a:gd name="connsiteY53" fmla="*/ 1965960 h 2677160"/>
                <a:gd name="connsiteX54" fmla="*/ 747395 w 1176020"/>
                <a:gd name="connsiteY54" fmla="*/ 1783080 h 2677160"/>
                <a:gd name="connsiteX55" fmla="*/ 774065 w 1176020"/>
                <a:gd name="connsiteY55" fmla="*/ 1733550 h 2677160"/>
                <a:gd name="connsiteX56" fmla="*/ 854075 w 1176020"/>
                <a:gd name="connsiteY56" fmla="*/ 1699260 h 2677160"/>
                <a:gd name="connsiteX57" fmla="*/ 846455 w 1176020"/>
                <a:gd name="connsiteY57" fmla="*/ 1604010 h 2677160"/>
                <a:gd name="connsiteX58" fmla="*/ 823595 w 1176020"/>
                <a:gd name="connsiteY58" fmla="*/ 1329690 h 2677160"/>
                <a:gd name="connsiteX59" fmla="*/ 880745 w 1176020"/>
                <a:gd name="connsiteY59" fmla="*/ 1303020 h 2677160"/>
                <a:gd name="connsiteX60" fmla="*/ 998855 w 1176020"/>
                <a:gd name="connsiteY60" fmla="*/ 1234440 h 2677160"/>
                <a:gd name="connsiteX61" fmla="*/ 1147445 w 1176020"/>
                <a:gd name="connsiteY61" fmla="*/ 1028700 h 2677160"/>
                <a:gd name="connsiteX62" fmla="*/ 1170305 w 1176020"/>
                <a:gd name="connsiteY62" fmla="*/ 990600 h 2677160"/>
                <a:gd name="connsiteX63" fmla="*/ 1158875 w 1176020"/>
                <a:gd name="connsiteY63" fmla="*/ 944880 h 2677160"/>
                <a:gd name="connsiteX64" fmla="*/ 1097915 w 1176020"/>
                <a:gd name="connsiteY64" fmla="*/ 796290 h 2677160"/>
                <a:gd name="connsiteX65" fmla="*/ 960755 w 1176020"/>
                <a:gd name="connsiteY65" fmla="*/ 598170 h 2677160"/>
                <a:gd name="connsiteX66" fmla="*/ 899795 w 1176020"/>
                <a:gd name="connsiteY66" fmla="*/ 533400 h 2677160"/>
                <a:gd name="connsiteX67" fmla="*/ 846455 w 1176020"/>
                <a:gd name="connsiteY67" fmla="*/ 510540 h 2677160"/>
                <a:gd name="connsiteX68" fmla="*/ 865505 w 1176020"/>
                <a:gd name="connsiteY68" fmla="*/ 472440 h 2677160"/>
                <a:gd name="connsiteX69" fmla="*/ 842645 w 1176020"/>
                <a:gd name="connsiteY69" fmla="*/ 407670 h 2677160"/>
                <a:gd name="connsiteX70" fmla="*/ 838835 w 1176020"/>
                <a:gd name="connsiteY70" fmla="*/ 350520 h 2677160"/>
                <a:gd name="connsiteX71" fmla="*/ 808355 w 1176020"/>
                <a:gd name="connsiteY71" fmla="*/ 270510 h 2677160"/>
                <a:gd name="connsiteX72" fmla="*/ 850265 w 1176020"/>
                <a:gd name="connsiteY72" fmla="*/ 331470 h 2677160"/>
                <a:gd name="connsiteX73" fmla="*/ 827405 w 1176020"/>
                <a:gd name="connsiteY73" fmla="*/ 255270 h 2677160"/>
                <a:gd name="connsiteX74" fmla="*/ 827405 w 1176020"/>
                <a:gd name="connsiteY74" fmla="*/ 205740 h 2677160"/>
                <a:gd name="connsiteX75" fmla="*/ 777875 w 1176020"/>
                <a:gd name="connsiteY75" fmla="*/ 114300 h 2677160"/>
                <a:gd name="connsiteX76" fmla="*/ 705485 w 1176020"/>
                <a:gd name="connsiteY76" fmla="*/ 68580 h 2677160"/>
                <a:gd name="connsiteX77" fmla="*/ 636905 w 1176020"/>
                <a:gd name="connsiteY77" fmla="*/ 15240 h 2677160"/>
                <a:gd name="connsiteX78" fmla="*/ 587375 w 1176020"/>
                <a:gd name="connsiteY78" fmla="*/ 7620 h 26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76020" h="2677160">
                  <a:moveTo>
                    <a:pt x="587375" y="7620"/>
                  </a:moveTo>
                  <a:cubicBezTo>
                    <a:pt x="565785" y="15240"/>
                    <a:pt x="530225" y="40005"/>
                    <a:pt x="507365" y="60960"/>
                  </a:cubicBezTo>
                  <a:cubicBezTo>
                    <a:pt x="484505" y="81915"/>
                    <a:pt x="473710" y="99695"/>
                    <a:pt x="450215" y="133350"/>
                  </a:cubicBezTo>
                  <a:cubicBezTo>
                    <a:pt x="426720" y="167005"/>
                    <a:pt x="375920" y="229235"/>
                    <a:pt x="366395" y="262890"/>
                  </a:cubicBezTo>
                  <a:cubicBezTo>
                    <a:pt x="356870" y="296545"/>
                    <a:pt x="389890" y="314325"/>
                    <a:pt x="393065" y="335280"/>
                  </a:cubicBezTo>
                  <a:cubicBezTo>
                    <a:pt x="396240" y="356235"/>
                    <a:pt x="384175" y="372745"/>
                    <a:pt x="385445" y="388620"/>
                  </a:cubicBezTo>
                  <a:cubicBezTo>
                    <a:pt x="386715" y="404495"/>
                    <a:pt x="407035" y="411480"/>
                    <a:pt x="400685" y="430530"/>
                  </a:cubicBezTo>
                  <a:cubicBezTo>
                    <a:pt x="394335" y="449580"/>
                    <a:pt x="349885" y="495935"/>
                    <a:pt x="347345" y="502920"/>
                  </a:cubicBezTo>
                  <a:cubicBezTo>
                    <a:pt x="344805" y="509905"/>
                    <a:pt x="377825" y="475615"/>
                    <a:pt x="385445" y="472440"/>
                  </a:cubicBezTo>
                  <a:cubicBezTo>
                    <a:pt x="393065" y="469265"/>
                    <a:pt x="405765" y="471170"/>
                    <a:pt x="393065" y="483870"/>
                  </a:cubicBezTo>
                  <a:cubicBezTo>
                    <a:pt x="380365" y="496570"/>
                    <a:pt x="332105" y="505460"/>
                    <a:pt x="309245" y="548640"/>
                  </a:cubicBezTo>
                  <a:cubicBezTo>
                    <a:pt x="286385" y="591820"/>
                    <a:pt x="302260" y="732790"/>
                    <a:pt x="255905" y="742950"/>
                  </a:cubicBezTo>
                  <a:cubicBezTo>
                    <a:pt x="209550" y="753110"/>
                    <a:pt x="62230" y="610870"/>
                    <a:pt x="31115" y="609600"/>
                  </a:cubicBezTo>
                  <a:cubicBezTo>
                    <a:pt x="0" y="608330"/>
                    <a:pt x="27305" y="685800"/>
                    <a:pt x="69215" y="735330"/>
                  </a:cubicBezTo>
                  <a:cubicBezTo>
                    <a:pt x="111125" y="784860"/>
                    <a:pt x="232410" y="899795"/>
                    <a:pt x="282575" y="906780"/>
                  </a:cubicBezTo>
                  <a:cubicBezTo>
                    <a:pt x="332740" y="913765"/>
                    <a:pt x="352425" y="787400"/>
                    <a:pt x="370205" y="777240"/>
                  </a:cubicBezTo>
                  <a:cubicBezTo>
                    <a:pt x="387985" y="767080"/>
                    <a:pt x="382270" y="815340"/>
                    <a:pt x="389255" y="845820"/>
                  </a:cubicBezTo>
                  <a:cubicBezTo>
                    <a:pt x="396240" y="876300"/>
                    <a:pt x="419735" y="897890"/>
                    <a:pt x="412115" y="960120"/>
                  </a:cubicBezTo>
                  <a:cubicBezTo>
                    <a:pt x="404495" y="1022350"/>
                    <a:pt x="354965" y="1168400"/>
                    <a:pt x="343535" y="1219200"/>
                  </a:cubicBezTo>
                  <a:cubicBezTo>
                    <a:pt x="332105" y="1270000"/>
                    <a:pt x="358140" y="1205865"/>
                    <a:pt x="343535" y="1264920"/>
                  </a:cubicBezTo>
                  <a:cubicBezTo>
                    <a:pt x="328930" y="1323975"/>
                    <a:pt x="274320" y="1511300"/>
                    <a:pt x="255905" y="1573530"/>
                  </a:cubicBezTo>
                  <a:cubicBezTo>
                    <a:pt x="237490" y="1635760"/>
                    <a:pt x="235585" y="1624965"/>
                    <a:pt x="233045" y="1638300"/>
                  </a:cubicBezTo>
                  <a:cubicBezTo>
                    <a:pt x="230505" y="1651635"/>
                    <a:pt x="240030" y="1642745"/>
                    <a:pt x="240665" y="1653540"/>
                  </a:cubicBezTo>
                  <a:cubicBezTo>
                    <a:pt x="241300" y="1664335"/>
                    <a:pt x="239395" y="1656080"/>
                    <a:pt x="236855" y="1703070"/>
                  </a:cubicBezTo>
                  <a:cubicBezTo>
                    <a:pt x="234315" y="1750060"/>
                    <a:pt x="221615" y="1866265"/>
                    <a:pt x="225425" y="1935480"/>
                  </a:cubicBezTo>
                  <a:cubicBezTo>
                    <a:pt x="229235" y="2004695"/>
                    <a:pt x="248285" y="2042160"/>
                    <a:pt x="259715" y="2118360"/>
                  </a:cubicBezTo>
                  <a:cubicBezTo>
                    <a:pt x="271145" y="2194560"/>
                    <a:pt x="299085" y="2320290"/>
                    <a:pt x="294005" y="2392680"/>
                  </a:cubicBezTo>
                  <a:cubicBezTo>
                    <a:pt x="288925" y="2465070"/>
                    <a:pt x="256540" y="2510155"/>
                    <a:pt x="229235" y="2552700"/>
                  </a:cubicBezTo>
                  <a:cubicBezTo>
                    <a:pt x="201930" y="2595245"/>
                    <a:pt x="127000" y="2627630"/>
                    <a:pt x="130175" y="2647950"/>
                  </a:cubicBezTo>
                  <a:cubicBezTo>
                    <a:pt x="133350" y="2668270"/>
                    <a:pt x="219710" y="2677160"/>
                    <a:pt x="248285" y="2674620"/>
                  </a:cubicBezTo>
                  <a:cubicBezTo>
                    <a:pt x="276860" y="2672080"/>
                    <a:pt x="281305" y="2656205"/>
                    <a:pt x="301625" y="2632710"/>
                  </a:cubicBezTo>
                  <a:cubicBezTo>
                    <a:pt x="321945" y="2609215"/>
                    <a:pt x="354330" y="2541905"/>
                    <a:pt x="370205" y="2533650"/>
                  </a:cubicBezTo>
                  <a:cubicBezTo>
                    <a:pt x="386080" y="2525395"/>
                    <a:pt x="389255" y="2588895"/>
                    <a:pt x="396875" y="2583180"/>
                  </a:cubicBezTo>
                  <a:cubicBezTo>
                    <a:pt x="404495" y="2577465"/>
                    <a:pt x="410845" y="2522855"/>
                    <a:pt x="415925" y="2499360"/>
                  </a:cubicBezTo>
                  <a:cubicBezTo>
                    <a:pt x="421005" y="2475865"/>
                    <a:pt x="429260" y="2463165"/>
                    <a:pt x="427355" y="2442210"/>
                  </a:cubicBezTo>
                  <a:cubicBezTo>
                    <a:pt x="425450" y="2421255"/>
                    <a:pt x="409575" y="2407920"/>
                    <a:pt x="404495" y="2373630"/>
                  </a:cubicBezTo>
                  <a:cubicBezTo>
                    <a:pt x="399415" y="2339340"/>
                    <a:pt x="396240" y="2287270"/>
                    <a:pt x="396875" y="2236470"/>
                  </a:cubicBezTo>
                  <a:cubicBezTo>
                    <a:pt x="397510" y="2185670"/>
                    <a:pt x="409575" y="2121535"/>
                    <a:pt x="408305" y="2068830"/>
                  </a:cubicBezTo>
                  <a:cubicBezTo>
                    <a:pt x="407035" y="2016125"/>
                    <a:pt x="381635" y="1978025"/>
                    <a:pt x="389255" y="1920240"/>
                  </a:cubicBezTo>
                  <a:cubicBezTo>
                    <a:pt x="396875" y="1862455"/>
                    <a:pt x="441325" y="1759585"/>
                    <a:pt x="454025" y="1722120"/>
                  </a:cubicBezTo>
                  <a:cubicBezTo>
                    <a:pt x="466725" y="1684655"/>
                    <a:pt x="448310" y="1697355"/>
                    <a:pt x="465455" y="1695450"/>
                  </a:cubicBezTo>
                  <a:cubicBezTo>
                    <a:pt x="482600" y="1693545"/>
                    <a:pt x="538480" y="1703705"/>
                    <a:pt x="556895" y="1710690"/>
                  </a:cubicBezTo>
                  <a:cubicBezTo>
                    <a:pt x="575310" y="1717675"/>
                    <a:pt x="568325" y="1701800"/>
                    <a:pt x="575945" y="1737360"/>
                  </a:cubicBezTo>
                  <a:cubicBezTo>
                    <a:pt x="583565" y="1772920"/>
                    <a:pt x="598170" y="1858010"/>
                    <a:pt x="602615" y="1924050"/>
                  </a:cubicBezTo>
                  <a:cubicBezTo>
                    <a:pt x="607060" y="1990090"/>
                    <a:pt x="607695" y="2070735"/>
                    <a:pt x="602615" y="2133600"/>
                  </a:cubicBezTo>
                  <a:cubicBezTo>
                    <a:pt x="597535" y="2196465"/>
                    <a:pt x="579120" y="2256155"/>
                    <a:pt x="572135" y="2301240"/>
                  </a:cubicBezTo>
                  <a:cubicBezTo>
                    <a:pt x="565150" y="2346325"/>
                    <a:pt x="556895" y="2357755"/>
                    <a:pt x="560705" y="2404110"/>
                  </a:cubicBezTo>
                  <a:cubicBezTo>
                    <a:pt x="564515" y="2450465"/>
                    <a:pt x="575310" y="2544445"/>
                    <a:pt x="594995" y="2579370"/>
                  </a:cubicBezTo>
                  <a:cubicBezTo>
                    <a:pt x="614680" y="2614295"/>
                    <a:pt x="661035" y="2621280"/>
                    <a:pt x="678815" y="2613660"/>
                  </a:cubicBezTo>
                  <a:cubicBezTo>
                    <a:pt x="696595" y="2606040"/>
                    <a:pt x="704215" y="2569845"/>
                    <a:pt x="701675" y="2533650"/>
                  </a:cubicBezTo>
                  <a:cubicBezTo>
                    <a:pt x="699135" y="2497455"/>
                    <a:pt x="669290" y="2440305"/>
                    <a:pt x="663575" y="2396490"/>
                  </a:cubicBezTo>
                  <a:cubicBezTo>
                    <a:pt x="657860" y="2352675"/>
                    <a:pt x="656590" y="2317115"/>
                    <a:pt x="667385" y="2270760"/>
                  </a:cubicBezTo>
                  <a:cubicBezTo>
                    <a:pt x="678180" y="2224405"/>
                    <a:pt x="715010" y="2169160"/>
                    <a:pt x="728345" y="2118360"/>
                  </a:cubicBezTo>
                  <a:cubicBezTo>
                    <a:pt x="741680" y="2067560"/>
                    <a:pt x="744220" y="2021840"/>
                    <a:pt x="747395" y="1965960"/>
                  </a:cubicBezTo>
                  <a:cubicBezTo>
                    <a:pt x="750570" y="1910080"/>
                    <a:pt x="742950" y="1821815"/>
                    <a:pt x="747395" y="1783080"/>
                  </a:cubicBezTo>
                  <a:cubicBezTo>
                    <a:pt x="751840" y="1744345"/>
                    <a:pt x="756285" y="1747520"/>
                    <a:pt x="774065" y="1733550"/>
                  </a:cubicBezTo>
                  <a:cubicBezTo>
                    <a:pt x="791845" y="1719580"/>
                    <a:pt x="842010" y="1720850"/>
                    <a:pt x="854075" y="1699260"/>
                  </a:cubicBezTo>
                  <a:cubicBezTo>
                    <a:pt x="866140" y="1677670"/>
                    <a:pt x="851535" y="1665605"/>
                    <a:pt x="846455" y="1604010"/>
                  </a:cubicBezTo>
                  <a:cubicBezTo>
                    <a:pt x="841375" y="1542415"/>
                    <a:pt x="817880" y="1379855"/>
                    <a:pt x="823595" y="1329690"/>
                  </a:cubicBezTo>
                  <a:cubicBezTo>
                    <a:pt x="829310" y="1279525"/>
                    <a:pt x="851535" y="1318895"/>
                    <a:pt x="880745" y="1303020"/>
                  </a:cubicBezTo>
                  <a:cubicBezTo>
                    <a:pt x="909955" y="1287145"/>
                    <a:pt x="954405" y="1280160"/>
                    <a:pt x="998855" y="1234440"/>
                  </a:cubicBezTo>
                  <a:cubicBezTo>
                    <a:pt x="1043305" y="1188720"/>
                    <a:pt x="1118870" y="1069340"/>
                    <a:pt x="1147445" y="1028700"/>
                  </a:cubicBezTo>
                  <a:cubicBezTo>
                    <a:pt x="1176020" y="988060"/>
                    <a:pt x="1168400" y="1004570"/>
                    <a:pt x="1170305" y="990600"/>
                  </a:cubicBezTo>
                  <a:cubicBezTo>
                    <a:pt x="1172210" y="976630"/>
                    <a:pt x="1170940" y="977265"/>
                    <a:pt x="1158875" y="944880"/>
                  </a:cubicBezTo>
                  <a:cubicBezTo>
                    <a:pt x="1146810" y="912495"/>
                    <a:pt x="1130935" y="854075"/>
                    <a:pt x="1097915" y="796290"/>
                  </a:cubicBezTo>
                  <a:cubicBezTo>
                    <a:pt x="1064895" y="738505"/>
                    <a:pt x="993775" y="641985"/>
                    <a:pt x="960755" y="598170"/>
                  </a:cubicBezTo>
                  <a:cubicBezTo>
                    <a:pt x="927735" y="554355"/>
                    <a:pt x="918845" y="548005"/>
                    <a:pt x="899795" y="533400"/>
                  </a:cubicBezTo>
                  <a:cubicBezTo>
                    <a:pt x="880745" y="518795"/>
                    <a:pt x="852170" y="520700"/>
                    <a:pt x="846455" y="510540"/>
                  </a:cubicBezTo>
                  <a:cubicBezTo>
                    <a:pt x="840740" y="500380"/>
                    <a:pt x="866140" y="489585"/>
                    <a:pt x="865505" y="472440"/>
                  </a:cubicBezTo>
                  <a:cubicBezTo>
                    <a:pt x="864870" y="455295"/>
                    <a:pt x="847090" y="427990"/>
                    <a:pt x="842645" y="407670"/>
                  </a:cubicBezTo>
                  <a:cubicBezTo>
                    <a:pt x="838200" y="387350"/>
                    <a:pt x="844550" y="373380"/>
                    <a:pt x="838835" y="350520"/>
                  </a:cubicBezTo>
                  <a:cubicBezTo>
                    <a:pt x="833120" y="327660"/>
                    <a:pt x="806450" y="273685"/>
                    <a:pt x="808355" y="270510"/>
                  </a:cubicBezTo>
                  <a:cubicBezTo>
                    <a:pt x="810260" y="267335"/>
                    <a:pt x="847090" y="334010"/>
                    <a:pt x="850265" y="331470"/>
                  </a:cubicBezTo>
                  <a:cubicBezTo>
                    <a:pt x="853440" y="328930"/>
                    <a:pt x="831215" y="276225"/>
                    <a:pt x="827405" y="255270"/>
                  </a:cubicBezTo>
                  <a:cubicBezTo>
                    <a:pt x="823595" y="234315"/>
                    <a:pt x="835660" y="229235"/>
                    <a:pt x="827405" y="205740"/>
                  </a:cubicBezTo>
                  <a:cubicBezTo>
                    <a:pt x="819150" y="182245"/>
                    <a:pt x="798195" y="137160"/>
                    <a:pt x="777875" y="114300"/>
                  </a:cubicBezTo>
                  <a:cubicBezTo>
                    <a:pt x="757555" y="91440"/>
                    <a:pt x="728980" y="85090"/>
                    <a:pt x="705485" y="68580"/>
                  </a:cubicBezTo>
                  <a:cubicBezTo>
                    <a:pt x="681990" y="52070"/>
                    <a:pt x="662305" y="25400"/>
                    <a:pt x="636905" y="15240"/>
                  </a:cubicBezTo>
                  <a:cubicBezTo>
                    <a:pt x="611505" y="5080"/>
                    <a:pt x="608965" y="0"/>
                    <a:pt x="587375" y="76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17" name="자유형 16"/>
            <p:cNvSpPr/>
            <p:nvPr/>
          </p:nvSpPr>
          <p:spPr>
            <a:xfrm>
              <a:off x="8090535" y="3597910"/>
              <a:ext cx="292100" cy="428625"/>
            </a:xfrm>
            <a:custGeom>
              <a:avLst/>
              <a:gdLst>
                <a:gd name="connsiteX0" fmla="*/ 32385 w 292100"/>
                <a:gd name="connsiteY0" fmla="*/ 391160 h 428625"/>
                <a:gd name="connsiteX1" fmla="*/ 108585 w 292100"/>
                <a:gd name="connsiteY1" fmla="*/ 417830 h 428625"/>
                <a:gd name="connsiteX2" fmla="*/ 127635 w 292100"/>
                <a:gd name="connsiteY2" fmla="*/ 372110 h 428625"/>
                <a:gd name="connsiteX3" fmla="*/ 165735 w 292100"/>
                <a:gd name="connsiteY3" fmla="*/ 364490 h 428625"/>
                <a:gd name="connsiteX4" fmla="*/ 280035 w 292100"/>
                <a:gd name="connsiteY4" fmla="*/ 173990 h 428625"/>
                <a:gd name="connsiteX5" fmla="*/ 238125 w 292100"/>
                <a:gd name="connsiteY5" fmla="*/ 135890 h 428625"/>
                <a:gd name="connsiteX6" fmla="*/ 215265 w 292100"/>
                <a:gd name="connsiteY6" fmla="*/ 86360 h 428625"/>
                <a:gd name="connsiteX7" fmla="*/ 108585 w 292100"/>
                <a:gd name="connsiteY7" fmla="*/ 17780 h 428625"/>
                <a:gd name="connsiteX8" fmla="*/ 13335 w 292100"/>
                <a:gd name="connsiteY8" fmla="*/ 193040 h 428625"/>
                <a:gd name="connsiteX9" fmla="*/ 32385 w 292100"/>
                <a:gd name="connsiteY9" fmla="*/ 39116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100" h="428625">
                  <a:moveTo>
                    <a:pt x="32385" y="391160"/>
                  </a:moveTo>
                  <a:cubicBezTo>
                    <a:pt x="48260" y="428625"/>
                    <a:pt x="92710" y="421005"/>
                    <a:pt x="108585" y="417830"/>
                  </a:cubicBezTo>
                  <a:cubicBezTo>
                    <a:pt x="124460" y="414655"/>
                    <a:pt x="118110" y="381000"/>
                    <a:pt x="127635" y="372110"/>
                  </a:cubicBezTo>
                  <a:cubicBezTo>
                    <a:pt x="137160" y="363220"/>
                    <a:pt x="140335" y="397510"/>
                    <a:pt x="165735" y="364490"/>
                  </a:cubicBezTo>
                  <a:cubicBezTo>
                    <a:pt x="191135" y="331470"/>
                    <a:pt x="267970" y="212090"/>
                    <a:pt x="280035" y="173990"/>
                  </a:cubicBezTo>
                  <a:cubicBezTo>
                    <a:pt x="292100" y="135890"/>
                    <a:pt x="248920" y="150495"/>
                    <a:pt x="238125" y="135890"/>
                  </a:cubicBezTo>
                  <a:cubicBezTo>
                    <a:pt x="227330" y="121285"/>
                    <a:pt x="236855" y="106045"/>
                    <a:pt x="215265" y="86360"/>
                  </a:cubicBezTo>
                  <a:cubicBezTo>
                    <a:pt x="193675" y="66675"/>
                    <a:pt x="142240" y="0"/>
                    <a:pt x="108585" y="17780"/>
                  </a:cubicBezTo>
                  <a:cubicBezTo>
                    <a:pt x="74930" y="35560"/>
                    <a:pt x="26670" y="131445"/>
                    <a:pt x="13335" y="193040"/>
                  </a:cubicBezTo>
                  <a:cubicBezTo>
                    <a:pt x="0" y="254635"/>
                    <a:pt x="16510" y="353695"/>
                    <a:pt x="32385" y="39116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7890510" y="3302000"/>
              <a:ext cx="183515" cy="179705"/>
            </a:xfrm>
            <a:custGeom>
              <a:avLst/>
              <a:gdLst>
                <a:gd name="connsiteX0" fmla="*/ 179070 w 183515"/>
                <a:gd name="connsiteY0" fmla="*/ 20320 h 179705"/>
                <a:gd name="connsiteX1" fmla="*/ 91440 w 183515"/>
                <a:gd name="connsiteY1" fmla="*/ 85090 h 179705"/>
                <a:gd name="connsiteX2" fmla="*/ 64770 w 183515"/>
                <a:gd name="connsiteY2" fmla="*/ 168910 h 179705"/>
                <a:gd name="connsiteX3" fmla="*/ 7620 w 183515"/>
                <a:gd name="connsiteY3" fmla="*/ 149860 h 179705"/>
                <a:gd name="connsiteX4" fmla="*/ 19050 w 183515"/>
                <a:gd name="connsiteY4" fmla="*/ 92710 h 179705"/>
                <a:gd name="connsiteX5" fmla="*/ 118110 w 183515"/>
                <a:gd name="connsiteY5" fmla="*/ 12700 h 179705"/>
                <a:gd name="connsiteX6" fmla="*/ 179070 w 183515"/>
                <a:gd name="connsiteY6" fmla="*/ 20320 h 17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15" h="179705">
                  <a:moveTo>
                    <a:pt x="179070" y="20320"/>
                  </a:moveTo>
                  <a:cubicBezTo>
                    <a:pt x="174625" y="32385"/>
                    <a:pt x="110490" y="60325"/>
                    <a:pt x="91440" y="85090"/>
                  </a:cubicBezTo>
                  <a:cubicBezTo>
                    <a:pt x="72390" y="109855"/>
                    <a:pt x="78740" y="158115"/>
                    <a:pt x="64770" y="168910"/>
                  </a:cubicBezTo>
                  <a:cubicBezTo>
                    <a:pt x="50800" y="179705"/>
                    <a:pt x="15240" y="162560"/>
                    <a:pt x="7620" y="149860"/>
                  </a:cubicBezTo>
                  <a:cubicBezTo>
                    <a:pt x="0" y="137160"/>
                    <a:pt x="635" y="115570"/>
                    <a:pt x="19050" y="92710"/>
                  </a:cubicBezTo>
                  <a:cubicBezTo>
                    <a:pt x="37465" y="69850"/>
                    <a:pt x="92710" y="25400"/>
                    <a:pt x="118110" y="12700"/>
                  </a:cubicBezTo>
                  <a:cubicBezTo>
                    <a:pt x="143510" y="0"/>
                    <a:pt x="183515" y="8255"/>
                    <a:pt x="179070" y="20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788910" y="3294380"/>
              <a:ext cx="79375" cy="160020"/>
            </a:xfrm>
            <a:custGeom>
              <a:avLst/>
              <a:gdLst>
                <a:gd name="connsiteX0" fmla="*/ 71120 w 79375"/>
                <a:gd name="connsiteY0" fmla="*/ 149860 h 160020"/>
                <a:gd name="connsiteX1" fmla="*/ 10160 w 79375"/>
                <a:gd name="connsiteY1" fmla="*/ 111760 h 160020"/>
                <a:gd name="connsiteX2" fmla="*/ 21590 w 79375"/>
                <a:gd name="connsiteY2" fmla="*/ 58420 h 160020"/>
                <a:gd name="connsiteX3" fmla="*/ 6350 w 79375"/>
                <a:gd name="connsiteY3" fmla="*/ 1270 h 160020"/>
                <a:gd name="connsiteX4" fmla="*/ 59690 w 79375"/>
                <a:gd name="connsiteY4" fmla="*/ 50800 h 160020"/>
                <a:gd name="connsiteX5" fmla="*/ 71120 w 79375"/>
                <a:gd name="connsiteY5" fmla="*/ 14986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375" h="160020">
                  <a:moveTo>
                    <a:pt x="71120" y="149860"/>
                  </a:moveTo>
                  <a:cubicBezTo>
                    <a:pt x="62865" y="160020"/>
                    <a:pt x="18415" y="127000"/>
                    <a:pt x="10160" y="111760"/>
                  </a:cubicBezTo>
                  <a:cubicBezTo>
                    <a:pt x="1905" y="96520"/>
                    <a:pt x="22225" y="76835"/>
                    <a:pt x="21590" y="58420"/>
                  </a:cubicBezTo>
                  <a:cubicBezTo>
                    <a:pt x="20955" y="40005"/>
                    <a:pt x="0" y="2540"/>
                    <a:pt x="6350" y="1270"/>
                  </a:cubicBezTo>
                  <a:cubicBezTo>
                    <a:pt x="12700" y="0"/>
                    <a:pt x="49530" y="25400"/>
                    <a:pt x="59690" y="50800"/>
                  </a:cubicBezTo>
                  <a:cubicBezTo>
                    <a:pt x="69850" y="76200"/>
                    <a:pt x="79375" y="139700"/>
                    <a:pt x="71120" y="1498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7544" y="1196752"/>
            <a:ext cx="5538787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기업 보안 커뮤니케이션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>
              <a:defRPr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사내 통합 커뮤니케이션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+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협업 시스템 업무용 메신저</a:t>
            </a:r>
          </a:p>
        </p:txBody>
      </p:sp>
      <p:grpSp>
        <p:nvGrpSpPr>
          <p:cNvPr id="8" name="그룹 21"/>
          <p:cNvGrpSpPr/>
          <p:nvPr/>
        </p:nvGrpSpPr>
        <p:grpSpPr>
          <a:xfrm>
            <a:off x="386535" y="863715"/>
            <a:ext cx="4945310" cy="5301930"/>
            <a:chOff x="479165" y="712270"/>
            <a:chExt cx="5220579" cy="5597050"/>
          </a:xfrm>
        </p:grpSpPr>
        <p:grpSp>
          <p:nvGrpSpPr>
            <p:cNvPr id="11" name="그룹 49"/>
            <p:cNvGrpSpPr/>
            <p:nvPr/>
          </p:nvGrpSpPr>
          <p:grpSpPr>
            <a:xfrm>
              <a:off x="479165" y="1088740"/>
              <a:ext cx="5220579" cy="5220580"/>
              <a:chOff x="431540" y="683695"/>
              <a:chExt cx="5220579" cy="5220580"/>
            </a:xfrm>
            <a:solidFill>
              <a:schemeClr val="tx1">
                <a:alpha val="20000"/>
              </a:schemeClr>
            </a:solidFill>
            <a:scene3d>
              <a:camera prst="perspectiveRelaxedModerately" fov="5700000">
                <a:rot lat="18600000" lon="19800000" rev="1800000"/>
              </a:camera>
              <a:lightRig rig="balanced" dir="t"/>
            </a:scene3d>
          </p:grpSpPr>
          <p:sp>
            <p:nvSpPr>
              <p:cNvPr id="37" name="아래쪽 화살표 36"/>
              <p:cNvSpPr/>
              <p:nvPr/>
            </p:nvSpPr>
            <p:spPr>
              <a:xfrm rot="10800000">
                <a:off x="2504593" y="4382102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8" name="아래쪽 화살표 37"/>
              <p:cNvSpPr/>
              <p:nvPr/>
            </p:nvSpPr>
            <p:spPr>
              <a:xfrm>
                <a:off x="2504593" y="683695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9" name="아래쪽 화살표 38"/>
              <p:cNvSpPr/>
              <p:nvPr/>
            </p:nvSpPr>
            <p:spPr>
              <a:xfrm rot="2700000">
                <a:off x="3812176" y="1169565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0" name="아래쪽 화살표 39"/>
              <p:cNvSpPr/>
              <p:nvPr/>
            </p:nvSpPr>
            <p:spPr>
              <a:xfrm rot="13500000">
                <a:off x="1197008" y="3784735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1" name="아래쪽 화살표 40"/>
              <p:cNvSpPr/>
              <p:nvPr/>
            </p:nvSpPr>
            <p:spPr>
              <a:xfrm rot="8100000">
                <a:off x="3812176" y="3827901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2" name="아래쪽 화살표 41"/>
              <p:cNvSpPr/>
              <p:nvPr/>
            </p:nvSpPr>
            <p:spPr>
              <a:xfrm rot="18900000">
                <a:off x="1197008" y="1212732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3" name="아래쪽 화살표 42"/>
              <p:cNvSpPr/>
              <p:nvPr/>
            </p:nvSpPr>
            <p:spPr>
              <a:xfrm rot="5400000">
                <a:off x="4353795" y="2464568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44" name="아래쪽 화살표 43"/>
              <p:cNvSpPr/>
              <p:nvPr/>
            </p:nvSpPr>
            <p:spPr>
              <a:xfrm rot="16200000">
                <a:off x="655389" y="2464568"/>
                <a:ext cx="1074475" cy="1522173"/>
              </a:xfrm>
              <a:prstGeom prst="downArrow">
                <a:avLst/>
              </a:prstGeom>
              <a:grpFill/>
              <a:ln>
                <a:noFill/>
              </a:ln>
              <a:sp3d prstMaterial="matte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24" name="Oval 374"/>
            <p:cNvSpPr>
              <a:spLocks noChangeArrowheads="1"/>
            </p:cNvSpPr>
            <p:nvPr/>
          </p:nvSpPr>
          <p:spPr bwMode="auto">
            <a:xfrm>
              <a:off x="1500188" y="3852863"/>
              <a:ext cx="2981325" cy="107632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+mn-lt"/>
                <a:ea typeface="+mn-ea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192338" y="2820988"/>
              <a:ext cx="1663700" cy="16637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3000">
                  <a:schemeClr val="bg1">
                    <a:lumMod val="50000"/>
                  </a:schemeClr>
                </a:gs>
              </a:gsLst>
              <a:lin ang="5400000" scaled="0"/>
              <a:tileRect/>
            </a:gradFill>
            <a:ln w="203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191146" y="2821304"/>
              <a:ext cx="1657350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>
                    <a:lumMod val="95000"/>
                    <a:alpha val="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458263" y="2839234"/>
              <a:ext cx="1158876" cy="844550"/>
            </a:xfrm>
            <a:prstGeom prst="ellipse">
              <a:avLst/>
            </a:prstGeom>
            <a:gradFill flip="none" rotWithShape="1">
              <a:gsLst>
                <a:gs pos="5000">
                  <a:schemeClr val="bg1"/>
                </a:gs>
                <a:gs pos="69000">
                  <a:schemeClr val="bg1">
                    <a:alpha val="3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15" name="그룹 48"/>
            <p:cNvGrpSpPr/>
            <p:nvPr/>
          </p:nvGrpSpPr>
          <p:grpSpPr>
            <a:xfrm>
              <a:off x="479165" y="712270"/>
              <a:ext cx="5220579" cy="5220580"/>
              <a:chOff x="431540" y="683695"/>
              <a:chExt cx="5220579" cy="5220580"/>
            </a:xfrm>
            <a:scene3d>
              <a:camera prst="perspectiveRelaxedModerately" fov="5700000">
                <a:rot lat="18600000" lon="19800000" rev="1800000"/>
              </a:camera>
              <a:lightRig rig="balanced" dir="t"/>
            </a:scene3d>
          </p:grpSpPr>
          <p:sp>
            <p:nvSpPr>
              <p:cNvPr id="29" name="아래쪽 화살표 28"/>
              <p:cNvSpPr/>
              <p:nvPr/>
            </p:nvSpPr>
            <p:spPr>
              <a:xfrm rot="10800000">
                <a:off x="2504593" y="4382102"/>
                <a:ext cx="1074475" cy="1522173"/>
              </a:xfrm>
              <a:prstGeom prst="downArrow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sp3d extrusionH="82550" prstMaterial="matte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0" name="아래쪽 화살표 29"/>
              <p:cNvSpPr/>
              <p:nvPr/>
            </p:nvSpPr>
            <p:spPr>
              <a:xfrm>
                <a:off x="2504593" y="683695"/>
                <a:ext cx="1074475" cy="1522173"/>
              </a:xfrm>
              <a:prstGeom prst="downArrow">
                <a:avLst/>
              </a:prstGeom>
              <a:gradFill>
                <a:gsLst>
                  <a:gs pos="18000">
                    <a:schemeClr val="bg1">
                      <a:lumMod val="6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sp3d extrusionH="82550" prstMaterial="matte">
                <a:bevelT w="6350" h="635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1" name="아래쪽 화살표 30"/>
              <p:cNvSpPr/>
              <p:nvPr/>
            </p:nvSpPr>
            <p:spPr>
              <a:xfrm rot="2700000">
                <a:off x="3812176" y="1169565"/>
                <a:ext cx="1074475" cy="1522173"/>
              </a:xfrm>
              <a:prstGeom prst="downArrow">
                <a:avLst/>
              </a:prstGeom>
              <a:gradFill>
                <a:gsLst>
                  <a:gs pos="18000">
                    <a:schemeClr val="bg1">
                      <a:lumMod val="6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sp3d extrusionH="82550" prstMaterial="matte">
                <a:bevelT w="6350" h="635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2" name="아래쪽 화살표 31"/>
              <p:cNvSpPr/>
              <p:nvPr/>
            </p:nvSpPr>
            <p:spPr>
              <a:xfrm rot="13500000">
                <a:off x="1197008" y="3784735"/>
                <a:ext cx="1074475" cy="1522173"/>
              </a:xfrm>
              <a:prstGeom prst="downArrow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sp3d extrusionH="82550" prstMaterial="matte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3" name="아래쪽 화살표 32"/>
              <p:cNvSpPr/>
              <p:nvPr/>
            </p:nvSpPr>
            <p:spPr>
              <a:xfrm rot="8100000">
                <a:off x="3812176" y="3827901"/>
                <a:ext cx="1074475" cy="1522173"/>
              </a:xfrm>
              <a:prstGeom prst="downArrow">
                <a:avLst/>
              </a:prstGeom>
              <a:gradFill>
                <a:gsLst>
                  <a:gs pos="18000">
                    <a:schemeClr val="bg1">
                      <a:lumMod val="6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sp3d extrusionH="82550" prstMaterial="matte">
                <a:bevelT w="6350" h="635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 rot="18900000">
                <a:off x="1197008" y="1212732"/>
                <a:ext cx="1074475" cy="1522173"/>
              </a:xfrm>
              <a:prstGeom prst="downArrow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sp3d extrusionH="82550" prstMaterial="matte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5" name="아래쪽 화살표 34"/>
              <p:cNvSpPr/>
              <p:nvPr/>
            </p:nvSpPr>
            <p:spPr>
              <a:xfrm rot="5400000">
                <a:off x="4353795" y="2464568"/>
                <a:ext cx="1074475" cy="1522173"/>
              </a:xfrm>
              <a:prstGeom prst="downArrow">
                <a:avLst/>
              </a:prstGeom>
              <a:gradFill>
                <a:gsLst>
                  <a:gs pos="18000">
                    <a:schemeClr val="bg1">
                      <a:lumMod val="65000"/>
                    </a:schemeClr>
                  </a:gs>
                  <a:gs pos="54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sp3d extrusionH="82550" prstMaterial="matte">
                <a:bevelT w="6350" h="6350"/>
                <a:extrusionClr>
                  <a:schemeClr val="bg1">
                    <a:lumMod val="8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36" name="아래쪽 화살표 35"/>
              <p:cNvSpPr/>
              <p:nvPr/>
            </p:nvSpPr>
            <p:spPr>
              <a:xfrm rot="16200000">
                <a:off x="655389" y="2464568"/>
                <a:ext cx="1074475" cy="1522173"/>
              </a:xfrm>
              <a:prstGeom prst="downArrow">
                <a:avLst/>
              </a:prstGeom>
              <a:gradFill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sp3d extrusionH="82550" prstMaterial="matte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grpSp>
        <p:nvGrpSpPr>
          <p:cNvPr id="22" name="그룹 44"/>
          <p:cNvGrpSpPr/>
          <p:nvPr/>
        </p:nvGrpSpPr>
        <p:grpSpPr>
          <a:xfrm flipV="1">
            <a:off x="5690492" y="5094185"/>
            <a:ext cx="3066973" cy="3015335"/>
            <a:chOff x="4572000" y="2387993"/>
            <a:chExt cx="3066973" cy="3015335"/>
          </a:xfrm>
          <a:solidFill>
            <a:schemeClr val="tx1">
              <a:alpha val="20000"/>
            </a:schemeClr>
          </a:solidFill>
        </p:grpSpPr>
        <p:sp>
          <p:nvSpPr>
            <p:cNvPr id="46" name="자유형 45"/>
            <p:cNvSpPr/>
            <p:nvPr/>
          </p:nvSpPr>
          <p:spPr>
            <a:xfrm>
              <a:off x="4572000" y="2753543"/>
              <a:ext cx="1073505" cy="2649785"/>
            </a:xfrm>
            <a:custGeom>
              <a:avLst/>
              <a:gdLst>
                <a:gd name="connsiteX0" fmla="*/ 922324 w 1073505"/>
                <a:gd name="connsiteY0" fmla="*/ 1078382 h 2625547"/>
                <a:gd name="connsiteX1" fmla="*/ 962558 w 1073505"/>
                <a:gd name="connsiteY1" fmla="*/ 1118616 h 2625547"/>
                <a:gd name="connsiteX2" fmla="*/ 969873 w 1073505"/>
                <a:gd name="connsiteY2" fmla="*/ 1173480 h 2625547"/>
                <a:gd name="connsiteX3" fmla="*/ 991818 w 1073505"/>
                <a:gd name="connsiteY3" fmla="*/ 1125931 h 2625547"/>
                <a:gd name="connsiteX4" fmla="*/ 1028394 w 1073505"/>
                <a:gd name="connsiteY4" fmla="*/ 1133246 h 2625547"/>
                <a:gd name="connsiteX5" fmla="*/ 1013764 w 1073505"/>
                <a:gd name="connsiteY5" fmla="*/ 1169822 h 2625547"/>
                <a:gd name="connsiteX6" fmla="*/ 991818 w 1073505"/>
                <a:gd name="connsiteY6" fmla="*/ 1173480 h 2625547"/>
                <a:gd name="connsiteX7" fmla="*/ 984503 w 1073505"/>
                <a:gd name="connsiteY7" fmla="*/ 1202741 h 2625547"/>
                <a:gd name="connsiteX8" fmla="*/ 966215 w 1073505"/>
                <a:gd name="connsiteY8" fmla="*/ 1202741 h 2625547"/>
                <a:gd name="connsiteX9" fmla="*/ 988161 w 1073505"/>
                <a:gd name="connsiteY9" fmla="*/ 1235659 h 2625547"/>
                <a:gd name="connsiteX10" fmla="*/ 1046682 w 1073505"/>
                <a:gd name="connsiteY10" fmla="*/ 1195426 h 2625547"/>
                <a:gd name="connsiteX11" fmla="*/ 1068628 w 1073505"/>
                <a:gd name="connsiteY11" fmla="*/ 1129589 h 2625547"/>
                <a:gd name="connsiteX12" fmla="*/ 1072286 w 1073505"/>
                <a:gd name="connsiteY12" fmla="*/ 1093013 h 2625547"/>
                <a:gd name="connsiteX13" fmla="*/ 1061313 w 1073505"/>
                <a:gd name="connsiteY13" fmla="*/ 1071067 h 2625547"/>
                <a:gd name="connsiteX14" fmla="*/ 1032052 w 1073505"/>
                <a:gd name="connsiteY14" fmla="*/ 964997 h 2625547"/>
                <a:gd name="connsiteX15" fmla="*/ 999134 w 1073505"/>
                <a:gd name="connsiteY15" fmla="*/ 851611 h 2625547"/>
                <a:gd name="connsiteX16" fmla="*/ 988161 w 1073505"/>
                <a:gd name="connsiteY16" fmla="*/ 727253 h 2625547"/>
                <a:gd name="connsiteX17" fmla="*/ 922324 w 1073505"/>
                <a:gd name="connsiteY17" fmla="*/ 548030 h 2625547"/>
                <a:gd name="connsiteX18" fmla="*/ 856487 w 1073505"/>
                <a:gd name="connsiteY18" fmla="*/ 244450 h 2625547"/>
                <a:gd name="connsiteX19" fmla="*/ 838199 w 1073505"/>
                <a:gd name="connsiteY19" fmla="*/ 189586 h 2625547"/>
                <a:gd name="connsiteX20" fmla="*/ 732129 w 1073505"/>
                <a:gd name="connsiteY20" fmla="*/ 134722 h 2625547"/>
                <a:gd name="connsiteX21" fmla="*/ 637031 w 1073505"/>
                <a:gd name="connsiteY21" fmla="*/ 65227 h 2625547"/>
                <a:gd name="connsiteX22" fmla="*/ 699210 w 1073505"/>
                <a:gd name="connsiteY22" fmla="*/ 171298 h 2625547"/>
                <a:gd name="connsiteX23" fmla="*/ 721156 w 1073505"/>
                <a:gd name="connsiteY23" fmla="*/ 255422 h 2625547"/>
                <a:gd name="connsiteX24" fmla="*/ 713841 w 1073505"/>
                <a:gd name="connsiteY24" fmla="*/ 354178 h 2625547"/>
                <a:gd name="connsiteX25" fmla="*/ 702868 w 1073505"/>
                <a:gd name="connsiteY25" fmla="*/ 357835 h 2625547"/>
                <a:gd name="connsiteX26" fmla="*/ 688238 w 1073505"/>
                <a:gd name="connsiteY26" fmla="*/ 281026 h 2625547"/>
                <a:gd name="connsiteX27" fmla="*/ 600455 w 1073505"/>
                <a:gd name="connsiteY27" fmla="*/ 153010 h 2625547"/>
                <a:gd name="connsiteX28" fmla="*/ 615086 w 1073505"/>
                <a:gd name="connsiteY28" fmla="*/ 127406 h 2625547"/>
                <a:gd name="connsiteX29" fmla="*/ 589482 w 1073505"/>
                <a:gd name="connsiteY29" fmla="*/ 87173 h 2625547"/>
                <a:gd name="connsiteX30" fmla="*/ 501700 w 1073505"/>
                <a:gd name="connsiteY30" fmla="*/ 68885 h 2625547"/>
                <a:gd name="connsiteX31" fmla="*/ 556564 w 1073505"/>
                <a:gd name="connsiteY31" fmla="*/ 145694 h 2625547"/>
                <a:gd name="connsiteX32" fmla="*/ 534618 w 1073505"/>
                <a:gd name="connsiteY32" fmla="*/ 204216 h 2625547"/>
                <a:gd name="connsiteX33" fmla="*/ 443178 w 1073505"/>
                <a:gd name="connsiteY33" fmla="*/ 50597 h 2625547"/>
                <a:gd name="connsiteX34" fmla="*/ 417575 w 1073505"/>
                <a:gd name="connsiteY34" fmla="*/ 17678 h 2625547"/>
                <a:gd name="connsiteX35" fmla="*/ 395630 w 1073505"/>
                <a:gd name="connsiteY35" fmla="*/ 3048 h 2625547"/>
                <a:gd name="connsiteX36" fmla="*/ 359054 w 1073505"/>
                <a:gd name="connsiteY36" fmla="*/ 35966 h 2625547"/>
                <a:gd name="connsiteX37" fmla="*/ 231038 w 1073505"/>
                <a:gd name="connsiteY37" fmla="*/ 54254 h 2625547"/>
                <a:gd name="connsiteX38" fmla="*/ 154228 w 1073505"/>
                <a:gd name="connsiteY38" fmla="*/ 46939 h 2625547"/>
                <a:gd name="connsiteX39" fmla="*/ 135940 w 1073505"/>
                <a:gd name="connsiteY39" fmla="*/ 90830 h 2625547"/>
                <a:gd name="connsiteX40" fmla="*/ 88391 w 1073505"/>
                <a:gd name="connsiteY40" fmla="*/ 156667 h 2625547"/>
                <a:gd name="connsiteX41" fmla="*/ 92049 w 1073505"/>
                <a:gd name="connsiteY41" fmla="*/ 204216 h 2625547"/>
                <a:gd name="connsiteX42" fmla="*/ 81076 w 1073505"/>
                <a:gd name="connsiteY42" fmla="*/ 226162 h 2625547"/>
                <a:gd name="connsiteX43" fmla="*/ 11582 w 1073505"/>
                <a:gd name="connsiteY43" fmla="*/ 646786 h 2625547"/>
                <a:gd name="connsiteX44" fmla="*/ 11582 w 1073505"/>
                <a:gd name="connsiteY44" fmla="*/ 741883 h 2625547"/>
                <a:gd name="connsiteX45" fmla="*/ 51815 w 1073505"/>
                <a:gd name="connsiteY45" fmla="*/ 913790 h 2625547"/>
                <a:gd name="connsiteX46" fmla="*/ 77418 w 1073505"/>
                <a:gd name="connsiteY46" fmla="*/ 1023518 h 2625547"/>
                <a:gd name="connsiteX47" fmla="*/ 59130 w 1073505"/>
                <a:gd name="connsiteY47" fmla="*/ 1074725 h 2625547"/>
                <a:gd name="connsiteX48" fmla="*/ 92049 w 1073505"/>
                <a:gd name="connsiteY48" fmla="*/ 1074725 h 2625547"/>
                <a:gd name="connsiteX49" fmla="*/ 110337 w 1073505"/>
                <a:gd name="connsiteY49" fmla="*/ 1038149 h 2625547"/>
                <a:gd name="connsiteX50" fmla="*/ 121310 w 1073505"/>
                <a:gd name="connsiteY50" fmla="*/ 1140562 h 2625547"/>
                <a:gd name="connsiteX51" fmla="*/ 216407 w 1073505"/>
                <a:gd name="connsiteY51" fmla="*/ 1239317 h 2625547"/>
                <a:gd name="connsiteX52" fmla="*/ 220065 w 1073505"/>
                <a:gd name="connsiteY52" fmla="*/ 1297838 h 2625547"/>
                <a:gd name="connsiteX53" fmla="*/ 245668 w 1073505"/>
                <a:gd name="connsiteY53" fmla="*/ 1360018 h 2625547"/>
                <a:gd name="connsiteX54" fmla="*/ 242010 w 1073505"/>
                <a:gd name="connsiteY54" fmla="*/ 1506322 h 2625547"/>
                <a:gd name="connsiteX55" fmla="*/ 256641 w 1073505"/>
                <a:gd name="connsiteY55" fmla="*/ 1586789 h 2625547"/>
                <a:gd name="connsiteX56" fmla="*/ 242010 w 1073505"/>
                <a:gd name="connsiteY56" fmla="*/ 1798930 h 2625547"/>
                <a:gd name="connsiteX57" fmla="*/ 216407 w 1073505"/>
                <a:gd name="connsiteY57" fmla="*/ 1941576 h 2625547"/>
                <a:gd name="connsiteX58" fmla="*/ 227380 w 1073505"/>
                <a:gd name="connsiteY58" fmla="*/ 2069592 h 2625547"/>
                <a:gd name="connsiteX59" fmla="*/ 238353 w 1073505"/>
                <a:gd name="connsiteY59" fmla="*/ 2219554 h 2625547"/>
                <a:gd name="connsiteX60" fmla="*/ 249326 w 1073505"/>
                <a:gd name="connsiteY60" fmla="*/ 2256130 h 2625547"/>
                <a:gd name="connsiteX61" fmla="*/ 198119 w 1073505"/>
                <a:gd name="connsiteY61" fmla="*/ 2300021 h 2625547"/>
                <a:gd name="connsiteX62" fmla="*/ 201777 w 1073505"/>
                <a:gd name="connsiteY62" fmla="*/ 2365858 h 2625547"/>
                <a:gd name="connsiteX63" fmla="*/ 212750 w 1073505"/>
                <a:gd name="connsiteY63" fmla="*/ 2395118 h 2625547"/>
                <a:gd name="connsiteX64" fmla="*/ 190804 w 1073505"/>
                <a:gd name="connsiteY64" fmla="*/ 2548738 h 2625547"/>
                <a:gd name="connsiteX65" fmla="*/ 220065 w 1073505"/>
                <a:gd name="connsiteY65" fmla="*/ 2625547 h 2625547"/>
                <a:gd name="connsiteX0" fmla="*/ 922324 w 1073505"/>
                <a:gd name="connsiteY0" fmla="*/ 1078382 h 2638348"/>
                <a:gd name="connsiteX1" fmla="*/ 962558 w 1073505"/>
                <a:gd name="connsiteY1" fmla="*/ 1118616 h 2638348"/>
                <a:gd name="connsiteX2" fmla="*/ 969873 w 1073505"/>
                <a:gd name="connsiteY2" fmla="*/ 1173480 h 2638348"/>
                <a:gd name="connsiteX3" fmla="*/ 991818 w 1073505"/>
                <a:gd name="connsiteY3" fmla="*/ 1125931 h 2638348"/>
                <a:gd name="connsiteX4" fmla="*/ 1028394 w 1073505"/>
                <a:gd name="connsiteY4" fmla="*/ 1133246 h 2638348"/>
                <a:gd name="connsiteX5" fmla="*/ 1013764 w 1073505"/>
                <a:gd name="connsiteY5" fmla="*/ 1169822 h 2638348"/>
                <a:gd name="connsiteX6" fmla="*/ 991818 w 1073505"/>
                <a:gd name="connsiteY6" fmla="*/ 1173480 h 2638348"/>
                <a:gd name="connsiteX7" fmla="*/ 984503 w 1073505"/>
                <a:gd name="connsiteY7" fmla="*/ 1202741 h 2638348"/>
                <a:gd name="connsiteX8" fmla="*/ 966215 w 1073505"/>
                <a:gd name="connsiteY8" fmla="*/ 1202741 h 2638348"/>
                <a:gd name="connsiteX9" fmla="*/ 988161 w 1073505"/>
                <a:gd name="connsiteY9" fmla="*/ 1235659 h 2638348"/>
                <a:gd name="connsiteX10" fmla="*/ 1046682 w 1073505"/>
                <a:gd name="connsiteY10" fmla="*/ 1195426 h 2638348"/>
                <a:gd name="connsiteX11" fmla="*/ 1068628 w 1073505"/>
                <a:gd name="connsiteY11" fmla="*/ 1129589 h 2638348"/>
                <a:gd name="connsiteX12" fmla="*/ 1072286 w 1073505"/>
                <a:gd name="connsiteY12" fmla="*/ 1093013 h 2638348"/>
                <a:gd name="connsiteX13" fmla="*/ 1061313 w 1073505"/>
                <a:gd name="connsiteY13" fmla="*/ 1071067 h 2638348"/>
                <a:gd name="connsiteX14" fmla="*/ 1032052 w 1073505"/>
                <a:gd name="connsiteY14" fmla="*/ 964997 h 2638348"/>
                <a:gd name="connsiteX15" fmla="*/ 999134 w 1073505"/>
                <a:gd name="connsiteY15" fmla="*/ 851611 h 2638348"/>
                <a:gd name="connsiteX16" fmla="*/ 988161 w 1073505"/>
                <a:gd name="connsiteY16" fmla="*/ 727253 h 2638348"/>
                <a:gd name="connsiteX17" fmla="*/ 922324 w 1073505"/>
                <a:gd name="connsiteY17" fmla="*/ 548030 h 2638348"/>
                <a:gd name="connsiteX18" fmla="*/ 856487 w 1073505"/>
                <a:gd name="connsiteY18" fmla="*/ 244450 h 2638348"/>
                <a:gd name="connsiteX19" fmla="*/ 838199 w 1073505"/>
                <a:gd name="connsiteY19" fmla="*/ 189586 h 2638348"/>
                <a:gd name="connsiteX20" fmla="*/ 732129 w 1073505"/>
                <a:gd name="connsiteY20" fmla="*/ 134722 h 2638348"/>
                <a:gd name="connsiteX21" fmla="*/ 637031 w 1073505"/>
                <a:gd name="connsiteY21" fmla="*/ 65227 h 2638348"/>
                <a:gd name="connsiteX22" fmla="*/ 699210 w 1073505"/>
                <a:gd name="connsiteY22" fmla="*/ 171298 h 2638348"/>
                <a:gd name="connsiteX23" fmla="*/ 721156 w 1073505"/>
                <a:gd name="connsiteY23" fmla="*/ 255422 h 2638348"/>
                <a:gd name="connsiteX24" fmla="*/ 713841 w 1073505"/>
                <a:gd name="connsiteY24" fmla="*/ 354178 h 2638348"/>
                <a:gd name="connsiteX25" fmla="*/ 702868 w 1073505"/>
                <a:gd name="connsiteY25" fmla="*/ 357835 h 2638348"/>
                <a:gd name="connsiteX26" fmla="*/ 688238 w 1073505"/>
                <a:gd name="connsiteY26" fmla="*/ 281026 h 2638348"/>
                <a:gd name="connsiteX27" fmla="*/ 600455 w 1073505"/>
                <a:gd name="connsiteY27" fmla="*/ 153010 h 2638348"/>
                <a:gd name="connsiteX28" fmla="*/ 615086 w 1073505"/>
                <a:gd name="connsiteY28" fmla="*/ 127406 h 2638348"/>
                <a:gd name="connsiteX29" fmla="*/ 589482 w 1073505"/>
                <a:gd name="connsiteY29" fmla="*/ 87173 h 2638348"/>
                <a:gd name="connsiteX30" fmla="*/ 501700 w 1073505"/>
                <a:gd name="connsiteY30" fmla="*/ 68885 h 2638348"/>
                <a:gd name="connsiteX31" fmla="*/ 556564 w 1073505"/>
                <a:gd name="connsiteY31" fmla="*/ 145694 h 2638348"/>
                <a:gd name="connsiteX32" fmla="*/ 534618 w 1073505"/>
                <a:gd name="connsiteY32" fmla="*/ 204216 h 2638348"/>
                <a:gd name="connsiteX33" fmla="*/ 443178 w 1073505"/>
                <a:gd name="connsiteY33" fmla="*/ 50597 h 2638348"/>
                <a:gd name="connsiteX34" fmla="*/ 417575 w 1073505"/>
                <a:gd name="connsiteY34" fmla="*/ 17678 h 2638348"/>
                <a:gd name="connsiteX35" fmla="*/ 395630 w 1073505"/>
                <a:gd name="connsiteY35" fmla="*/ 3048 h 2638348"/>
                <a:gd name="connsiteX36" fmla="*/ 359054 w 1073505"/>
                <a:gd name="connsiteY36" fmla="*/ 35966 h 2638348"/>
                <a:gd name="connsiteX37" fmla="*/ 231038 w 1073505"/>
                <a:gd name="connsiteY37" fmla="*/ 54254 h 2638348"/>
                <a:gd name="connsiteX38" fmla="*/ 154228 w 1073505"/>
                <a:gd name="connsiteY38" fmla="*/ 46939 h 2638348"/>
                <a:gd name="connsiteX39" fmla="*/ 135940 w 1073505"/>
                <a:gd name="connsiteY39" fmla="*/ 90830 h 2638348"/>
                <a:gd name="connsiteX40" fmla="*/ 88391 w 1073505"/>
                <a:gd name="connsiteY40" fmla="*/ 156667 h 2638348"/>
                <a:gd name="connsiteX41" fmla="*/ 92049 w 1073505"/>
                <a:gd name="connsiteY41" fmla="*/ 204216 h 2638348"/>
                <a:gd name="connsiteX42" fmla="*/ 81076 w 1073505"/>
                <a:gd name="connsiteY42" fmla="*/ 226162 h 2638348"/>
                <a:gd name="connsiteX43" fmla="*/ 11582 w 1073505"/>
                <a:gd name="connsiteY43" fmla="*/ 646786 h 2638348"/>
                <a:gd name="connsiteX44" fmla="*/ 11582 w 1073505"/>
                <a:gd name="connsiteY44" fmla="*/ 741883 h 2638348"/>
                <a:gd name="connsiteX45" fmla="*/ 51815 w 1073505"/>
                <a:gd name="connsiteY45" fmla="*/ 913790 h 2638348"/>
                <a:gd name="connsiteX46" fmla="*/ 77418 w 1073505"/>
                <a:gd name="connsiteY46" fmla="*/ 1023518 h 2638348"/>
                <a:gd name="connsiteX47" fmla="*/ 59130 w 1073505"/>
                <a:gd name="connsiteY47" fmla="*/ 1074725 h 2638348"/>
                <a:gd name="connsiteX48" fmla="*/ 92049 w 1073505"/>
                <a:gd name="connsiteY48" fmla="*/ 1074725 h 2638348"/>
                <a:gd name="connsiteX49" fmla="*/ 110337 w 1073505"/>
                <a:gd name="connsiteY49" fmla="*/ 1038149 h 2638348"/>
                <a:gd name="connsiteX50" fmla="*/ 121310 w 1073505"/>
                <a:gd name="connsiteY50" fmla="*/ 1140562 h 2638348"/>
                <a:gd name="connsiteX51" fmla="*/ 216407 w 1073505"/>
                <a:gd name="connsiteY51" fmla="*/ 1239317 h 2638348"/>
                <a:gd name="connsiteX52" fmla="*/ 220065 w 1073505"/>
                <a:gd name="connsiteY52" fmla="*/ 1297838 h 2638348"/>
                <a:gd name="connsiteX53" fmla="*/ 245668 w 1073505"/>
                <a:gd name="connsiteY53" fmla="*/ 1360018 h 2638348"/>
                <a:gd name="connsiteX54" fmla="*/ 242010 w 1073505"/>
                <a:gd name="connsiteY54" fmla="*/ 1506322 h 2638348"/>
                <a:gd name="connsiteX55" fmla="*/ 256641 w 1073505"/>
                <a:gd name="connsiteY55" fmla="*/ 1586789 h 2638348"/>
                <a:gd name="connsiteX56" fmla="*/ 242010 w 1073505"/>
                <a:gd name="connsiteY56" fmla="*/ 1798930 h 2638348"/>
                <a:gd name="connsiteX57" fmla="*/ 216407 w 1073505"/>
                <a:gd name="connsiteY57" fmla="*/ 1941576 h 2638348"/>
                <a:gd name="connsiteX58" fmla="*/ 227380 w 1073505"/>
                <a:gd name="connsiteY58" fmla="*/ 2069592 h 2638348"/>
                <a:gd name="connsiteX59" fmla="*/ 238353 w 1073505"/>
                <a:gd name="connsiteY59" fmla="*/ 2219554 h 2638348"/>
                <a:gd name="connsiteX60" fmla="*/ 249326 w 1073505"/>
                <a:gd name="connsiteY60" fmla="*/ 2256130 h 2638348"/>
                <a:gd name="connsiteX61" fmla="*/ 198119 w 1073505"/>
                <a:gd name="connsiteY61" fmla="*/ 2300021 h 2638348"/>
                <a:gd name="connsiteX62" fmla="*/ 201777 w 1073505"/>
                <a:gd name="connsiteY62" fmla="*/ 2365858 h 2638348"/>
                <a:gd name="connsiteX63" fmla="*/ 212750 w 1073505"/>
                <a:gd name="connsiteY63" fmla="*/ 2395118 h 2638348"/>
                <a:gd name="connsiteX64" fmla="*/ 190804 w 1073505"/>
                <a:gd name="connsiteY64" fmla="*/ 2548738 h 2638348"/>
                <a:gd name="connsiteX65" fmla="*/ 220065 w 1073505"/>
                <a:gd name="connsiteY65" fmla="*/ 2625547 h 2638348"/>
                <a:gd name="connsiteX66" fmla="*/ 216407 w 1073505"/>
                <a:gd name="connsiteY66" fmla="*/ 2625547 h 2638348"/>
                <a:gd name="connsiteX0" fmla="*/ 922324 w 1073505"/>
                <a:gd name="connsiteY0" fmla="*/ 1078382 h 2640196"/>
                <a:gd name="connsiteX1" fmla="*/ 962558 w 1073505"/>
                <a:gd name="connsiteY1" fmla="*/ 1118616 h 2640196"/>
                <a:gd name="connsiteX2" fmla="*/ 969873 w 1073505"/>
                <a:gd name="connsiteY2" fmla="*/ 1173480 h 2640196"/>
                <a:gd name="connsiteX3" fmla="*/ 991818 w 1073505"/>
                <a:gd name="connsiteY3" fmla="*/ 1125931 h 2640196"/>
                <a:gd name="connsiteX4" fmla="*/ 1028394 w 1073505"/>
                <a:gd name="connsiteY4" fmla="*/ 1133246 h 2640196"/>
                <a:gd name="connsiteX5" fmla="*/ 1013764 w 1073505"/>
                <a:gd name="connsiteY5" fmla="*/ 1169822 h 2640196"/>
                <a:gd name="connsiteX6" fmla="*/ 991818 w 1073505"/>
                <a:gd name="connsiteY6" fmla="*/ 1173480 h 2640196"/>
                <a:gd name="connsiteX7" fmla="*/ 984503 w 1073505"/>
                <a:gd name="connsiteY7" fmla="*/ 1202741 h 2640196"/>
                <a:gd name="connsiteX8" fmla="*/ 966215 w 1073505"/>
                <a:gd name="connsiteY8" fmla="*/ 1202741 h 2640196"/>
                <a:gd name="connsiteX9" fmla="*/ 988161 w 1073505"/>
                <a:gd name="connsiteY9" fmla="*/ 1235659 h 2640196"/>
                <a:gd name="connsiteX10" fmla="*/ 1046682 w 1073505"/>
                <a:gd name="connsiteY10" fmla="*/ 1195426 h 2640196"/>
                <a:gd name="connsiteX11" fmla="*/ 1068628 w 1073505"/>
                <a:gd name="connsiteY11" fmla="*/ 1129589 h 2640196"/>
                <a:gd name="connsiteX12" fmla="*/ 1072286 w 1073505"/>
                <a:gd name="connsiteY12" fmla="*/ 1093013 h 2640196"/>
                <a:gd name="connsiteX13" fmla="*/ 1061313 w 1073505"/>
                <a:gd name="connsiteY13" fmla="*/ 1071067 h 2640196"/>
                <a:gd name="connsiteX14" fmla="*/ 1032052 w 1073505"/>
                <a:gd name="connsiteY14" fmla="*/ 964997 h 2640196"/>
                <a:gd name="connsiteX15" fmla="*/ 999134 w 1073505"/>
                <a:gd name="connsiteY15" fmla="*/ 851611 h 2640196"/>
                <a:gd name="connsiteX16" fmla="*/ 988161 w 1073505"/>
                <a:gd name="connsiteY16" fmla="*/ 727253 h 2640196"/>
                <a:gd name="connsiteX17" fmla="*/ 922324 w 1073505"/>
                <a:gd name="connsiteY17" fmla="*/ 548030 h 2640196"/>
                <a:gd name="connsiteX18" fmla="*/ 856487 w 1073505"/>
                <a:gd name="connsiteY18" fmla="*/ 244450 h 2640196"/>
                <a:gd name="connsiteX19" fmla="*/ 838199 w 1073505"/>
                <a:gd name="connsiteY19" fmla="*/ 189586 h 2640196"/>
                <a:gd name="connsiteX20" fmla="*/ 732129 w 1073505"/>
                <a:gd name="connsiteY20" fmla="*/ 134722 h 2640196"/>
                <a:gd name="connsiteX21" fmla="*/ 637031 w 1073505"/>
                <a:gd name="connsiteY21" fmla="*/ 65227 h 2640196"/>
                <a:gd name="connsiteX22" fmla="*/ 699210 w 1073505"/>
                <a:gd name="connsiteY22" fmla="*/ 171298 h 2640196"/>
                <a:gd name="connsiteX23" fmla="*/ 721156 w 1073505"/>
                <a:gd name="connsiteY23" fmla="*/ 255422 h 2640196"/>
                <a:gd name="connsiteX24" fmla="*/ 713841 w 1073505"/>
                <a:gd name="connsiteY24" fmla="*/ 354178 h 2640196"/>
                <a:gd name="connsiteX25" fmla="*/ 702868 w 1073505"/>
                <a:gd name="connsiteY25" fmla="*/ 357835 h 2640196"/>
                <a:gd name="connsiteX26" fmla="*/ 688238 w 1073505"/>
                <a:gd name="connsiteY26" fmla="*/ 281026 h 2640196"/>
                <a:gd name="connsiteX27" fmla="*/ 600455 w 1073505"/>
                <a:gd name="connsiteY27" fmla="*/ 153010 h 2640196"/>
                <a:gd name="connsiteX28" fmla="*/ 615086 w 1073505"/>
                <a:gd name="connsiteY28" fmla="*/ 127406 h 2640196"/>
                <a:gd name="connsiteX29" fmla="*/ 589482 w 1073505"/>
                <a:gd name="connsiteY29" fmla="*/ 87173 h 2640196"/>
                <a:gd name="connsiteX30" fmla="*/ 501700 w 1073505"/>
                <a:gd name="connsiteY30" fmla="*/ 68885 h 2640196"/>
                <a:gd name="connsiteX31" fmla="*/ 556564 w 1073505"/>
                <a:gd name="connsiteY31" fmla="*/ 145694 h 2640196"/>
                <a:gd name="connsiteX32" fmla="*/ 534618 w 1073505"/>
                <a:gd name="connsiteY32" fmla="*/ 204216 h 2640196"/>
                <a:gd name="connsiteX33" fmla="*/ 443178 w 1073505"/>
                <a:gd name="connsiteY33" fmla="*/ 50597 h 2640196"/>
                <a:gd name="connsiteX34" fmla="*/ 417575 w 1073505"/>
                <a:gd name="connsiteY34" fmla="*/ 17678 h 2640196"/>
                <a:gd name="connsiteX35" fmla="*/ 395630 w 1073505"/>
                <a:gd name="connsiteY35" fmla="*/ 3048 h 2640196"/>
                <a:gd name="connsiteX36" fmla="*/ 359054 w 1073505"/>
                <a:gd name="connsiteY36" fmla="*/ 35966 h 2640196"/>
                <a:gd name="connsiteX37" fmla="*/ 231038 w 1073505"/>
                <a:gd name="connsiteY37" fmla="*/ 54254 h 2640196"/>
                <a:gd name="connsiteX38" fmla="*/ 154228 w 1073505"/>
                <a:gd name="connsiteY38" fmla="*/ 46939 h 2640196"/>
                <a:gd name="connsiteX39" fmla="*/ 135940 w 1073505"/>
                <a:gd name="connsiteY39" fmla="*/ 90830 h 2640196"/>
                <a:gd name="connsiteX40" fmla="*/ 88391 w 1073505"/>
                <a:gd name="connsiteY40" fmla="*/ 156667 h 2640196"/>
                <a:gd name="connsiteX41" fmla="*/ 92049 w 1073505"/>
                <a:gd name="connsiteY41" fmla="*/ 204216 h 2640196"/>
                <a:gd name="connsiteX42" fmla="*/ 81076 w 1073505"/>
                <a:gd name="connsiteY42" fmla="*/ 226162 h 2640196"/>
                <a:gd name="connsiteX43" fmla="*/ 11582 w 1073505"/>
                <a:gd name="connsiteY43" fmla="*/ 646786 h 2640196"/>
                <a:gd name="connsiteX44" fmla="*/ 11582 w 1073505"/>
                <a:gd name="connsiteY44" fmla="*/ 741883 h 2640196"/>
                <a:gd name="connsiteX45" fmla="*/ 51815 w 1073505"/>
                <a:gd name="connsiteY45" fmla="*/ 913790 h 2640196"/>
                <a:gd name="connsiteX46" fmla="*/ 77418 w 1073505"/>
                <a:gd name="connsiteY46" fmla="*/ 1023518 h 2640196"/>
                <a:gd name="connsiteX47" fmla="*/ 59130 w 1073505"/>
                <a:gd name="connsiteY47" fmla="*/ 1074725 h 2640196"/>
                <a:gd name="connsiteX48" fmla="*/ 92049 w 1073505"/>
                <a:gd name="connsiteY48" fmla="*/ 1074725 h 2640196"/>
                <a:gd name="connsiteX49" fmla="*/ 110337 w 1073505"/>
                <a:gd name="connsiteY49" fmla="*/ 1038149 h 2640196"/>
                <a:gd name="connsiteX50" fmla="*/ 121310 w 1073505"/>
                <a:gd name="connsiteY50" fmla="*/ 1140562 h 2640196"/>
                <a:gd name="connsiteX51" fmla="*/ 216407 w 1073505"/>
                <a:gd name="connsiteY51" fmla="*/ 1239317 h 2640196"/>
                <a:gd name="connsiteX52" fmla="*/ 220065 w 1073505"/>
                <a:gd name="connsiteY52" fmla="*/ 1297838 h 2640196"/>
                <a:gd name="connsiteX53" fmla="*/ 245668 w 1073505"/>
                <a:gd name="connsiteY53" fmla="*/ 1360018 h 2640196"/>
                <a:gd name="connsiteX54" fmla="*/ 242010 w 1073505"/>
                <a:gd name="connsiteY54" fmla="*/ 1506322 h 2640196"/>
                <a:gd name="connsiteX55" fmla="*/ 256641 w 1073505"/>
                <a:gd name="connsiteY55" fmla="*/ 1586789 h 2640196"/>
                <a:gd name="connsiteX56" fmla="*/ 242010 w 1073505"/>
                <a:gd name="connsiteY56" fmla="*/ 1798930 h 2640196"/>
                <a:gd name="connsiteX57" fmla="*/ 216407 w 1073505"/>
                <a:gd name="connsiteY57" fmla="*/ 1941576 h 2640196"/>
                <a:gd name="connsiteX58" fmla="*/ 227380 w 1073505"/>
                <a:gd name="connsiteY58" fmla="*/ 2069592 h 2640196"/>
                <a:gd name="connsiteX59" fmla="*/ 238353 w 1073505"/>
                <a:gd name="connsiteY59" fmla="*/ 2219554 h 2640196"/>
                <a:gd name="connsiteX60" fmla="*/ 249326 w 1073505"/>
                <a:gd name="connsiteY60" fmla="*/ 2256130 h 2640196"/>
                <a:gd name="connsiteX61" fmla="*/ 198119 w 1073505"/>
                <a:gd name="connsiteY61" fmla="*/ 2300021 h 2640196"/>
                <a:gd name="connsiteX62" fmla="*/ 201777 w 1073505"/>
                <a:gd name="connsiteY62" fmla="*/ 2365858 h 2640196"/>
                <a:gd name="connsiteX63" fmla="*/ 212750 w 1073505"/>
                <a:gd name="connsiteY63" fmla="*/ 2395118 h 2640196"/>
                <a:gd name="connsiteX64" fmla="*/ 190804 w 1073505"/>
                <a:gd name="connsiteY64" fmla="*/ 2548738 h 2640196"/>
                <a:gd name="connsiteX65" fmla="*/ 220065 w 1073505"/>
                <a:gd name="connsiteY65" fmla="*/ 2625547 h 2640196"/>
                <a:gd name="connsiteX66" fmla="*/ 318518 w 1073505"/>
                <a:gd name="connsiteY66" fmla="*/ 2636630 h 2640196"/>
                <a:gd name="connsiteX0" fmla="*/ 922324 w 1073505"/>
                <a:gd name="connsiteY0" fmla="*/ 1078382 h 2643834"/>
                <a:gd name="connsiteX1" fmla="*/ 962558 w 1073505"/>
                <a:gd name="connsiteY1" fmla="*/ 1118616 h 2643834"/>
                <a:gd name="connsiteX2" fmla="*/ 969873 w 1073505"/>
                <a:gd name="connsiteY2" fmla="*/ 1173480 h 2643834"/>
                <a:gd name="connsiteX3" fmla="*/ 991818 w 1073505"/>
                <a:gd name="connsiteY3" fmla="*/ 1125931 h 2643834"/>
                <a:gd name="connsiteX4" fmla="*/ 1028394 w 1073505"/>
                <a:gd name="connsiteY4" fmla="*/ 1133246 h 2643834"/>
                <a:gd name="connsiteX5" fmla="*/ 1013764 w 1073505"/>
                <a:gd name="connsiteY5" fmla="*/ 1169822 h 2643834"/>
                <a:gd name="connsiteX6" fmla="*/ 991818 w 1073505"/>
                <a:gd name="connsiteY6" fmla="*/ 1173480 h 2643834"/>
                <a:gd name="connsiteX7" fmla="*/ 984503 w 1073505"/>
                <a:gd name="connsiteY7" fmla="*/ 1202741 h 2643834"/>
                <a:gd name="connsiteX8" fmla="*/ 966215 w 1073505"/>
                <a:gd name="connsiteY8" fmla="*/ 1202741 h 2643834"/>
                <a:gd name="connsiteX9" fmla="*/ 988161 w 1073505"/>
                <a:gd name="connsiteY9" fmla="*/ 1235659 h 2643834"/>
                <a:gd name="connsiteX10" fmla="*/ 1046682 w 1073505"/>
                <a:gd name="connsiteY10" fmla="*/ 1195426 h 2643834"/>
                <a:gd name="connsiteX11" fmla="*/ 1068628 w 1073505"/>
                <a:gd name="connsiteY11" fmla="*/ 1129589 h 2643834"/>
                <a:gd name="connsiteX12" fmla="*/ 1072286 w 1073505"/>
                <a:gd name="connsiteY12" fmla="*/ 1093013 h 2643834"/>
                <a:gd name="connsiteX13" fmla="*/ 1061313 w 1073505"/>
                <a:gd name="connsiteY13" fmla="*/ 1071067 h 2643834"/>
                <a:gd name="connsiteX14" fmla="*/ 1032052 w 1073505"/>
                <a:gd name="connsiteY14" fmla="*/ 964997 h 2643834"/>
                <a:gd name="connsiteX15" fmla="*/ 999134 w 1073505"/>
                <a:gd name="connsiteY15" fmla="*/ 851611 h 2643834"/>
                <a:gd name="connsiteX16" fmla="*/ 988161 w 1073505"/>
                <a:gd name="connsiteY16" fmla="*/ 727253 h 2643834"/>
                <a:gd name="connsiteX17" fmla="*/ 922324 w 1073505"/>
                <a:gd name="connsiteY17" fmla="*/ 548030 h 2643834"/>
                <a:gd name="connsiteX18" fmla="*/ 856487 w 1073505"/>
                <a:gd name="connsiteY18" fmla="*/ 244450 h 2643834"/>
                <a:gd name="connsiteX19" fmla="*/ 838199 w 1073505"/>
                <a:gd name="connsiteY19" fmla="*/ 189586 h 2643834"/>
                <a:gd name="connsiteX20" fmla="*/ 732129 w 1073505"/>
                <a:gd name="connsiteY20" fmla="*/ 134722 h 2643834"/>
                <a:gd name="connsiteX21" fmla="*/ 637031 w 1073505"/>
                <a:gd name="connsiteY21" fmla="*/ 65227 h 2643834"/>
                <a:gd name="connsiteX22" fmla="*/ 699210 w 1073505"/>
                <a:gd name="connsiteY22" fmla="*/ 171298 h 2643834"/>
                <a:gd name="connsiteX23" fmla="*/ 721156 w 1073505"/>
                <a:gd name="connsiteY23" fmla="*/ 255422 h 2643834"/>
                <a:gd name="connsiteX24" fmla="*/ 713841 w 1073505"/>
                <a:gd name="connsiteY24" fmla="*/ 354178 h 2643834"/>
                <a:gd name="connsiteX25" fmla="*/ 702868 w 1073505"/>
                <a:gd name="connsiteY25" fmla="*/ 357835 h 2643834"/>
                <a:gd name="connsiteX26" fmla="*/ 688238 w 1073505"/>
                <a:gd name="connsiteY26" fmla="*/ 281026 h 2643834"/>
                <a:gd name="connsiteX27" fmla="*/ 600455 w 1073505"/>
                <a:gd name="connsiteY27" fmla="*/ 153010 h 2643834"/>
                <a:gd name="connsiteX28" fmla="*/ 615086 w 1073505"/>
                <a:gd name="connsiteY28" fmla="*/ 127406 h 2643834"/>
                <a:gd name="connsiteX29" fmla="*/ 589482 w 1073505"/>
                <a:gd name="connsiteY29" fmla="*/ 87173 h 2643834"/>
                <a:gd name="connsiteX30" fmla="*/ 501700 w 1073505"/>
                <a:gd name="connsiteY30" fmla="*/ 68885 h 2643834"/>
                <a:gd name="connsiteX31" fmla="*/ 556564 w 1073505"/>
                <a:gd name="connsiteY31" fmla="*/ 145694 h 2643834"/>
                <a:gd name="connsiteX32" fmla="*/ 534618 w 1073505"/>
                <a:gd name="connsiteY32" fmla="*/ 204216 h 2643834"/>
                <a:gd name="connsiteX33" fmla="*/ 443178 w 1073505"/>
                <a:gd name="connsiteY33" fmla="*/ 50597 h 2643834"/>
                <a:gd name="connsiteX34" fmla="*/ 417575 w 1073505"/>
                <a:gd name="connsiteY34" fmla="*/ 17678 h 2643834"/>
                <a:gd name="connsiteX35" fmla="*/ 395630 w 1073505"/>
                <a:gd name="connsiteY35" fmla="*/ 3048 h 2643834"/>
                <a:gd name="connsiteX36" fmla="*/ 359054 w 1073505"/>
                <a:gd name="connsiteY36" fmla="*/ 35966 h 2643834"/>
                <a:gd name="connsiteX37" fmla="*/ 231038 w 1073505"/>
                <a:gd name="connsiteY37" fmla="*/ 54254 h 2643834"/>
                <a:gd name="connsiteX38" fmla="*/ 154228 w 1073505"/>
                <a:gd name="connsiteY38" fmla="*/ 46939 h 2643834"/>
                <a:gd name="connsiteX39" fmla="*/ 135940 w 1073505"/>
                <a:gd name="connsiteY39" fmla="*/ 90830 h 2643834"/>
                <a:gd name="connsiteX40" fmla="*/ 88391 w 1073505"/>
                <a:gd name="connsiteY40" fmla="*/ 156667 h 2643834"/>
                <a:gd name="connsiteX41" fmla="*/ 92049 w 1073505"/>
                <a:gd name="connsiteY41" fmla="*/ 204216 h 2643834"/>
                <a:gd name="connsiteX42" fmla="*/ 81076 w 1073505"/>
                <a:gd name="connsiteY42" fmla="*/ 226162 h 2643834"/>
                <a:gd name="connsiteX43" fmla="*/ 11582 w 1073505"/>
                <a:gd name="connsiteY43" fmla="*/ 646786 h 2643834"/>
                <a:gd name="connsiteX44" fmla="*/ 11582 w 1073505"/>
                <a:gd name="connsiteY44" fmla="*/ 741883 h 2643834"/>
                <a:gd name="connsiteX45" fmla="*/ 51815 w 1073505"/>
                <a:gd name="connsiteY45" fmla="*/ 913790 h 2643834"/>
                <a:gd name="connsiteX46" fmla="*/ 77418 w 1073505"/>
                <a:gd name="connsiteY46" fmla="*/ 1023518 h 2643834"/>
                <a:gd name="connsiteX47" fmla="*/ 59130 w 1073505"/>
                <a:gd name="connsiteY47" fmla="*/ 1074725 h 2643834"/>
                <a:gd name="connsiteX48" fmla="*/ 92049 w 1073505"/>
                <a:gd name="connsiteY48" fmla="*/ 1074725 h 2643834"/>
                <a:gd name="connsiteX49" fmla="*/ 110337 w 1073505"/>
                <a:gd name="connsiteY49" fmla="*/ 1038149 h 2643834"/>
                <a:gd name="connsiteX50" fmla="*/ 121310 w 1073505"/>
                <a:gd name="connsiteY50" fmla="*/ 1140562 h 2643834"/>
                <a:gd name="connsiteX51" fmla="*/ 216407 w 1073505"/>
                <a:gd name="connsiteY51" fmla="*/ 1239317 h 2643834"/>
                <a:gd name="connsiteX52" fmla="*/ 220065 w 1073505"/>
                <a:gd name="connsiteY52" fmla="*/ 1297838 h 2643834"/>
                <a:gd name="connsiteX53" fmla="*/ 245668 w 1073505"/>
                <a:gd name="connsiteY53" fmla="*/ 1360018 h 2643834"/>
                <a:gd name="connsiteX54" fmla="*/ 242010 w 1073505"/>
                <a:gd name="connsiteY54" fmla="*/ 1506322 h 2643834"/>
                <a:gd name="connsiteX55" fmla="*/ 256641 w 1073505"/>
                <a:gd name="connsiteY55" fmla="*/ 1586789 h 2643834"/>
                <a:gd name="connsiteX56" fmla="*/ 242010 w 1073505"/>
                <a:gd name="connsiteY56" fmla="*/ 1798930 h 2643834"/>
                <a:gd name="connsiteX57" fmla="*/ 216407 w 1073505"/>
                <a:gd name="connsiteY57" fmla="*/ 1941576 h 2643834"/>
                <a:gd name="connsiteX58" fmla="*/ 227380 w 1073505"/>
                <a:gd name="connsiteY58" fmla="*/ 2069592 h 2643834"/>
                <a:gd name="connsiteX59" fmla="*/ 238353 w 1073505"/>
                <a:gd name="connsiteY59" fmla="*/ 2219554 h 2643834"/>
                <a:gd name="connsiteX60" fmla="*/ 249326 w 1073505"/>
                <a:gd name="connsiteY60" fmla="*/ 2256130 h 2643834"/>
                <a:gd name="connsiteX61" fmla="*/ 198119 w 1073505"/>
                <a:gd name="connsiteY61" fmla="*/ 2300021 h 2643834"/>
                <a:gd name="connsiteX62" fmla="*/ 201777 w 1073505"/>
                <a:gd name="connsiteY62" fmla="*/ 2365858 h 2643834"/>
                <a:gd name="connsiteX63" fmla="*/ 212750 w 1073505"/>
                <a:gd name="connsiteY63" fmla="*/ 2395118 h 2643834"/>
                <a:gd name="connsiteX64" fmla="*/ 190804 w 1073505"/>
                <a:gd name="connsiteY64" fmla="*/ 2548738 h 2643834"/>
                <a:gd name="connsiteX65" fmla="*/ 220065 w 1073505"/>
                <a:gd name="connsiteY65" fmla="*/ 2625547 h 2643834"/>
                <a:gd name="connsiteX66" fmla="*/ 318518 w 1073505"/>
                <a:gd name="connsiteY66" fmla="*/ 2636630 h 2643834"/>
                <a:gd name="connsiteX67" fmla="*/ 322478 w 1073505"/>
                <a:gd name="connsiteY67" fmla="*/ 2643834 h 2643834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70026 w 1073505"/>
                <a:gd name="connsiteY68" fmla="*/ 25450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370026 w 1073505"/>
                <a:gd name="connsiteY69" fmla="*/ 24134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10260 w 1073505"/>
                <a:gd name="connsiteY70" fmla="*/ 235854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10260 w 1073505"/>
                <a:gd name="connsiteY71" fmla="*/ 228538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46836 w 1073505"/>
                <a:gd name="connsiteY72" fmla="*/ 222686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28548 w 1073505"/>
                <a:gd name="connsiteY73" fmla="*/ 200375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57809 w 1073505"/>
                <a:gd name="connsiteY74" fmla="*/ 191962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02945 w 1073505"/>
                <a:gd name="connsiteY75" fmla="*/ 17879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468782 w 1073505"/>
                <a:gd name="connsiteY76" fmla="*/ 16306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1934 w 1073505"/>
                <a:gd name="connsiteY77" fmla="*/ 14185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56564 w 1073505"/>
                <a:gd name="connsiteY78" fmla="*/ 133807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5825 w 1073505"/>
                <a:gd name="connsiteY79" fmla="*/ 1466087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593140 w 1073505"/>
                <a:gd name="connsiteY80" fmla="*/ 160873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26058 w 1073505"/>
                <a:gd name="connsiteY81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593140 w 1073505"/>
                <a:gd name="connsiteY82" fmla="*/ 193060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29716 w 1073505"/>
                <a:gd name="connsiteY83" fmla="*/ 215371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33374 w 1073505"/>
                <a:gd name="connsiteY84" fmla="*/ 22305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677265 w 1073505"/>
                <a:gd name="connsiteY85" fmla="*/ 22451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765047 w 1073505"/>
                <a:gd name="connsiteY86" fmla="*/ 227807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863802 w 1073505"/>
                <a:gd name="connsiteY87" fmla="*/ 23329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58900 w 1073505"/>
                <a:gd name="connsiteY88" fmla="*/ 23146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91818 w 1073505"/>
                <a:gd name="connsiteY89" fmla="*/ 226710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904036 w 1073505"/>
                <a:gd name="connsiteY90" fmla="*/ 219394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58578 w 1073505"/>
                <a:gd name="connsiteY90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2596 w 1073505"/>
                <a:gd name="connsiteY91" fmla="*/ 214274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823569 w 1073505"/>
                <a:gd name="connsiteY93" fmla="*/ 20842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776020 w 1073505"/>
                <a:gd name="connsiteY94" fmla="*/ 195986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2596 w 1073505"/>
                <a:gd name="connsiteY95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8938 w 1073505"/>
                <a:gd name="connsiteY96" fmla="*/ 164530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783335 w 1073505"/>
                <a:gd name="connsiteY97" fmla="*/ 159410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2596 w 1073505"/>
                <a:gd name="connsiteY98" fmla="*/ 15063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27226 w 1073505"/>
                <a:gd name="connsiteY99" fmla="*/ 13783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63802 w 1073505"/>
                <a:gd name="connsiteY100" fmla="*/ 124297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812596 w 1073505"/>
                <a:gd name="connsiteY101" fmla="*/ 78943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68295 w 1073505"/>
                <a:gd name="connsiteY38" fmla="*/ 5855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073505" h="2649785">
                  <a:moveTo>
                    <a:pt x="922324" y="1078382"/>
                  </a:moveTo>
                  <a:cubicBezTo>
                    <a:pt x="938478" y="1090574"/>
                    <a:pt x="954633" y="1102766"/>
                    <a:pt x="962558" y="1118616"/>
                  </a:cubicBezTo>
                  <a:cubicBezTo>
                    <a:pt x="970483" y="1134466"/>
                    <a:pt x="964996" y="1172261"/>
                    <a:pt x="969873" y="1173480"/>
                  </a:cubicBezTo>
                  <a:cubicBezTo>
                    <a:pt x="974750" y="1174699"/>
                    <a:pt x="982065" y="1132637"/>
                    <a:pt x="991818" y="1125931"/>
                  </a:cubicBezTo>
                  <a:cubicBezTo>
                    <a:pt x="1001571" y="1119225"/>
                    <a:pt x="1024736" y="1125931"/>
                    <a:pt x="1028394" y="1133246"/>
                  </a:cubicBezTo>
                  <a:cubicBezTo>
                    <a:pt x="1032052" y="1140561"/>
                    <a:pt x="1019860" y="1163116"/>
                    <a:pt x="1013764" y="1169822"/>
                  </a:cubicBezTo>
                  <a:cubicBezTo>
                    <a:pt x="1007668" y="1176528"/>
                    <a:pt x="996695" y="1167994"/>
                    <a:pt x="991818" y="1173480"/>
                  </a:cubicBezTo>
                  <a:cubicBezTo>
                    <a:pt x="986941" y="1178967"/>
                    <a:pt x="988770" y="1197864"/>
                    <a:pt x="984503" y="1202741"/>
                  </a:cubicBezTo>
                  <a:cubicBezTo>
                    <a:pt x="980236" y="1207618"/>
                    <a:pt x="965605" y="1197255"/>
                    <a:pt x="966215" y="1202741"/>
                  </a:cubicBezTo>
                  <a:cubicBezTo>
                    <a:pt x="966825" y="1208227"/>
                    <a:pt x="974750" y="1236878"/>
                    <a:pt x="988161" y="1235659"/>
                  </a:cubicBezTo>
                  <a:cubicBezTo>
                    <a:pt x="1001572" y="1234440"/>
                    <a:pt x="1033271" y="1213104"/>
                    <a:pt x="1046682" y="1195426"/>
                  </a:cubicBezTo>
                  <a:cubicBezTo>
                    <a:pt x="1060093" y="1177748"/>
                    <a:pt x="1064361" y="1146658"/>
                    <a:pt x="1068628" y="1129589"/>
                  </a:cubicBezTo>
                  <a:cubicBezTo>
                    <a:pt x="1072895" y="1112520"/>
                    <a:pt x="1073505" y="1102767"/>
                    <a:pt x="1072286" y="1093013"/>
                  </a:cubicBezTo>
                  <a:cubicBezTo>
                    <a:pt x="1071067" y="1083259"/>
                    <a:pt x="1068019" y="1092403"/>
                    <a:pt x="1061313" y="1071067"/>
                  </a:cubicBezTo>
                  <a:cubicBezTo>
                    <a:pt x="1054607" y="1049731"/>
                    <a:pt x="1042415" y="1001573"/>
                    <a:pt x="1032052" y="964997"/>
                  </a:cubicBezTo>
                  <a:cubicBezTo>
                    <a:pt x="1021689" y="928421"/>
                    <a:pt x="1006449" y="891235"/>
                    <a:pt x="999134" y="851611"/>
                  </a:cubicBezTo>
                  <a:cubicBezTo>
                    <a:pt x="991819" y="811987"/>
                    <a:pt x="1000963" y="777850"/>
                    <a:pt x="988161" y="727253"/>
                  </a:cubicBezTo>
                  <a:cubicBezTo>
                    <a:pt x="975359" y="676656"/>
                    <a:pt x="944270" y="628497"/>
                    <a:pt x="922324" y="548030"/>
                  </a:cubicBezTo>
                  <a:cubicBezTo>
                    <a:pt x="900378" y="467563"/>
                    <a:pt x="870508" y="304191"/>
                    <a:pt x="856487" y="244450"/>
                  </a:cubicBezTo>
                  <a:cubicBezTo>
                    <a:pt x="842466" y="184709"/>
                    <a:pt x="858925" y="207874"/>
                    <a:pt x="838199" y="189586"/>
                  </a:cubicBezTo>
                  <a:cubicBezTo>
                    <a:pt x="817473" y="171298"/>
                    <a:pt x="765657" y="155449"/>
                    <a:pt x="732129" y="134722"/>
                  </a:cubicBezTo>
                  <a:cubicBezTo>
                    <a:pt x="698601" y="113996"/>
                    <a:pt x="642518" y="59131"/>
                    <a:pt x="637031" y="65227"/>
                  </a:cubicBezTo>
                  <a:cubicBezTo>
                    <a:pt x="631545" y="71323"/>
                    <a:pt x="685189" y="139599"/>
                    <a:pt x="699210" y="171298"/>
                  </a:cubicBezTo>
                  <a:cubicBezTo>
                    <a:pt x="713231" y="202997"/>
                    <a:pt x="718718" y="224942"/>
                    <a:pt x="721156" y="255422"/>
                  </a:cubicBezTo>
                  <a:cubicBezTo>
                    <a:pt x="723594" y="285902"/>
                    <a:pt x="716889" y="337109"/>
                    <a:pt x="713841" y="354178"/>
                  </a:cubicBezTo>
                  <a:cubicBezTo>
                    <a:pt x="710793" y="371247"/>
                    <a:pt x="707135" y="370027"/>
                    <a:pt x="702868" y="357835"/>
                  </a:cubicBezTo>
                  <a:cubicBezTo>
                    <a:pt x="698601" y="345643"/>
                    <a:pt x="705307" y="315163"/>
                    <a:pt x="688238" y="281026"/>
                  </a:cubicBezTo>
                  <a:cubicBezTo>
                    <a:pt x="671169" y="246889"/>
                    <a:pt x="612647" y="178613"/>
                    <a:pt x="600455" y="153010"/>
                  </a:cubicBezTo>
                  <a:cubicBezTo>
                    <a:pt x="588263" y="127407"/>
                    <a:pt x="616915" y="138379"/>
                    <a:pt x="615086" y="127406"/>
                  </a:cubicBezTo>
                  <a:cubicBezTo>
                    <a:pt x="613257" y="116433"/>
                    <a:pt x="608380" y="96926"/>
                    <a:pt x="589482" y="87173"/>
                  </a:cubicBezTo>
                  <a:cubicBezTo>
                    <a:pt x="570584" y="77420"/>
                    <a:pt x="507186" y="59132"/>
                    <a:pt x="501700" y="68885"/>
                  </a:cubicBezTo>
                  <a:cubicBezTo>
                    <a:pt x="496214" y="78638"/>
                    <a:pt x="551078" y="123139"/>
                    <a:pt x="556564" y="145694"/>
                  </a:cubicBezTo>
                  <a:cubicBezTo>
                    <a:pt x="562050" y="168249"/>
                    <a:pt x="553515" y="220065"/>
                    <a:pt x="534618" y="204216"/>
                  </a:cubicBezTo>
                  <a:cubicBezTo>
                    <a:pt x="515721" y="188367"/>
                    <a:pt x="462685" y="81687"/>
                    <a:pt x="443178" y="50597"/>
                  </a:cubicBezTo>
                  <a:cubicBezTo>
                    <a:pt x="423671" y="19507"/>
                    <a:pt x="425500" y="25603"/>
                    <a:pt x="417575" y="17678"/>
                  </a:cubicBezTo>
                  <a:cubicBezTo>
                    <a:pt x="409650" y="9753"/>
                    <a:pt x="405383" y="0"/>
                    <a:pt x="395630" y="3048"/>
                  </a:cubicBezTo>
                  <a:cubicBezTo>
                    <a:pt x="385877" y="6096"/>
                    <a:pt x="386486" y="27432"/>
                    <a:pt x="359054" y="35966"/>
                  </a:cubicBezTo>
                  <a:cubicBezTo>
                    <a:pt x="331622" y="44500"/>
                    <a:pt x="262831" y="50489"/>
                    <a:pt x="231038" y="54254"/>
                  </a:cubicBezTo>
                  <a:cubicBezTo>
                    <a:pt x="199245" y="58019"/>
                    <a:pt x="184145" y="52463"/>
                    <a:pt x="168295" y="58559"/>
                  </a:cubicBezTo>
                  <a:cubicBezTo>
                    <a:pt x="152445" y="64655"/>
                    <a:pt x="149257" y="74479"/>
                    <a:pt x="135940" y="90830"/>
                  </a:cubicBezTo>
                  <a:cubicBezTo>
                    <a:pt x="122623" y="107181"/>
                    <a:pt x="95706" y="137769"/>
                    <a:pt x="88391" y="156667"/>
                  </a:cubicBezTo>
                  <a:cubicBezTo>
                    <a:pt x="81076" y="175565"/>
                    <a:pt x="93268" y="192634"/>
                    <a:pt x="92049" y="204216"/>
                  </a:cubicBezTo>
                  <a:cubicBezTo>
                    <a:pt x="90830" y="215798"/>
                    <a:pt x="94487" y="152400"/>
                    <a:pt x="81076" y="226162"/>
                  </a:cubicBezTo>
                  <a:cubicBezTo>
                    <a:pt x="67665" y="299924"/>
                    <a:pt x="23164" y="560833"/>
                    <a:pt x="11582" y="646786"/>
                  </a:cubicBezTo>
                  <a:cubicBezTo>
                    <a:pt x="0" y="732740"/>
                    <a:pt x="4877" y="697382"/>
                    <a:pt x="11582" y="741883"/>
                  </a:cubicBezTo>
                  <a:cubicBezTo>
                    <a:pt x="18287" y="786384"/>
                    <a:pt x="51815" y="913790"/>
                    <a:pt x="51815" y="913790"/>
                  </a:cubicBezTo>
                  <a:cubicBezTo>
                    <a:pt x="62788" y="960729"/>
                    <a:pt x="76199" y="996696"/>
                    <a:pt x="77418" y="1023518"/>
                  </a:cubicBezTo>
                  <a:cubicBezTo>
                    <a:pt x="78637" y="1050340"/>
                    <a:pt x="56692" y="1066191"/>
                    <a:pt x="59130" y="1074725"/>
                  </a:cubicBezTo>
                  <a:cubicBezTo>
                    <a:pt x="61569" y="1083260"/>
                    <a:pt x="83514" y="1080821"/>
                    <a:pt x="92049" y="1074725"/>
                  </a:cubicBezTo>
                  <a:cubicBezTo>
                    <a:pt x="100584" y="1068629"/>
                    <a:pt x="105460" y="1027176"/>
                    <a:pt x="110337" y="1038149"/>
                  </a:cubicBezTo>
                  <a:cubicBezTo>
                    <a:pt x="115214" y="1049122"/>
                    <a:pt x="103632" y="1107034"/>
                    <a:pt x="121310" y="1140562"/>
                  </a:cubicBezTo>
                  <a:cubicBezTo>
                    <a:pt x="138988" y="1174090"/>
                    <a:pt x="199948" y="1213104"/>
                    <a:pt x="216407" y="1239317"/>
                  </a:cubicBezTo>
                  <a:cubicBezTo>
                    <a:pt x="232866" y="1265530"/>
                    <a:pt x="215188" y="1277721"/>
                    <a:pt x="220065" y="1297838"/>
                  </a:cubicBezTo>
                  <a:cubicBezTo>
                    <a:pt x="224942" y="1317955"/>
                    <a:pt x="242011" y="1325271"/>
                    <a:pt x="245668" y="1360018"/>
                  </a:cubicBezTo>
                  <a:cubicBezTo>
                    <a:pt x="249325" y="1394765"/>
                    <a:pt x="240181" y="1468527"/>
                    <a:pt x="242010" y="1506322"/>
                  </a:cubicBezTo>
                  <a:cubicBezTo>
                    <a:pt x="243839" y="1544117"/>
                    <a:pt x="256641" y="1538021"/>
                    <a:pt x="256641" y="1586789"/>
                  </a:cubicBezTo>
                  <a:cubicBezTo>
                    <a:pt x="256641" y="1635557"/>
                    <a:pt x="248716" y="1739799"/>
                    <a:pt x="242010" y="1798930"/>
                  </a:cubicBezTo>
                  <a:cubicBezTo>
                    <a:pt x="235304" y="1858061"/>
                    <a:pt x="218845" y="1896466"/>
                    <a:pt x="216407" y="1941576"/>
                  </a:cubicBezTo>
                  <a:cubicBezTo>
                    <a:pt x="213969" y="1986686"/>
                    <a:pt x="223722" y="2023262"/>
                    <a:pt x="227380" y="2069592"/>
                  </a:cubicBezTo>
                  <a:cubicBezTo>
                    <a:pt x="231038" y="2115922"/>
                    <a:pt x="234695" y="2188464"/>
                    <a:pt x="238353" y="2219554"/>
                  </a:cubicBezTo>
                  <a:cubicBezTo>
                    <a:pt x="242011" y="2250644"/>
                    <a:pt x="256032" y="2242719"/>
                    <a:pt x="249326" y="2256130"/>
                  </a:cubicBezTo>
                  <a:cubicBezTo>
                    <a:pt x="242620" y="2269541"/>
                    <a:pt x="206044" y="2281733"/>
                    <a:pt x="198119" y="2300021"/>
                  </a:cubicBezTo>
                  <a:cubicBezTo>
                    <a:pt x="190194" y="2318309"/>
                    <a:pt x="199339" y="2350009"/>
                    <a:pt x="201777" y="2365858"/>
                  </a:cubicBezTo>
                  <a:cubicBezTo>
                    <a:pt x="204216" y="2381708"/>
                    <a:pt x="214579" y="2364638"/>
                    <a:pt x="212750" y="2395118"/>
                  </a:cubicBezTo>
                  <a:cubicBezTo>
                    <a:pt x="210921" y="2425598"/>
                    <a:pt x="189585" y="2510333"/>
                    <a:pt x="190804" y="2548738"/>
                  </a:cubicBezTo>
                  <a:cubicBezTo>
                    <a:pt x="192023" y="2587143"/>
                    <a:pt x="198779" y="2610898"/>
                    <a:pt x="220065" y="2625547"/>
                  </a:cubicBezTo>
                  <a:cubicBezTo>
                    <a:pt x="241351" y="2640196"/>
                    <a:pt x="294608" y="2649785"/>
                    <a:pt x="318518" y="2636630"/>
                  </a:cubicBezTo>
                  <a:cubicBezTo>
                    <a:pt x="342428" y="2623475"/>
                    <a:pt x="356022" y="2584124"/>
                    <a:pt x="363523" y="2546620"/>
                  </a:cubicBezTo>
                  <a:cubicBezTo>
                    <a:pt x="371024" y="2509116"/>
                    <a:pt x="356022" y="2441608"/>
                    <a:pt x="363523" y="2411605"/>
                  </a:cubicBezTo>
                  <a:cubicBezTo>
                    <a:pt x="371024" y="2381602"/>
                    <a:pt x="401027" y="2389103"/>
                    <a:pt x="408528" y="2366600"/>
                  </a:cubicBezTo>
                  <a:cubicBezTo>
                    <a:pt x="416029" y="2344098"/>
                    <a:pt x="401027" y="2299093"/>
                    <a:pt x="408528" y="2276590"/>
                  </a:cubicBezTo>
                  <a:cubicBezTo>
                    <a:pt x="416029" y="2254088"/>
                    <a:pt x="453533" y="2276590"/>
                    <a:pt x="453533" y="2231585"/>
                  </a:cubicBezTo>
                  <a:cubicBezTo>
                    <a:pt x="453533" y="2186580"/>
                    <a:pt x="408528" y="2059066"/>
                    <a:pt x="408528" y="2006560"/>
                  </a:cubicBezTo>
                  <a:cubicBezTo>
                    <a:pt x="408528" y="1954054"/>
                    <a:pt x="453533" y="1954054"/>
                    <a:pt x="453533" y="1916550"/>
                  </a:cubicBezTo>
                  <a:cubicBezTo>
                    <a:pt x="453533" y="1879046"/>
                    <a:pt x="408528" y="1826540"/>
                    <a:pt x="408528" y="1781535"/>
                  </a:cubicBezTo>
                  <a:cubicBezTo>
                    <a:pt x="408528" y="1736530"/>
                    <a:pt x="431031" y="1706527"/>
                    <a:pt x="453533" y="1646520"/>
                  </a:cubicBezTo>
                  <a:cubicBezTo>
                    <a:pt x="476035" y="1586513"/>
                    <a:pt x="528541" y="1474001"/>
                    <a:pt x="543543" y="1421495"/>
                  </a:cubicBezTo>
                  <a:cubicBezTo>
                    <a:pt x="558545" y="1368989"/>
                    <a:pt x="536042" y="1323984"/>
                    <a:pt x="543543" y="1331485"/>
                  </a:cubicBezTo>
                  <a:cubicBezTo>
                    <a:pt x="551044" y="1338986"/>
                    <a:pt x="581047" y="1421495"/>
                    <a:pt x="588548" y="1466500"/>
                  </a:cubicBezTo>
                  <a:cubicBezTo>
                    <a:pt x="596049" y="1511505"/>
                    <a:pt x="583486" y="1549009"/>
                    <a:pt x="588548" y="1601515"/>
                  </a:cubicBezTo>
                  <a:cubicBezTo>
                    <a:pt x="593610" y="1654021"/>
                    <a:pt x="615266" y="1722324"/>
                    <a:pt x="618923" y="1781535"/>
                  </a:cubicBezTo>
                  <a:cubicBezTo>
                    <a:pt x="622580" y="1840746"/>
                    <a:pt x="609884" y="1895557"/>
                    <a:pt x="610493" y="1956783"/>
                  </a:cubicBezTo>
                  <a:cubicBezTo>
                    <a:pt x="611103" y="2018009"/>
                    <a:pt x="618737" y="2103091"/>
                    <a:pt x="622580" y="2148891"/>
                  </a:cubicBezTo>
                  <a:cubicBezTo>
                    <a:pt x="626423" y="2194691"/>
                    <a:pt x="621785" y="2214755"/>
                    <a:pt x="633553" y="2231585"/>
                  </a:cubicBezTo>
                  <a:cubicBezTo>
                    <a:pt x="645321" y="2248415"/>
                    <a:pt x="670687" y="2242372"/>
                    <a:pt x="693189" y="2249873"/>
                  </a:cubicBezTo>
                  <a:cubicBezTo>
                    <a:pt x="715692" y="2257374"/>
                    <a:pt x="741003" y="2264636"/>
                    <a:pt x="768568" y="2276590"/>
                  </a:cubicBezTo>
                  <a:cubicBezTo>
                    <a:pt x="796133" y="2288544"/>
                    <a:pt x="842706" y="2312204"/>
                    <a:pt x="858578" y="2321595"/>
                  </a:cubicBezTo>
                  <a:cubicBezTo>
                    <a:pt x="874450" y="2330986"/>
                    <a:pt x="965788" y="2337520"/>
                    <a:pt x="966876" y="2339883"/>
                  </a:cubicBezTo>
                  <a:cubicBezTo>
                    <a:pt x="983596" y="2338725"/>
                    <a:pt x="991445" y="2278037"/>
                    <a:pt x="993593" y="2276590"/>
                  </a:cubicBezTo>
                  <a:cubicBezTo>
                    <a:pt x="1000798" y="2267508"/>
                    <a:pt x="903953" y="2188557"/>
                    <a:pt x="903583" y="2186580"/>
                  </a:cubicBezTo>
                  <a:cubicBezTo>
                    <a:pt x="888657" y="2172807"/>
                    <a:pt x="846398" y="2147355"/>
                    <a:pt x="846492" y="2148890"/>
                  </a:cubicBezTo>
                  <a:cubicBezTo>
                    <a:pt x="831328" y="2141584"/>
                    <a:pt x="813777" y="2096327"/>
                    <a:pt x="813573" y="2096570"/>
                  </a:cubicBezTo>
                  <a:cubicBezTo>
                    <a:pt x="814629" y="2087621"/>
                    <a:pt x="818591" y="2089690"/>
                    <a:pt x="819911" y="2087879"/>
                  </a:cubicBezTo>
                  <a:cubicBezTo>
                    <a:pt x="821577" y="2085821"/>
                    <a:pt x="789751" y="1962317"/>
                    <a:pt x="790513" y="1961555"/>
                  </a:cubicBezTo>
                  <a:cubicBezTo>
                    <a:pt x="783198" y="1940219"/>
                    <a:pt x="812021" y="1781888"/>
                    <a:pt x="813573" y="1781535"/>
                  </a:cubicBezTo>
                  <a:cubicBezTo>
                    <a:pt x="820911" y="1750163"/>
                    <a:pt x="813777" y="1648231"/>
                    <a:pt x="813573" y="1646520"/>
                  </a:cubicBezTo>
                  <a:cubicBezTo>
                    <a:pt x="812801" y="1623816"/>
                    <a:pt x="802589" y="1590697"/>
                    <a:pt x="801623" y="1590445"/>
                  </a:cubicBezTo>
                  <a:cubicBezTo>
                    <a:pt x="796583" y="1581709"/>
                    <a:pt x="810497" y="1513049"/>
                    <a:pt x="813573" y="1511505"/>
                  </a:cubicBezTo>
                  <a:cubicBezTo>
                    <a:pt x="820911" y="1495639"/>
                    <a:pt x="813777" y="1377570"/>
                    <a:pt x="813573" y="1376490"/>
                  </a:cubicBezTo>
                  <a:cubicBezTo>
                    <a:pt x="815848" y="1354290"/>
                    <a:pt x="855734" y="1241097"/>
                    <a:pt x="858578" y="1241475"/>
                  </a:cubicBezTo>
                  <a:cubicBezTo>
                    <a:pt x="866949" y="1219222"/>
                    <a:pt x="812485" y="791113"/>
                    <a:pt x="813573" y="791425"/>
                  </a:cubicBezTo>
                  <a:cubicBezTo>
                    <a:pt x="805909" y="716084"/>
                    <a:pt x="903787" y="1016865"/>
                    <a:pt x="903583" y="1016450"/>
                  </a:cubicBezTo>
                  <a:lnTo>
                    <a:pt x="922324" y="10783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562110" y="2425216"/>
              <a:ext cx="1031681" cy="2708082"/>
            </a:xfrm>
            <a:custGeom>
              <a:avLst/>
              <a:gdLst>
                <a:gd name="connsiteX0" fmla="*/ 418768 w 1031681"/>
                <a:gd name="connsiteY0" fmla="*/ 123245 h 2708082"/>
                <a:gd name="connsiteX1" fmla="*/ 458525 w 1031681"/>
                <a:gd name="connsiteY1" fmla="*/ 155050 h 2708082"/>
                <a:gd name="connsiteX2" fmla="*/ 434671 w 1031681"/>
                <a:gd name="connsiteY2" fmla="*/ 262393 h 2708082"/>
                <a:gd name="connsiteX3" fmla="*/ 454549 w 1031681"/>
                <a:gd name="connsiteY3" fmla="*/ 465151 h 2708082"/>
                <a:gd name="connsiteX4" fmla="*/ 430695 w 1031681"/>
                <a:gd name="connsiteY4" fmla="*/ 612250 h 2708082"/>
                <a:gd name="connsiteX5" fmla="*/ 363109 w 1031681"/>
                <a:gd name="connsiteY5" fmla="*/ 322028 h 2708082"/>
                <a:gd name="connsiteX6" fmla="*/ 351182 w 1031681"/>
                <a:gd name="connsiteY6" fmla="*/ 91440 h 2708082"/>
                <a:gd name="connsiteX7" fmla="*/ 355158 w 1031681"/>
                <a:gd name="connsiteY7" fmla="*/ 35781 h 2708082"/>
                <a:gd name="connsiteX8" fmla="*/ 315401 w 1031681"/>
                <a:gd name="connsiteY8" fmla="*/ 67586 h 2708082"/>
                <a:gd name="connsiteX9" fmla="*/ 124570 w 1031681"/>
                <a:gd name="connsiteY9" fmla="*/ 143123 h 2708082"/>
                <a:gd name="connsiteX10" fmla="*/ 88789 w 1031681"/>
                <a:gd name="connsiteY10" fmla="*/ 258417 h 2708082"/>
                <a:gd name="connsiteX11" fmla="*/ 49033 w 1031681"/>
                <a:gd name="connsiteY11" fmla="*/ 377687 h 2708082"/>
                <a:gd name="connsiteX12" fmla="*/ 53008 w 1031681"/>
                <a:gd name="connsiteY12" fmla="*/ 429370 h 2708082"/>
                <a:gd name="connsiteX13" fmla="*/ 9276 w 1031681"/>
                <a:gd name="connsiteY13" fmla="*/ 663934 h 2708082"/>
                <a:gd name="connsiteX14" fmla="*/ 21203 w 1031681"/>
                <a:gd name="connsiteY14" fmla="*/ 791155 h 2708082"/>
                <a:gd name="connsiteX15" fmla="*/ 9276 w 1031681"/>
                <a:gd name="connsiteY15" fmla="*/ 914400 h 2708082"/>
                <a:gd name="connsiteX16" fmla="*/ 76862 w 1031681"/>
                <a:gd name="connsiteY16" fmla="*/ 1101256 h 2708082"/>
                <a:gd name="connsiteX17" fmla="*/ 100716 w 1031681"/>
                <a:gd name="connsiteY17" fmla="*/ 1144988 h 2708082"/>
                <a:gd name="connsiteX18" fmla="*/ 108667 w 1031681"/>
                <a:gd name="connsiteY18" fmla="*/ 1304014 h 2708082"/>
                <a:gd name="connsiteX19" fmla="*/ 148424 w 1031681"/>
                <a:gd name="connsiteY19" fmla="*/ 1459064 h 2708082"/>
                <a:gd name="connsiteX20" fmla="*/ 200107 w 1031681"/>
                <a:gd name="connsiteY20" fmla="*/ 1701579 h 2708082"/>
                <a:gd name="connsiteX21" fmla="*/ 204083 w 1031681"/>
                <a:gd name="connsiteY21" fmla="*/ 1777116 h 2708082"/>
                <a:gd name="connsiteX22" fmla="*/ 212034 w 1031681"/>
                <a:gd name="connsiteY22" fmla="*/ 1864581 h 2708082"/>
                <a:gd name="connsiteX23" fmla="*/ 200107 w 1031681"/>
                <a:gd name="connsiteY23" fmla="*/ 1948069 h 2708082"/>
                <a:gd name="connsiteX24" fmla="*/ 267694 w 1031681"/>
                <a:gd name="connsiteY24" fmla="*/ 2194560 h 2708082"/>
                <a:gd name="connsiteX25" fmla="*/ 263718 w 1031681"/>
                <a:gd name="connsiteY25" fmla="*/ 2266122 h 2708082"/>
                <a:gd name="connsiteX26" fmla="*/ 263718 w 1031681"/>
                <a:gd name="connsiteY26" fmla="*/ 2329732 h 2708082"/>
                <a:gd name="connsiteX27" fmla="*/ 144448 w 1031681"/>
                <a:gd name="connsiteY27" fmla="*/ 2472856 h 2708082"/>
                <a:gd name="connsiteX28" fmla="*/ 216010 w 1031681"/>
                <a:gd name="connsiteY28" fmla="*/ 2544417 h 2708082"/>
                <a:gd name="connsiteX29" fmla="*/ 335280 w 1031681"/>
                <a:gd name="connsiteY29" fmla="*/ 2480807 h 2708082"/>
                <a:gd name="connsiteX30" fmla="*/ 382987 w 1031681"/>
                <a:gd name="connsiteY30" fmla="*/ 2433099 h 2708082"/>
                <a:gd name="connsiteX31" fmla="*/ 454549 w 1031681"/>
                <a:gd name="connsiteY31" fmla="*/ 2381416 h 2708082"/>
                <a:gd name="connsiteX32" fmla="*/ 462501 w 1031681"/>
                <a:gd name="connsiteY32" fmla="*/ 2325756 h 2708082"/>
                <a:gd name="connsiteX33" fmla="*/ 478403 w 1031681"/>
                <a:gd name="connsiteY33" fmla="*/ 2293951 h 2708082"/>
                <a:gd name="connsiteX34" fmla="*/ 466476 w 1031681"/>
                <a:gd name="connsiteY34" fmla="*/ 2210463 h 2708082"/>
                <a:gd name="connsiteX35" fmla="*/ 474427 w 1031681"/>
                <a:gd name="connsiteY35" fmla="*/ 2150828 h 2708082"/>
                <a:gd name="connsiteX36" fmla="*/ 414793 w 1031681"/>
                <a:gd name="connsiteY36" fmla="*/ 1848678 h 2708082"/>
                <a:gd name="connsiteX37" fmla="*/ 434671 w 1031681"/>
                <a:gd name="connsiteY37" fmla="*/ 1816873 h 2708082"/>
                <a:gd name="connsiteX38" fmla="*/ 402866 w 1031681"/>
                <a:gd name="connsiteY38" fmla="*/ 1796995 h 2708082"/>
                <a:gd name="connsiteX39" fmla="*/ 426720 w 1031681"/>
                <a:gd name="connsiteY39" fmla="*/ 1765189 h 2708082"/>
                <a:gd name="connsiteX40" fmla="*/ 410817 w 1031681"/>
                <a:gd name="connsiteY40" fmla="*/ 1729409 h 2708082"/>
                <a:gd name="connsiteX41" fmla="*/ 454549 w 1031681"/>
                <a:gd name="connsiteY41" fmla="*/ 1486894 h 2708082"/>
                <a:gd name="connsiteX42" fmla="*/ 442622 w 1031681"/>
                <a:gd name="connsiteY42" fmla="*/ 1411356 h 2708082"/>
                <a:gd name="connsiteX43" fmla="*/ 458525 w 1031681"/>
                <a:gd name="connsiteY43" fmla="*/ 1363649 h 2708082"/>
                <a:gd name="connsiteX44" fmla="*/ 561892 w 1031681"/>
                <a:gd name="connsiteY44" fmla="*/ 1657847 h 2708082"/>
                <a:gd name="connsiteX45" fmla="*/ 573819 w 1031681"/>
                <a:gd name="connsiteY45" fmla="*/ 1749287 h 2708082"/>
                <a:gd name="connsiteX46" fmla="*/ 605624 w 1031681"/>
                <a:gd name="connsiteY46" fmla="*/ 1828800 h 2708082"/>
                <a:gd name="connsiteX47" fmla="*/ 585746 w 1031681"/>
                <a:gd name="connsiteY47" fmla="*/ 1872532 h 2708082"/>
                <a:gd name="connsiteX48" fmla="*/ 609600 w 1031681"/>
                <a:gd name="connsiteY48" fmla="*/ 1967948 h 2708082"/>
                <a:gd name="connsiteX49" fmla="*/ 633454 w 1031681"/>
                <a:gd name="connsiteY49" fmla="*/ 2146852 h 2708082"/>
                <a:gd name="connsiteX50" fmla="*/ 689113 w 1031681"/>
                <a:gd name="connsiteY50" fmla="*/ 2297927 h 2708082"/>
                <a:gd name="connsiteX51" fmla="*/ 673210 w 1031681"/>
                <a:gd name="connsiteY51" fmla="*/ 2353586 h 2708082"/>
                <a:gd name="connsiteX52" fmla="*/ 744772 w 1031681"/>
                <a:gd name="connsiteY52" fmla="*/ 2504661 h 2708082"/>
                <a:gd name="connsiteX53" fmla="*/ 760674 w 1031681"/>
                <a:gd name="connsiteY53" fmla="*/ 2647784 h 2708082"/>
                <a:gd name="connsiteX54" fmla="*/ 848139 w 1031681"/>
                <a:gd name="connsiteY54" fmla="*/ 2699468 h 2708082"/>
                <a:gd name="connsiteX55" fmla="*/ 927652 w 1031681"/>
                <a:gd name="connsiteY55" fmla="*/ 2667663 h 2708082"/>
                <a:gd name="connsiteX56" fmla="*/ 903798 w 1031681"/>
                <a:gd name="connsiteY56" fmla="*/ 2456953 h 2708082"/>
                <a:gd name="connsiteX57" fmla="*/ 919701 w 1031681"/>
                <a:gd name="connsiteY57" fmla="*/ 2405269 h 2708082"/>
                <a:gd name="connsiteX58" fmla="*/ 883920 w 1031681"/>
                <a:gd name="connsiteY58" fmla="*/ 2321781 h 2708082"/>
                <a:gd name="connsiteX59" fmla="*/ 852114 w 1031681"/>
                <a:gd name="connsiteY59" fmla="*/ 2278049 h 2708082"/>
                <a:gd name="connsiteX60" fmla="*/ 871993 w 1031681"/>
                <a:gd name="connsiteY60" fmla="*/ 2242268 h 2708082"/>
                <a:gd name="connsiteX61" fmla="*/ 883920 w 1031681"/>
                <a:gd name="connsiteY61" fmla="*/ 2182633 h 2708082"/>
                <a:gd name="connsiteX62" fmla="*/ 856090 w 1031681"/>
                <a:gd name="connsiteY62" fmla="*/ 2142876 h 2708082"/>
                <a:gd name="connsiteX63" fmla="*/ 875968 w 1031681"/>
                <a:gd name="connsiteY63" fmla="*/ 2122998 h 2708082"/>
                <a:gd name="connsiteX64" fmla="*/ 860066 w 1031681"/>
                <a:gd name="connsiteY64" fmla="*/ 1963972 h 2708082"/>
                <a:gd name="connsiteX65" fmla="*/ 871993 w 1031681"/>
                <a:gd name="connsiteY65" fmla="*/ 1912289 h 2708082"/>
                <a:gd name="connsiteX66" fmla="*/ 844163 w 1031681"/>
                <a:gd name="connsiteY66" fmla="*/ 1852654 h 2708082"/>
                <a:gd name="connsiteX67" fmla="*/ 856090 w 1031681"/>
                <a:gd name="connsiteY67" fmla="*/ 1796995 h 2708082"/>
                <a:gd name="connsiteX68" fmla="*/ 844163 w 1031681"/>
                <a:gd name="connsiteY68" fmla="*/ 1765189 h 2708082"/>
                <a:gd name="connsiteX69" fmla="*/ 804407 w 1031681"/>
                <a:gd name="connsiteY69" fmla="*/ 1594236 h 2708082"/>
                <a:gd name="connsiteX70" fmla="*/ 820309 w 1031681"/>
                <a:gd name="connsiteY70" fmla="*/ 974035 h 2708082"/>
                <a:gd name="connsiteX71" fmla="*/ 780553 w 1031681"/>
                <a:gd name="connsiteY71" fmla="*/ 695739 h 2708082"/>
                <a:gd name="connsiteX72" fmla="*/ 792480 w 1031681"/>
                <a:gd name="connsiteY72" fmla="*/ 568518 h 2708082"/>
                <a:gd name="connsiteX73" fmla="*/ 812358 w 1031681"/>
                <a:gd name="connsiteY73" fmla="*/ 679836 h 2708082"/>
                <a:gd name="connsiteX74" fmla="*/ 848139 w 1031681"/>
                <a:gd name="connsiteY74" fmla="*/ 854765 h 2708082"/>
                <a:gd name="connsiteX75" fmla="*/ 848139 w 1031681"/>
                <a:gd name="connsiteY75" fmla="*/ 1025718 h 2708082"/>
                <a:gd name="connsiteX76" fmla="*/ 832236 w 1031681"/>
                <a:gd name="connsiteY76" fmla="*/ 1137036 h 2708082"/>
                <a:gd name="connsiteX77" fmla="*/ 864041 w 1031681"/>
                <a:gd name="connsiteY77" fmla="*/ 1129085 h 2708082"/>
                <a:gd name="connsiteX78" fmla="*/ 871993 w 1031681"/>
                <a:gd name="connsiteY78" fmla="*/ 1180769 h 2708082"/>
                <a:gd name="connsiteX79" fmla="*/ 836212 w 1031681"/>
                <a:gd name="connsiteY79" fmla="*/ 1248355 h 2708082"/>
                <a:gd name="connsiteX80" fmla="*/ 864041 w 1031681"/>
                <a:gd name="connsiteY80" fmla="*/ 1272209 h 2708082"/>
                <a:gd name="connsiteX81" fmla="*/ 903798 w 1031681"/>
                <a:gd name="connsiteY81" fmla="*/ 1248355 h 2708082"/>
                <a:gd name="connsiteX82" fmla="*/ 947530 w 1031681"/>
                <a:gd name="connsiteY82" fmla="*/ 1244379 h 2708082"/>
                <a:gd name="connsiteX83" fmla="*/ 971384 w 1031681"/>
                <a:gd name="connsiteY83" fmla="*/ 1208598 h 2708082"/>
                <a:gd name="connsiteX84" fmla="*/ 987287 w 1031681"/>
                <a:gd name="connsiteY84" fmla="*/ 1093304 h 2708082"/>
                <a:gd name="connsiteX85" fmla="*/ 1015116 w 1031681"/>
                <a:gd name="connsiteY85" fmla="*/ 1005840 h 2708082"/>
                <a:gd name="connsiteX86" fmla="*/ 1031019 w 1031681"/>
                <a:gd name="connsiteY86" fmla="*/ 751398 h 2708082"/>
                <a:gd name="connsiteX87" fmla="*/ 1011141 w 1031681"/>
                <a:gd name="connsiteY87" fmla="*/ 584421 h 2708082"/>
                <a:gd name="connsiteX88" fmla="*/ 915725 w 1031681"/>
                <a:gd name="connsiteY88" fmla="*/ 230588 h 2708082"/>
                <a:gd name="connsiteX89" fmla="*/ 891871 w 1031681"/>
                <a:gd name="connsiteY89" fmla="*/ 131196 h 2708082"/>
                <a:gd name="connsiteX90" fmla="*/ 820309 w 1031681"/>
                <a:gd name="connsiteY90" fmla="*/ 95416 h 2708082"/>
                <a:gd name="connsiteX91" fmla="*/ 673210 w 1031681"/>
                <a:gd name="connsiteY91" fmla="*/ 63610 h 2708082"/>
                <a:gd name="connsiteX92" fmla="*/ 613575 w 1031681"/>
                <a:gd name="connsiteY92" fmla="*/ 39756 h 2708082"/>
                <a:gd name="connsiteX93" fmla="*/ 589721 w 1031681"/>
                <a:gd name="connsiteY93" fmla="*/ 7951 h 2708082"/>
                <a:gd name="connsiteX94" fmla="*/ 573819 w 1031681"/>
                <a:gd name="connsiteY94" fmla="*/ 87464 h 2708082"/>
                <a:gd name="connsiteX95" fmla="*/ 549965 w 1031681"/>
                <a:gd name="connsiteY95" fmla="*/ 218661 h 2708082"/>
                <a:gd name="connsiteX96" fmla="*/ 498281 w 1031681"/>
                <a:gd name="connsiteY96" fmla="*/ 163002 h 2708082"/>
                <a:gd name="connsiteX97" fmla="*/ 510208 w 1031681"/>
                <a:gd name="connsiteY97" fmla="*/ 131196 h 2708082"/>
                <a:gd name="connsiteX98" fmla="*/ 470452 w 1031681"/>
                <a:gd name="connsiteY98" fmla="*/ 95416 h 2708082"/>
                <a:gd name="connsiteX99" fmla="*/ 418768 w 1031681"/>
                <a:gd name="connsiteY99" fmla="*/ 123245 h 270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31681" h="2708082">
                  <a:moveTo>
                    <a:pt x="418768" y="123245"/>
                  </a:moveTo>
                  <a:cubicBezTo>
                    <a:pt x="416780" y="133184"/>
                    <a:pt x="455875" y="131859"/>
                    <a:pt x="458525" y="155050"/>
                  </a:cubicBezTo>
                  <a:cubicBezTo>
                    <a:pt x="461176" y="178241"/>
                    <a:pt x="435334" y="210710"/>
                    <a:pt x="434671" y="262393"/>
                  </a:cubicBezTo>
                  <a:cubicBezTo>
                    <a:pt x="434008" y="314076"/>
                    <a:pt x="455212" y="406842"/>
                    <a:pt x="454549" y="465151"/>
                  </a:cubicBezTo>
                  <a:cubicBezTo>
                    <a:pt x="453886" y="523460"/>
                    <a:pt x="445935" y="636104"/>
                    <a:pt x="430695" y="612250"/>
                  </a:cubicBezTo>
                  <a:cubicBezTo>
                    <a:pt x="415455" y="588396"/>
                    <a:pt x="376361" y="408830"/>
                    <a:pt x="363109" y="322028"/>
                  </a:cubicBezTo>
                  <a:cubicBezTo>
                    <a:pt x="349857" y="235226"/>
                    <a:pt x="352507" y="139148"/>
                    <a:pt x="351182" y="91440"/>
                  </a:cubicBezTo>
                  <a:cubicBezTo>
                    <a:pt x="349857" y="43732"/>
                    <a:pt x="361122" y="39757"/>
                    <a:pt x="355158" y="35781"/>
                  </a:cubicBezTo>
                  <a:cubicBezTo>
                    <a:pt x="349195" y="31805"/>
                    <a:pt x="353832" y="49696"/>
                    <a:pt x="315401" y="67586"/>
                  </a:cubicBezTo>
                  <a:cubicBezTo>
                    <a:pt x="276970" y="85476"/>
                    <a:pt x="162339" y="111318"/>
                    <a:pt x="124570" y="143123"/>
                  </a:cubicBezTo>
                  <a:cubicBezTo>
                    <a:pt x="86801" y="174928"/>
                    <a:pt x="101379" y="219323"/>
                    <a:pt x="88789" y="258417"/>
                  </a:cubicBezTo>
                  <a:cubicBezTo>
                    <a:pt x="76199" y="297511"/>
                    <a:pt x="54997" y="349195"/>
                    <a:pt x="49033" y="377687"/>
                  </a:cubicBezTo>
                  <a:cubicBezTo>
                    <a:pt x="43070" y="406179"/>
                    <a:pt x="59634" y="381662"/>
                    <a:pt x="53008" y="429370"/>
                  </a:cubicBezTo>
                  <a:cubicBezTo>
                    <a:pt x="46382" y="477078"/>
                    <a:pt x="14577" y="603637"/>
                    <a:pt x="9276" y="663934"/>
                  </a:cubicBezTo>
                  <a:cubicBezTo>
                    <a:pt x="3975" y="724231"/>
                    <a:pt x="21203" y="749411"/>
                    <a:pt x="21203" y="791155"/>
                  </a:cubicBezTo>
                  <a:cubicBezTo>
                    <a:pt x="21203" y="832899"/>
                    <a:pt x="0" y="862717"/>
                    <a:pt x="9276" y="914400"/>
                  </a:cubicBezTo>
                  <a:cubicBezTo>
                    <a:pt x="18553" y="966084"/>
                    <a:pt x="61622" y="1062825"/>
                    <a:pt x="76862" y="1101256"/>
                  </a:cubicBezTo>
                  <a:cubicBezTo>
                    <a:pt x="92102" y="1139687"/>
                    <a:pt x="95415" y="1111195"/>
                    <a:pt x="100716" y="1144988"/>
                  </a:cubicBezTo>
                  <a:cubicBezTo>
                    <a:pt x="106017" y="1178781"/>
                    <a:pt x="100716" y="1251668"/>
                    <a:pt x="108667" y="1304014"/>
                  </a:cubicBezTo>
                  <a:cubicBezTo>
                    <a:pt x="116618" y="1356360"/>
                    <a:pt x="133184" y="1392803"/>
                    <a:pt x="148424" y="1459064"/>
                  </a:cubicBezTo>
                  <a:cubicBezTo>
                    <a:pt x="163664" y="1525325"/>
                    <a:pt x="190831" y="1648570"/>
                    <a:pt x="200107" y="1701579"/>
                  </a:cubicBezTo>
                  <a:cubicBezTo>
                    <a:pt x="209383" y="1754588"/>
                    <a:pt x="202095" y="1749949"/>
                    <a:pt x="204083" y="1777116"/>
                  </a:cubicBezTo>
                  <a:cubicBezTo>
                    <a:pt x="206071" y="1804283"/>
                    <a:pt x="212697" y="1836089"/>
                    <a:pt x="212034" y="1864581"/>
                  </a:cubicBezTo>
                  <a:cubicBezTo>
                    <a:pt x="211371" y="1893073"/>
                    <a:pt x="190830" y="1893073"/>
                    <a:pt x="200107" y="1948069"/>
                  </a:cubicBezTo>
                  <a:cubicBezTo>
                    <a:pt x="209384" y="2003065"/>
                    <a:pt x="257092" y="2141551"/>
                    <a:pt x="267694" y="2194560"/>
                  </a:cubicBezTo>
                  <a:cubicBezTo>
                    <a:pt x="278296" y="2247569"/>
                    <a:pt x="264381" y="2243593"/>
                    <a:pt x="263718" y="2266122"/>
                  </a:cubicBezTo>
                  <a:cubicBezTo>
                    <a:pt x="263055" y="2288651"/>
                    <a:pt x="283596" y="2295276"/>
                    <a:pt x="263718" y="2329732"/>
                  </a:cubicBezTo>
                  <a:cubicBezTo>
                    <a:pt x="243840" y="2364188"/>
                    <a:pt x="152399" y="2437075"/>
                    <a:pt x="144448" y="2472856"/>
                  </a:cubicBezTo>
                  <a:cubicBezTo>
                    <a:pt x="136497" y="2508637"/>
                    <a:pt x="184205" y="2543092"/>
                    <a:pt x="216010" y="2544417"/>
                  </a:cubicBezTo>
                  <a:cubicBezTo>
                    <a:pt x="247815" y="2545742"/>
                    <a:pt x="307451" y="2499360"/>
                    <a:pt x="335280" y="2480807"/>
                  </a:cubicBezTo>
                  <a:cubicBezTo>
                    <a:pt x="363109" y="2462254"/>
                    <a:pt x="363109" y="2449664"/>
                    <a:pt x="382987" y="2433099"/>
                  </a:cubicBezTo>
                  <a:cubicBezTo>
                    <a:pt x="402865" y="2416534"/>
                    <a:pt x="441297" y="2399307"/>
                    <a:pt x="454549" y="2381416"/>
                  </a:cubicBezTo>
                  <a:cubicBezTo>
                    <a:pt x="467801" y="2363525"/>
                    <a:pt x="458525" y="2340334"/>
                    <a:pt x="462501" y="2325756"/>
                  </a:cubicBezTo>
                  <a:cubicBezTo>
                    <a:pt x="466477" y="2311179"/>
                    <a:pt x="477741" y="2313166"/>
                    <a:pt x="478403" y="2293951"/>
                  </a:cubicBezTo>
                  <a:cubicBezTo>
                    <a:pt x="479065" y="2274736"/>
                    <a:pt x="467139" y="2234317"/>
                    <a:pt x="466476" y="2210463"/>
                  </a:cubicBezTo>
                  <a:cubicBezTo>
                    <a:pt x="465813" y="2186609"/>
                    <a:pt x="483041" y="2211125"/>
                    <a:pt x="474427" y="2150828"/>
                  </a:cubicBezTo>
                  <a:cubicBezTo>
                    <a:pt x="465813" y="2090531"/>
                    <a:pt x="421419" y="1904337"/>
                    <a:pt x="414793" y="1848678"/>
                  </a:cubicBezTo>
                  <a:cubicBezTo>
                    <a:pt x="408167" y="1793019"/>
                    <a:pt x="436659" y="1825487"/>
                    <a:pt x="434671" y="1816873"/>
                  </a:cubicBezTo>
                  <a:cubicBezTo>
                    <a:pt x="432683" y="1808259"/>
                    <a:pt x="404191" y="1805609"/>
                    <a:pt x="402866" y="1796995"/>
                  </a:cubicBezTo>
                  <a:cubicBezTo>
                    <a:pt x="401541" y="1788381"/>
                    <a:pt x="425395" y="1776453"/>
                    <a:pt x="426720" y="1765189"/>
                  </a:cubicBezTo>
                  <a:cubicBezTo>
                    <a:pt x="428045" y="1753925"/>
                    <a:pt x="406179" y="1775791"/>
                    <a:pt x="410817" y="1729409"/>
                  </a:cubicBezTo>
                  <a:cubicBezTo>
                    <a:pt x="415455" y="1683027"/>
                    <a:pt x="449248" y="1539903"/>
                    <a:pt x="454549" y="1486894"/>
                  </a:cubicBezTo>
                  <a:cubicBezTo>
                    <a:pt x="459850" y="1433885"/>
                    <a:pt x="441959" y="1431897"/>
                    <a:pt x="442622" y="1411356"/>
                  </a:cubicBezTo>
                  <a:cubicBezTo>
                    <a:pt x="443285" y="1390815"/>
                    <a:pt x="438647" y="1322567"/>
                    <a:pt x="458525" y="1363649"/>
                  </a:cubicBezTo>
                  <a:cubicBezTo>
                    <a:pt x="478403" y="1404731"/>
                    <a:pt x="542676" y="1593574"/>
                    <a:pt x="561892" y="1657847"/>
                  </a:cubicBezTo>
                  <a:cubicBezTo>
                    <a:pt x="581108" y="1722120"/>
                    <a:pt x="566530" y="1720795"/>
                    <a:pt x="573819" y="1749287"/>
                  </a:cubicBezTo>
                  <a:cubicBezTo>
                    <a:pt x="581108" y="1777779"/>
                    <a:pt x="603636" y="1808259"/>
                    <a:pt x="605624" y="1828800"/>
                  </a:cubicBezTo>
                  <a:cubicBezTo>
                    <a:pt x="607612" y="1849341"/>
                    <a:pt x="585083" y="1849341"/>
                    <a:pt x="585746" y="1872532"/>
                  </a:cubicBezTo>
                  <a:cubicBezTo>
                    <a:pt x="586409" y="1895723"/>
                    <a:pt x="601649" y="1922228"/>
                    <a:pt x="609600" y="1967948"/>
                  </a:cubicBezTo>
                  <a:cubicBezTo>
                    <a:pt x="617551" y="2013668"/>
                    <a:pt x="620202" y="2091856"/>
                    <a:pt x="633454" y="2146852"/>
                  </a:cubicBezTo>
                  <a:cubicBezTo>
                    <a:pt x="646706" y="2201848"/>
                    <a:pt x="682487" y="2263471"/>
                    <a:pt x="689113" y="2297927"/>
                  </a:cubicBezTo>
                  <a:cubicBezTo>
                    <a:pt x="695739" y="2332383"/>
                    <a:pt x="663934" y="2319130"/>
                    <a:pt x="673210" y="2353586"/>
                  </a:cubicBezTo>
                  <a:cubicBezTo>
                    <a:pt x="682487" y="2388042"/>
                    <a:pt x="730195" y="2455628"/>
                    <a:pt x="744772" y="2504661"/>
                  </a:cubicBezTo>
                  <a:cubicBezTo>
                    <a:pt x="759349" y="2553694"/>
                    <a:pt x="743446" y="2615316"/>
                    <a:pt x="760674" y="2647784"/>
                  </a:cubicBezTo>
                  <a:cubicBezTo>
                    <a:pt x="777902" y="2680252"/>
                    <a:pt x="820309" y="2696155"/>
                    <a:pt x="848139" y="2699468"/>
                  </a:cubicBezTo>
                  <a:cubicBezTo>
                    <a:pt x="875969" y="2702781"/>
                    <a:pt x="918376" y="2708082"/>
                    <a:pt x="927652" y="2667663"/>
                  </a:cubicBezTo>
                  <a:cubicBezTo>
                    <a:pt x="936928" y="2627244"/>
                    <a:pt x="905123" y="2500685"/>
                    <a:pt x="903798" y="2456953"/>
                  </a:cubicBezTo>
                  <a:cubicBezTo>
                    <a:pt x="902473" y="2413221"/>
                    <a:pt x="923014" y="2427798"/>
                    <a:pt x="919701" y="2405269"/>
                  </a:cubicBezTo>
                  <a:cubicBezTo>
                    <a:pt x="916388" y="2382740"/>
                    <a:pt x="895184" y="2342984"/>
                    <a:pt x="883920" y="2321781"/>
                  </a:cubicBezTo>
                  <a:cubicBezTo>
                    <a:pt x="872656" y="2300578"/>
                    <a:pt x="854102" y="2291301"/>
                    <a:pt x="852114" y="2278049"/>
                  </a:cubicBezTo>
                  <a:cubicBezTo>
                    <a:pt x="850126" y="2264797"/>
                    <a:pt x="866692" y="2258171"/>
                    <a:pt x="871993" y="2242268"/>
                  </a:cubicBezTo>
                  <a:cubicBezTo>
                    <a:pt x="877294" y="2226365"/>
                    <a:pt x="886571" y="2199198"/>
                    <a:pt x="883920" y="2182633"/>
                  </a:cubicBezTo>
                  <a:cubicBezTo>
                    <a:pt x="881270" y="2166068"/>
                    <a:pt x="857415" y="2152815"/>
                    <a:pt x="856090" y="2142876"/>
                  </a:cubicBezTo>
                  <a:cubicBezTo>
                    <a:pt x="854765" y="2132937"/>
                    <a:pt x="875305" y="2152815"/>
                    <a:pt x="875968" y="2122998"/>
                  </a:cubicBezTo>
                  <a:cubicBezTo>
                    <a:pt x="876631" y="2093181"/>
                    <a:pt x="860728" y="1999090"/>
                    <a:pt x="860066" y="1963972"/>
                  </a:cubicBezTo>
                  <a:cubicBezTo>
                    <a:pt x="859404" y="1928854"/>
                    <a:pt x="874643" y="1930842"/>
                    <a:pt x="871993" y="1912289"/>
                  </a:cubicBezTo>
                  <a:cubicBezTo>
                    <a:pt x="869343" y="1893736"/>
                    <a:pt x="846813" y="1871869"/>
                    <a:pt x="844163" y="1852654"/>
                  </a:cubicBezTo>
                  <a:cubicBezTo>
                    <a:pt x="841513" y="1833439"/>
                    <a:pt x="856090" y="1811572"/>
                    <a:pt x="856090" y="1796995"/>
                  </a:cubicBezTo>
                  <a:cubicBezTo>
                    <a:pt x="856090" y="1782418"/>
                    <a:pt x="852777" y="1798982"/>
                    <a:pt x="844163" y="1765189"/>
                  </a:cubicBezTo>
                  <a:cubicBezTo>
                    <a:pt x="835549" y="1731396"/>
                    <a:pt x="808383" y="1726095"/>
                    <a:pt x="804407" y="1594236"/>
                  </a:cubicBezTo>
                  <a:cubicBezTo>
                    <a:pt x="800431" y="1462377"/>
                    <a:pt x="824285" y="1123784"/>
                    <a:pt x="820309" y="974035"/>
                  </a:cubicBezTo>
                  <a:cubicBezTo>
                    <a:pt x="816333" y="824286"/>
                    <a:pt x="785191" y="763325"/>
                    <a:pt x="780553" y="695739"/>
                  </a:cubicBezTo>
                  <a:cubicBezTo>
                    <a:pt x="775915" y="628153"/>
                    <a:pt x="787179" y="571169"/>
                    <a:pt x="792480" y="568518"/>
                  </a:cubicBezTo>
                  <a:cubicBezTo>
                    <a:pt x="797781" y="565868"/>
                    <a:pt x="803082" y="632128"/>
                    <a:pt x="812358" y="679836"/>
                  </a:cubicBezTo>
                  <a:cubicBezTo>
                    <a:pt x="821634" y="727544"/>
                    <a:pt x="842175" y="797118"/>
                    <a:pt x="848139" y="854765"/>
                  </a:cubicBezTo>
                  <a:cubicBezTo>
                    <a:pt x="854103" y="912412"/>
                    <a:pt x="850790" y="978673"/>
                    <a:pt x="848139" y="1025718"/>
                  </a:cubicBezTo>
                  <a:cubicBezTo>
                    <a:pt x="845489" y="1072763"/>
                    <a:pt x="829586" y="1119808"/>
                    <a:pt x="832236" y="1137036"/>
                  </a:cubicBezTo>
                  <a:cubicBezTo>
                    <a:pt x="834886" y="1154264"/>
                    <a:pt x="857415" y="1121796"/>
                    <a:pt x="864041" y="1129085"/>
                  </a:cubicBezTo>
                  <a:cubicBezTo>
                    <a:pt x="870667" y="1136374"/>
                    <a:pt x="876631" y="1160891"/>
                    <a:pt x="871993" y="1180769"/>
                  </a:cubicBezTo>
                  <a:cubicBezTo>
                    <a:pt x="867355" y="1200647"/>
                    <a:pt x="837537" y="1233115"/>
                    <a:pt x="836212" y="1248355"/>
                  </a:cubicBezTo>
                  <a:cubicBezTo>
                    <a:pt x="834887" y="1263595"/>
                    <a:pt x="852777" y="1272209"/>
                    <a:pt x="864041" y="1272209"/>
                  </a:cubicBezTo>
                  <a:cubicBezTo>
                    <a:pt x="875305" y="1272209"/>
                    <a:pt x="889883" y="1252993"/>
                    <a:pt x="903798" y="1248355"/>
                  </a:cubicBezTo>
                  <a:cubicBezTo>
                    <a:pt x="917713" y="1243717"/>
                    <a:pt x="936266" y="1251005"/>
                    <a:pt x="947530" y="1244379"/>
                  </a:cubicBezTo>
                  <a:cubicBezTo>
                    <a:pt x="958794" y="1237753"/>
                    <a:pt x="964758" y="1233777"/>
                    <a:pt x="971384" y="1208598"/>
                  </a:cubicBezTo>
                  <a:cubicBezTo>
                    <a:pt x="978010" y="1183419"/>
                    <a:pt x="979998" y="1127097"/>
                    <a:pt x="987287" y="1093304"/>
                  </a:cubicBezTo>
                  <a:cubicBezTo>
                    <a:pt x="994576" y="1059511"/>
                    <a:pt x="1007827" y="1062824"/>
                    <a:pt x="1015116" y="1005840"/>
                  </a:cubicBezTo>
                  <a:cubicBezTo>
                    <a:pt x="1022405" y="948856"/>
                    <a:pt x="1031681" y="821634"/>
                    <a:pt x="1031019" y="751398"/>
                  </a:cubicBezTo>
                  <a:cubicBezTo>
                    <a:pt x="1030357" y="681162"/>
                    <a:pt x="1030357" y="671223"/>
                    <a:pt x="1011141" y="584421"/>
                  </a:cubicBezTo>
                  <a:cubicBezTo>
                    <a:pt x="991925" y="497619"/>
                    <a:pt x="935603" y="306126"/>
                    <a:pt x="915725" y="230588"/>
                  </a:cubicBezTo>
                  <a:cubicBezTo>
                    <a:pt x="895847" y="155051"/>
                    <a:pt x="907774" y="153725"/>
                    <a:pt x="891871" y="131196"/>
                  </a:cubicBezTo>
                  <a:cubicBezTo>
                    <a:pt x="875968" y="108667"/>
                    <a:pt x="856752" y="106680"/>
                    <a:pt x="820309" y="95416"/>
                  </a:cubicBezTo>
                  <a:cubicBezTo>
                    <a:pt x="783866" y="84152"/>
                    <a:pt x="707666" y="72887"/>
                    <a:pt x="673210" y="63610"/>
                  </a:cubicBezTo>
                  <a:cubicBezTo>
                    <a:pt x="638754" y="54333"/>
                    <a:pt x="627490" y="49033"/>
                    <a:pt x="613575" y="39756"/>
                  </a:cubicBezTo>
                  <a:cubicBezTo>
                    <a:pt x="599660" y="30480"/>
                    <a:pt x="596347" y="0"/>
                    <a:pt x="589721" y="7951"/>
                  </a:cubicBezTo>
                  <a:cubicBezTo>
                    <a:pt x="583095" y="15902"/>
                    <a:pt x="580445" y="52346"/>
                    <a:pt x="573819" y="87464"/>
                  </a:cubicBezTo>
                  <a:cubicBezTo>
                    <a:pt x="567193" y="122582"/>
                    <a:pt x="562555" y="206071"/>
                    <a:pt x="549965" y="218661"/>
                  </a:cubicBezTo>
                  <a:cubicBezTo>
                    <a:pt x="537375" y="231251"/>
                    <a:pt x="504907" y="177580"/>
                    <a:pt x="498281" y="163002"/>
                  </a:cubicBezTo>
                  <a:cubicBezTo>
                    <a:pt x="491655" y="148425"/>
                    <a:pt x="514846" y="142460"/>
                    <a:pt x="510208" y="131196"/>
                  </a:cubicBezTo>
                  <a:cubicBezTo>
                    <a:pt x="505570" y="119932"/>
                    <a:pt x="486355" y="98729"/>
                    <a:pt x="470452" y="95416"/>
                  </a:cubicBezTo>
                  <a:cubicBezTo>
                    <a:pt x="454550" y="92103"/>
                    <a:pt x="420756" y="113306"/>
                    <a:pt x="418768" y="1232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462953" y="2387993"/>
              <a:ext cx="1176020" cy="2677160"/>
            </a:xfrm>
            <a:custGeom>
              <a:avLst/>
              <a:gdLst>
                <a:gd name="connsiteX0" fmla="*/ 587375 w 1176020"/>
                <a:gd name="connsiteY0" fmla="*/ 7620 h 2677160"/>
                <a:gd name="connsiteX1" fmla="*/ 507365 w 1176020"/>
                <a:gd name="connsiteY1" fmla="*/ 60960 h 2677160"/>
                <a:gd name="connsiteX2" fmla="*/ 450215 w 1176020"/>
                <a:gd name="connsiteY2" fmla="*/ 133350 h 2677160"/>
                <a:gd name="connsiteX3" fmla="*/ 366395 w 1176020"/>
                <a:gd name="connsiteY3" fmla="*/ 262890 h 2677160"/>
                <a:gd name="connsiteX4" fmla="*/ 393065 w 1176020"/>
                <a:gd name="connsiteY4" fmla="*/ 335280 h 2677160"/>
                <a:gd name="connsiteX5" fmla="*/ 385445 w 1176020"/>
                <a:gd name="connsiteY5" fmla="*/ 388620 h 2677160"/>
                <a:gd name="connsiteX6" fmla="*/ 400685 w 1176020"/>
                <a:gd name="connsiteY6" fmla="*/ 430530 h 2677160"/>
                <a:gd name="connsiteX7" fmla="*/ 347345 w 1176020"/>
                <a:gd name="connsiteY7" fmla="*/ 502920 h 2677160"/>
                <a:gd name="connsiteX8" fmla="*/ 385445 w 1176020"/>
                <a:gd name="connsiteY8" fmla="*/ 472440 h 2677160"/>
                <a:gd name="connsiteX9" fmla="*/ 393065 w 1176020"/>
                <a:gd name="connsiteY9" fmla="*/ 483870 h 2677160"/>
                <a:gd name="connsiteX10" fmla="*/ 309245 w 1176020"/>
                <a:gd name="connsiteY10" fmla="*/ 548640 h 2677160"/>
                <a:gd name="connsiteX11" fmla="*/ 255905 w 1176020"/>
                <a:gd name="connsiteY11" fmla="*/ 742950 h 2677160"/>
                <a:gd name="connsiteX12" fmla="*/ 31115 w 1176020"/>
                <a:gd name="connsiteY12" fmla="*/ 609600 h 2677160"/>
                <a:gd name="connsiteX13" fmla="*/ 69215 w 1176020"/>
                <a:gd name="connsiteY13" fmla="*/ 735330 h 2677160"/>
                <a:gd name="connsiteX14" fmla="*/ 282575 w 1176020"/>
                <a:gd name="connsiteY14" fmla="*/ 906780 h 2677160"/>
                <a:gd name="connsiteX15" fmla="*/ 370205 w 1176020"/>
                <a:gd name="connsiteY15" fmla="*/ 777240 h 2677160"/>
                <a:gd name="connsiteX16" fmla="*/ 389255 w 1176020"/>
                <a:gd name="connsiteY16" fmla="*/ 845820 h 2677160"/>
                <a:gd name="connsiteX17" fmla="*/ 412115 w 1176020"/>
                <a:gd name="connsiteY17" fmla="*/ 960120 h 2677160"/>
                <a:gd name="connsiteX18" fmla="*/ 343535 w 1176020"/>
                <a:gd name="connsiteY18" fmla="*/ 1219200 h 2677160"/>
                <a:gd name="connsiteX19" fmla="*/ 343535 w 1176020"/>
                <a:gd name="connsiteY19" fmla="*/ 1264920 h 2677160"/>
                <a:gd name="connsiteX20" fmla="*/ 255905 w 1176020"/>
                <a:gd name="connsiteY20" fmla="*/ 1573530 h 2677160"/>
                <a:gd name="connsiteX21" fmla="*/ 233045 w 1176020"/>
                <a:gd name="connsiteY21" fmla="*/ 1638300 h 2677160"/>
                <a:gd name="connsiteX22" fmla="*/ 240665 w 1176020"/>
                <a:gd name="connsiteY22" fmla="*/ 1653540 h 2677160"/>
                <a:gd name="connsiteX23" fmla="*/ 236855 w 1176020"/>
                <a:gd name="connsiteY23" fmla="*/ 1703070 h 2677160"/>
                <a:gd name="connsiteX24" fmla="*/ 225425 w 1176020"/>
                <a:gd name="connsiteY24" fmla="*/ 1935480 h 2677160"/>
                <a:gd name="connsiteX25" fmla="*/ 259715 w 1176020"/>
                <a:gd name="connsiteY25" fmla="*/ 2118360 h 2677160"/>
                <a:gd name="connsiteX26" fmla="*/ 294005 w 1176020"/>
                <a:gd name="connsiteY26" fmla="*/ 2392680 h 2677160"/>
                <a:gd name="connsiteX27" fmla="*/ 229235 w 1176020"/>
                <a:gd name="connsiteY27" fmla="*/ 2552700 h 2677160"/>
                <a:gd name="connsiteX28" fmla="*/ 130175 w 1176020"/>
                <a:gd name="connsiteY28" fmla="*/ 2647950 h 2677160"/>
                <a:gd name="connsiteX29" fmla="*/ 248285 w 1176020"/>
                <a:gd name="connsiteY29" fmla="*/ 2674620 h 2677160"/>
                <a:gd name="connsiteX30" fmla="*/ 301625 w 1176020"/>
                <a:gd name="connsiteY30" fmla="*/ 2632710 h 2677160"/>
                <a:gd name="connsiteX31" fmla="*/ 370205 w 1176020"/>
                <a:gd name="connsiteY31" fmla="*/ 2533650 h 2677160"/>
                <a:gd name="connsiteX32" fmla="*/ 396875 w 1176020"/>
                <a:gd name="connsiteY32" fmla="*/ 2583180 h 2677160"/>
                <a:gd name="connsiteX33" fmla="*/ 415925 w 1176020"/>
                <a:gd name="connsiteY33" fmla="*/ 2499360 h 2677160"/>
                <a:gd name="connsiteX34" fmla="*/ 427355 w 1176020"/>
                <a:gd name="connsiteY34" fmla="*/ 2442210 h 2677160"/>
                <a:gd name="connsiteX35" fmla="*/ 404495 w 1176020"/>
                <a:gd name="connsiteY35" fmla="*/ 2373630 h 2677160"/>
                <a:gd name="connsiteX36" fmla="*/ 396875 w 1176020"/>
                <a:gd name="connsiteY36" fmla="*/ 2236470 h 2677160"/>
                <a:gd name="connsiteX37" fmla="*/ 408305 w 1176020"/>
                <a:gd name="connsiteY37" fmla="*/ 2068830 h 2677160"/>
                <a:gd name="connsiteX38" fmla="*/ 389255 w 1176020"/>
                <a:gd name="connsiteY38" fmla="*/ 1920240 h 2677160"/>
                <a:gd name="connsiteX39" fmla="*/ 454025 w 1176020"/>
                <a:gd name="connsiteY39" fmla="*/ 1722120 h 2677160"/>
                <a:gd name="connsiteX40" fmla="*/ 465455 w 1176020"/>
                <a:gd name="connsiteY40" fmla="*/ 1695450 h 2677160"/>
                <a:gd name="connsiteX41" fmla="*/ 556895 w 1176020"/>
                <a:gd name="connsiteY41" fmla="*/ 1710690 h 2677160"/>
                <a:gd name="connsiteX42" fmla="*/ 575945 w 1176020"/>
                <a:gd name="connsiteY42" fmla="*/ 1737360 h 2677160"/>
                <a:gd name="connsiteX43" fmla="*/ 602615 w 1176020"/>
                <a:gd name="connsiteY43" fmla="*/ 1924050 h 2677160"/>
                <a:gd name="connsiteX44" fmla="*/ 602615 w 1176020"/>
                <a:gd name="connsiteY44" fmla="*/ 2133600 h 2677160"/>
                <a:gd name="connsiteX45" fmla="*/ 572135 w 1176020"/>
                <a:gd name="connsiteY45" fmla="*/ 2301240 h 2677160"/>
                <a:gd name="connsiteX46" fmla="*/ 560705 w 1176020"/>
                <a:gd name="connsiteY46" fmla="*/ 2404110 h 2677160"/>
                <a:gd name="connsiteX47" fmla="*/ 594995 w 1176020"/>
                <a:gd name="connsiteY47" fmla="*/ 2579370 h 2677160"/>
                <a:gd name="connsiteX48" fmla="*/ 678815 w 1176020"/>
                <a:gd name="connsiteY48" fmla="*/ 2613660 h 2677160"/>
                <a:gd name="connsiteX49" fmla="*/ 701675 w 1176020"/>
                <a:gd name="connsiteY49" fmla="*/ 2533650 h 2677160"/>
                <a:gd name="connsiteX50" fmla="*/ 663575 w 1176020"/>
                <a:gd name="connsiteY50" fmla="*/ 2396490 h 2677160"/>
                <a:gd name="connsiteX51" fmla="*/ 667385 w 1176020"/>
                <a:gd name="connsiteY51" fmla="*/ 2270760 h 2677160"/>
                <a:gd name="connsiteX52" fmla="*/ 728345 w 1176020"/>
                <a:gd name="connsiteY52" fmla="*/ 2118360 h 2677160"/>
                <a:gd name="connsiteX53" fmla="*/ 747395 w 1176020"/>
                <a:gd name="connsiteY53" fmla="*/ 1965960 h 2677160"/>
                <a:gd name="connsiteX54" fmla="*/ 747395 w 1176020"/>
                <a:gd name="connsiteY54" fmla="*/ 1783080 h 2677160"/>
                <a:gd name="connsiteX55" fmla="*/ 774065 w 1176020"/>
                <a:gd name="connsiteY55" fmla="*/ 1733550 h 2677160"/>
                <a:gd name="connsiteX56" fmla="*/ 854075 w 1176020"/>
                <a:gd name="connsiteY56" fmla="*/ 1699260 h 2677160"/>
                <a:gd name="connsiteX57" fmla="*/ 846455 w 1176020"/>
                <a:gd name="connsiteY57" fmla="*/ 1604010 h 2677160"/>
                <a:gd name="connsiteX58" fmla="*/ 823595 w 1176020"/>
                <a:gd name="connsiteY58" fmla="*/ 1329690 h 2677160"/>
                <a:gd name="connsiteX59" fmla="*/ 880745 w 1176020"/>
                <a:gd name="connsiteY59" fmla="*/ 1303020 h 2677160"/>
                <a:gd name="connsiteX60" fmla="*/ 998855 w 1176020"/>
                <a:gd name="connsiteY60" fmla="*/ 1234440 h 2677160"/>
                <a:gd name="connsiteX61" fmla="*/ 1147445 w 1176020"/>
                <a:gd name="connsiteY61" fmla="*/ 1028700 h 2677160"/>
                <a:gd name="connsiteX62" fmla="*/ 1170305 w 1176020"/>
                <a:gd name="connsiteY62" fmla="*/ 990600 h 2677160"/>
                <a:gd name="connsiteX63" fmla="*/ 1158875 w 1176020"/>
                <a:gd name="connsiteY63" fmla="*/ 944880 h 2677160"/>
                <a:gd name="connsiteX64" fmla="*/ 1097915 w 1176020"/>
                <a:gd name="connsiteY64" fmla="*/ 796290 h 2677160"/>
                <a:gd name="connsiteX65" fmla="*/ 960755 w 1176020"/>
                <a:gd name="connsiteY65" fmla="*/ 598170 h 2677160"/>
                <a:gd name="connsiteX66" fmla="*/ 899795 w 1176020"/>
                <a:gd name="connsiteY66" fmla="*/ 533400 h 2677160"/>
                <a:gd name="connsiteX67" fmla="*/ 846455 w 1176020"/>
                <a:gd name="connsiteY67" fmla="*/ 510540 h 2677160"/>
                <a:gd name="connsiteX68" fmla="*/ 865505 w 1176020"/>
                <a:gd name="connsiteY68" fmla="*/ 472440 h 2677160"/>
                <a:gd name="connsiteX69" fmla="*/ 842645 w 1176020"/>
                <a:gd name="connsiteY69" fmla="*/ 407670 h 2677160"/>
                <a:gd name="connsiteX70" fmla="*/ 838835 w 1176020"/>
                <a:gd name="connsiteY70" fmla="*/ 350520 h 2677160"/>
                <a:gd name="connsiteX71" fmla="*/ 808355 w 1176020"/>
                <a:gd name="connsiteY71" fmla="*/ 270510 h 2677160"/>
                <a:gd name="connsiteX72" fmla="*/ 850265 w 1176020"/>
                <a:gd name="connsiteY72" fmla="*/ 331470 h 2677160"/>
                <a:gd name="connsiteX73" fmla="*/ 827405 w 1176020"/>
                <a:gd name="connsiteY73" fmla="*/ 255270 h 2677160"/>
                <a:gd name="connsiteX74" fmla="*/ 827405 w 1176020"/>
                <a:gd name="connsiteY74" fmla="*/ 205740 h 2677160"/>
                <a:gd name="connsiteX75" fmla="*/ 777875 w 1176020"/>
                <a:gd name="connsiteY75" fmla="*/ 114300 h 2677160"/>
                <a:gd name="connsiteX76" fmla="*/ 705485 w 1176020"/>
                <a:gd name="connsiteY76" fmla="*/ 68580 h 2677160"/>
                <a:gd name="connsiteX77" fmla="*/ 636905 w 1176020"/>
                <a:gd name="connsiteY77" fmla="*/ 15240 h 2677160"/>
                <a:gd name="connsiteX78" fmla="*/ 587375 w 1176020"/>
                <a:gd name="connsiteY78" fmla="*/ 7620 h 26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76020" h="2677160">
                  <a:moveTo>
                    <a:pt x="587375" y="7620"/>
                  </a:moveTo>
                  <a:cubicBezTo>
                    <a:pt x="565785" y="15240"/>
                    <a:pt x="530225" y="40005"/>
                    <a:pt x="507365" y="60960"/>
                  </a:cubicBezTo>
                  <a:cubicBezTo>
                    <a:pt x="484505" y="81915"/>
                    <a:pt x="473710" y="99695"/>
                    <a:pt x="450215" y="133350"/>
                  </a:cubicBezTo>
                  <a:cubicBezTo>
                    <a:pt x="426720" y="167005"/>
                    <a:pt x="375920" y="229235"/>
                    <a:pt x="366395" y="262890"/>
                  </a:cubicBezTo>
                  <a:cubicBezTo>
                    <a:pt x="356870" y="296545"/>
                    <a:pt x="389890" y="314325"/>
                    <a:pt x="393065" y="335280"/>
                  </a:cubicBezTo>
                  <a:cubicBezTo>
                    <a:pt x="396240" y="356235"/>
                    <a:pt x="384175" y="372745"/>
                    <a:pt x="385445" y="388620"/>
                  </a:cubicBezTo>
                  <a:cubicBezTo>
                    <a:pt x="386715" y="404495"/>
                    <a:pt x="407035" y="411480"/>
                    <a:pt x="400685" y="430530"/>
                  </a:cubicBezTo>
                  <a:cubicBezTo>
                    <a:pt x="394335" y="449580"/>
                    <a:pt x="349885" y="495935"/>
                    <a:pt x="347345" y="502920"/>
                  </a:cubicBezTo>
                  <a:cubicBezTo>
                    <a:pt x="344805" y="509905"/>
                    <a:pt x="377825" y="475615"/>
                    <a:pt x="385445" y="472440"/>
                  </a:cubicBezTo>
                  <a:cubicBezTo>
                    <a:pt x="393065" y="469265"/>
                    <a:pt x="405765" y="471170"/>
                    <a:pt x="393065" y="483870"/>
                  </a:cubicBezTo>
                  <a:cubicBezTo>
                    <a:pt x="380365" y="496570"/>
                    <a:pt x="332105" y="505460"/>
                    <a:pt x="309245" y="548640"/>
                  </a:cubicBezTo>
                  <a:cubicBezTo>
                    <a:pt x="286385" y="591820"/>
                    <a:pt x="302260" y="732790"/>
                    <a:pt x="255905" y="742950"/>
                  </a:cubicBezTo>
                  <a:cubicBezTo>
                    <a:pt x="209550" y="753110"/>
                    <a:pt x="62230" y="610870"/>
                    <a:pt x="31115" y="609600"/>
                  </a:cubicBezTo>
                  <a:cubicBezTo>
                    <a:pt x="0" y="608330"/>
                    <a:pt x="27305" y="685800"/>
                    <a:pt x="69215" y="735330"/>
                  </a:cubicBezTo>
                  <a:cubicBezTo>
                    <a:pt x="111125" y="784860"/>
                    <a:pt x="232410" y="899795"/>
                    <a:pt x="282575" y="906780"/>
                  </a:cubicBezTo>
                  <a:cubicBezTo>
                    <a:pt x="332740" y="913765"/>
                    <a:pt x="352425" y="787400"/>
                    <a:pt x="370205" y="777240"/>
                  </a:cubicBezTo>
                  <a:cubicBezTo>
                    <a:pt x="387985" y="767080"/>
                    <a:pt x="382270" y="815340"/>
                    <a:pt x="389255" y="845820"/>
                  </a:cubicBezTo>
                  <a:cubicBezTo>
                    <a:pt x="396240" y="876300"/>
                    <a:pt x="419735" y="897890"/>
                    <a:pt x="412115" y="960120"/>
                  </a:cubicBezTo>
                  <a:cubicBezTo>
                    <a:pt x="404495" y="1022350"/>
                    <a:pt x="354965" y="1168400"/>
                    <a:pt x="343535" y="1219200"/>
                  </a:cubicBezTo>
                  <a:cubicBezTo>
                    <a:pt x="332105" y="1270000"/>
                    <a:pt x="358140" y="1205865"/>
                    <a:pt x="343535" y="1264920"/>
                  </a:cubicBezTo>
                  <a:cubicBezTo>
                    <a:pt x="328930" y="1323975"/>
                    <a:pt x="274320" y="1511300"/>
                    <a:pt x="255905" y="1573530"/>
                  </a:cubicBezTo>
                  <a:cubicBezTo>
                    <a:pt x="237490" y="1635760"/>
                    <a:pt x="235585" y="1624965"/>
                    <a:pt x="233045" y="1638300"/>
                  </a:cubicBezTo>
                  <a:cubicBezTo>
                    <a:pt x="230505" y="1651635"/>
                    <a:pt x="240030" y="1642745"/>
                    <a:pt x="240665" y="1653540"/>
                  </a:cubicBezTo>
                  <a:cubicBezTo>
                    <a:pt x="241300" y="1664335"/>
                    <a:pt x="239395" y="1656080"/>
                    <a:pt x="236855" y="1703070"/>
                  </a:cubicBezTo>
                  <a:cubicBezTo>
                    <a:pt x="234315" y="1750060"/>
                    <a:pt x="221615" y="1866265"/>
                    <a:pt x="225425" y="1935480"/>
                  </a:cubicBezTo>
                  <a:cubicBezTo>
                    <a:pt x="229235" y="2004695"/>
                    <a:pt x="248285" y="2042160"/>
                    <a:pt x="259715" y="2118360"/>
                  </a:cubicBezTo>
                  <a:cubicBezTo>
                    <a:pt x="271145" y="2194560"/>
                    <a:pt x="299085" y="2320290"/>
                    <a:pt x="294005" y="2392680"/>
                  </a:cubicBezTo>
                  <a:cubicBezTo>
                    <a:pt x="288925" y="2465070"/>
                    <a:pt x="256540" y="2510155"/>
                    <a:pt x="229235" y="2552700"/>
                  </a:cubicBezTo>
                  <a:cubicBezTo>
                    <a:pt x="201930" y="2595245"/>
                    <a:pt x="127000" y="2627630"/>
                    <a:pt x="130175" y="2647950"/>
                  </a:cubicBezTo>
                  <a:cubicBezTo>
                    <a:pt x="133350" y="2668270"/>
                    <a:pt x="219710" y="2677160"/>
                    <a:pt x="248285" y="2674620"/>
                  </a:cubicBezTo>
                  <a:cubicBezTo>
                    <a:pt x="276860" y="2672080"/>
                    <a:pt x="281305" y="2656205"/>
                    <a:pt x="301625" y="2632710"/>
                  </a:cubicBezTo>
                  <a:cubicBezTo>
                    <a:pt x="321945" y="2609215"/>
                    <a:pt x="354330" y="2541905"/>
                    <a:pt x="370205" y="2533650"/>
                  </a:cubicBezTo>
                  <a:cubicBezTo>
                    <a:pt x="386080" y="2525395"/>
                    <a:pt x="389255" y="2588895"/>
                    <a:pt x="396875" y="2583180"/>
                  </a:cubicBezTo>
                  <a:cubicBezTo>
                    <a:pt x="404495" y="2577465"/>
                    <a:pt x="410845" y="2522855"/>
                    <a:pt x="415925" y="2499360"/>
                  </a:cubicBezTo>
                  <a:cubicBezTo>
                    <a:pt x="421005" y="2475865"/>
                    <a:pt x="429260" y="2463165"/>
                    <a:pt x="427355" y="2442210"/>
                  </a:cubicBezTo>
                  <a:cubicBezTo>
                    <a:pt x="425450" y="2421255"/>
                    <a:pt x="409575" y="2407920"/>
                    <a:pt x="404495" y="2373630"/>
                  </a:cubicBezTo>
                  <a:cubicBezTo>
                    <a:pt x="399415" y="2339340"/>
                    <a:pt x="396240" y="2287270"/>
                    <a:pt x="396875" y="2236470"/>
                  </a:cubicBezTo>
                  <a:cubicBezTo>
                    <a:pt x="397510" y="2185670"/>
                    <a:pt x="409575" y="2121535"/>
                    <a:pt x="408305" y="2068830"/>
                  </a:cubicBezTo>
                  <a:cubicBezTo>
                    <a:pt x="407035" y="2016125"/>
                    <a:pt x="381635" y="1978025"/>
                    <a:pt x="389255" y="1920240"/>
                  </a:cubicBezTo>
                  <a:cubicBezTo>
                    <a:pt x="396875" y="1862455"/>
                    <a:pt x="441325" y="1759585"/>
                    <a:pt x="454025" y="1722120"/>
                  </a:cubicBezTo>
                  <a:cubicBezTo>
                    <a:pt x="466725" y="1684655"/>
                    <a:pt x="448310" y="1697355"/>
                    <a:pt x="465455" y="1695450"/>
                  </a:cubicBezTo>
                  <a:cubicBezTo>
                    <a:pt x="482600" y="1693545"/>
                    <a:pt x="538480" y="1703705"/>
                    <a:pt x="556895" y="1710690"/>
                  </a:cubicBezTo>
                  <a:cubicBezTo>
                    <a:pt x="575310" y="1717675"/>
                    <a:pt x="568325" y="1701800"/>
                    <a:pt x="575945" y="1737360"/>
                  </a:cubicBezTo>
                  <a:cubicBezTo>
                    <a:pt x="583565" y="1772920"/>
                    <a:pt x="598170" y="1858010"/>
                    <a:pt x="602615" y="1924050"/>
                  </a:cubicBezTo>
                  <a:cubicBezTo>
                    <a:pt x="607060" y="1990090"/>
                    <a:pt x="607695" y="2070735"/>
                    <a:pt x="602615" y="2133600"/>
                  </a:cubicBezTo>
                  <a:cubicBezTo>
                    <a:pt x="597535" y="2196465"/>
                    <a:pt x="579120" y="2256155"/>
                    <a:pt x="572135" y="2301240"/>
                  </a:cubicBezTo>
                  <a:cubicBezTo>
                    <a:pt x="565150" y="2346325"/>
                    <a:pt x="556895" y="2357755"/>
                    <a:pt x="560705" y="2404110"/>
                  </a:cubicBezTo>
                  <a:cubicBezTo>
                    <a:pt x="564515" y="2450465"/>
                    <a:pt x="575310" y="2544445"/>
                    <a:pt x="594995" y="2579370"/>
                  </a:cubicBezTo>
                  <a:cubicBezTo>
                    <a:pt x="614680" y="2614295"/>
                    <a:pt x="661035" y="2621280"/>
                    <a:pt x="678815" y="2613660"/>
                  </a:cubicBezTo>
                  <a:cubicBezTo>
                    <a:pt x="696595" y="2606040"/>
                    <a:pt x="704215" y="2569845"/>
                    <a:pt x="701675" y="2533650"/>
                  </a:cubicBezTo>
                  <a:cubicBezTo>
                    <a:pt x="699135" y="2497455"/>
                    <a:pt x="669290" y="2440305"/>
                    <a:pt x="663575" y="2396490"/>
                  </a:cubicBezTo>
                  <a:cubicBezTo>
                    <a:pt x="657860" y="2352675"/>
                    <a:pt x="656590" y="2317115"/>
                    <a:pt x="667385" y="2270760"/>
                  </a:cubicBezTo>
                  <a:cubicBezTo>
                    <a:pt x="678180" y="2224405"/>
                    <a:pt x="715010" y="2169160"/>
                    <a:pt x="728345" y="2118360"/>
                  </a:cubicBezTo>
                  <a:cubicBezTo>
                    <a:pt x="741680" y="2067560"/>
                    <a:pt x="744220" y="2021840"/>
                    <a:pt x="747395" y="1965960"/>
                  </a:cubicBezTo>
                  <a:cubicBezTo>
                    <a:pt x="750570" y="1910080"/>
                    <a:pt x="742950" y="1821815"/>
                    <a:pt x="747395" y="1783080"/>
                  </a:cubicBezTo>
                  <a:cubicBezTo>
                    <a:pt x="751840" y="1744345"/>
                    <a:pt x="756285" y="1747520"/>
                    <a:pt x="774065" y="1733550"/>
                  </a:cubicBezTo>
                  <a:cubicBezTo>
                    <a:pt x="791845" y="1719580"/>
                    <a:pt x="842010" y="1720850"/>
                    <a:pt x="854075" y="1699260"/>
                  </a:cubicBezTo>
                  <a:cubicBezTo>
                    <a:pt x="866140" y="1677670"/>
                    <a:pt x="851535" y="1665605"/>
                    <a:pt x="846455" y="1604010"/>
                  </a:cubicBezTo>
                  <a:cubicBezTo>
                    <a:pt x="841375" y="1542415"/>
                    <a:pt x="817880" y="1379855"/>
                    <a:pt x="823595" y="1329690"/>
                  </a:cubicBezTo>
                  <a:cubicBezTo>
                    <a:pt x="829310" y="1279525"/>
                    <a:pt x="851535" y="1318895"/>
                    <a:pt x="880745" y="1303020"/>
                  </a:cubicBezTo>
                  <a:cubicBezTo>
                    <a:pt x="909955" y="1287145"/>
                    <a:pt x="954405" y="1280160"/>
                    <a:pt x="998855" y="1234440"/>
                  </a:cubicBezTo>
                  <a:cubicBezTo>
                    <a:pt x="1043305" y="1188720"/>
                    <a:pt x="1118870" y="1069340"/>
                    <a:pt x="1147445" y="1028700"/>
                  </a:cubicBezTo>
                  <a:cubicBezTo>
                    <a:pt x="1176020" y="988060"/>
                    <a:pt x="1168400" y="1004570"/>
                    <a:pt x="1170305" y="990600"/>
                  </a:cubicBezTo>
                  <a:cubicBezTo>
                    <a:pt x="1172210" y="976630"/>
                    <a:pt x="1170940" y="977265"/>
                    <a:pt x="1158875" y="944880"/>
                  </a:cubicBezTo>
                  <a:cubicBezTo>
                    <a:pt x="1146810" y="912495"/>
                    <a:pt x="1130935" y="854075"/>
                    <a:pt x="1097915" y="796290"/>
                  </a:cubicBezTo>
                  <a:cubicBezTo>
                    <a:pt x="1064895" y="738505"/>
                    <a:pt x="993775" y="641985"/>
                    <a:pt x="960755" y="598170"/>
                  </a:cubicBezTo>
                  <a:cubicBezTo>
                    <a:pt x="927735" y="554355"/>
                    <a:pt x="918845" y="548005"/>
                    <a:pt x="899795" y="533400"/>
                  </a:cubicBezTo>
                  <a:cubicBezTo>
                    <a:pt x="880745" y="518795"/>
                    <a:pt x="852170" y="520700"/>
                    <a:pt x="846455" y="510540"/>
                  </a:cubicBezTo>
                  <a:cubicBezTo>
                    <a:pt x="840740" y="500380"/>
                    <a:pt x="866140" y="489585"/>
                    <a:pt x="865505" y="472440"/>
                  </a:cubicBezTo>
                  <a:cubicBezTo>
                    <a:pt x="864870" y="455295"/>
                    <a:pt x="847090" y="427990"/>
                    <a:pt x="842645" y="407670"/>
                  </a:cubicBezTo>
                  <a:cubicBezTo>
                    <a:pt x="838200" y="387350"/>
                    <a:pt x="844550" y="373380"/>
                    <a:pt x="838835" y="350520"/>
                  </a:cubicBezTo>
                  <a:cubicBezTo>
                    <a:pt x="833120" y="327660"/>
                    <a:pt x="806450" y="273685"/>
                    <a:pt x="808355" y="270510"/>
                  </a:cubicBezTo>
                  <a:cubicBezTo>
                    <a:pt x="810260" y="267335"/>
                    <a:pt x="847090" y="334010"/>
                    <a:pt x="850265" y="331470"/>
                  </a:cubicBezTo>
                  <a:cubicBezTo>
                    <a:pt x="853440" y="328930"/>
                    <a:pt x="831215" y="276225"/>
                    <a:pt x="827405" y="255270"/>
                  </a:cubicBezTo>
                  <a:cubicBezTo>
                    <a:pt x="823595" y="234315"/>
                    <a:pt x="835660" y="229235"/>
                    <a:pt x="827405" y="205740"/>
                  </a:cubicBezTo>
                  <a:cubicBezTo>
                    <a:pt x="819150" y="182245"/>
                    <a:pt x="798195" y="137160"/>
                    <a:pt x="777875" y="114300"/>
                  </a:cubicBezTo>
                  <a:cubicBezTo>
                    <a:pt x="757555" y="91440"/>
                    <a:pt x="728980" y="85090"/>
                    <a:pt x="705485" y="68580"/>
                  </a:cubicBezTo>
                  <a:cubicBezTo>
                    <a:pt x="681990" y="52070"/>
                    <a:pt x="662305" y="25400"/>
                    <a:pt x="636905" y="15240"/>
                  </a:cubicBezTo>
                  <a:cubicBezTo>
                    <a:pt x="611505" y="5080"/>
                    <a:pt x="608965" y="0"/>
                    <a:pt x="587375" y="76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48"/>
          <p:cNvGrpSpPr/>
          <p:nvPr/>
        </p:nvGrpSpPr>
        <p:grpSpPr>
          <a:xfrm>
            <a:off x="5690492" y="2670148"/>
            <a:ext cx="1073505" cy="3048520"/>
            <a:chOff x="5423612" y="2688890"/>
            <a:chExt cx="1073505" cy="3048520"/>
          </a:xfrm>
        </p:grpSpPr>
        <p:sp>
          <p:nvSpPr>
            <p:cNvPr id="50" name="자유형 49"/>
            <p:cNvSpPr/>
            <p:nvPr/>
          </p:nvSpPr>
          <p:spPr>
            <a:xfrm>
              <a:off x="5808111" y="3018413"/>
              <a:ext cx="413689" cy="495654"/>
            </a:xfrm>
            <a:custGeom>
              <a:avLst/>
              <a:gdLst>
                <a:gd name="connsiteX0" fmla="*/ 34359 w 420624"/>
                <a:gd name="connsiteY0" fmla="*/ 5542 h 443900"/>
                <a:gd name="connsiteX1" fmla="*/ 7758 w 420624"/>
                <a:gd name="connsiteY1" fmla="*/ 95320 h 443900"/>
                <a:gd name="connsiteX2" fmla="*/ 80910 w 420624"/>
                <a:gd name="connsiteY2" fmla="*/ 268224 h 443900"/>
                <a:gd name="connsiteX3" fmla="*/ 370193 w 420624"/>
                <a:gd name="connsiteY3" fmla="*/ 437804 h 443900"/>
                <a:gd name="connsiteX4" fmla="*/ 383493 w 420624"/>
                <a:gd name="connsiteY4" fmla="*/ 231648 h 443900"/>
                <a:gd name="connsiteX5" fmla="*/ 260465 w 420624"/>
                <a:gd name="connsiteY5" fmla="*/ 91994 h 443900"/>
                <a:gd name="connsiteX6" fmla="*/ 210588 w 420624"/>
                <a:gd name="connsiteY6" fmla="*/ 62069 h 443900"/>
                <a:gd name="connsiteX7" fmla="*/ 34359 w 420624"/>
                <a:gd name="connsiteY7" fmla="*/ 5542 h 443900"/>
                <a:gd name="connsiteX0" fmla="*/ 69034 w 413689"/>
                <a:gd name="connsiteY0" fmla="*/ 5542 h 495654"/>
                <a:gd name="connsiteX1" fmla="*/ 823 w 413689"/>
                <a:gd name="connsiteY1" fmla="*/ 147074 h 495654"/>
                <a:gd name="connsiteX2" fmla="*/ 73975 w 413689"/>
                <a:gd name="connsiteY2" fmla="*/ 319978 h 495654"/>
                <a:gd name="connsiteX3" fmla="*/ 363258 w 413689"/>
                <a:gd name="connsiteY3" fmla="*/ 489558 h 495654"/>
                <a:gd name="connsiteX4" fmla="*/ 376558 w 413689"/>
                <a:gd name="connsiteY4" fmla="*/ 283402 h 495654"/>
                <a:gd name="connsiteX5" fmla="*/ 253530 w 413689"/>
                <a:gd name="connsiteY5" fmla="*/ 143748 h 495654"/>
                <a:gd name="connsiteX6" fmla="*/ 203653 w 413689"/>
                <a:gd name="connsiteY6" fmla="*/ 113823 h 495654"/>
                <a:gd name="connsiteX7" fmla="*/ 69034 w 413689"/>
                <a:gd name="connsiteY7" fmla="*/ 5542 h 4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689" h="495654">
                  <a:moveTo>
                    <a:pt x="69034" y="5542"/>
                  </a:moveTo>
                  <a:cubicBezTo>
                    <a:pt x="35229" y="11084"/>
                    <a:pt x="0" y="94668"/>
                    <a:pt x="823" y="147074"/>
                  </a:cubicBezTo>
                  <a:cubicBezTo>
                    <a:pt x="1647" y="199480"/>
                    <a:pt x="13569" y="262897"/>
                    <a:pt x="73975" y="319978"/>
                  </a:cubicBezTo>
                  <a:cubicBezTo>
                    <a:pt x="134381" y="377059"/>
                    <a:pt x="312828" y="495654"/>
                    <a:pt x="363258" y="489558"/>
                  </a:cubicBezTo>
                  <a:cubicBezTo>
                    <a:pt x="413689" y="483462"/>
                    <a:pt x="394846" y="341037"/>
                    <a:pt x="376558" y="283402"/>
                  </a:cubicBezTo>
                  <a:cubicBezTo>
                    <a:pt x="358270" y="225767"/>
                    <a:pt x="282348" y="172011"/>
                    <a:pt x="253530" y="143748"/>
                  </a:cubicBezTo>
                  <a:cubicBezTo>
                    <a:pt x="224713" y="115485"/>
                    <a:pt x="234402" y="136857"/>
                    <a:pt x="203653" y="113823"/>
                  </a:cubicBezTo>
                  <a:cubicBezTo>
                    <a:pt x="172904" y="90789"/>
                    <a:pt x="102839" y="0"/>
                    <a:pt x="69034" y="55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5423612" y="3087625"/>
              <a:ext cx="1073505" cy="2649785"/>
            </a:xfrm>
            <a:custGeom>
              <a:avLst/>
              <a:gdLst>
                <a:gd name="connsiteX0" fmla="*/ 922324 w 1073505"/>
                <a:gd name="connsiteY0" fmla="*/ 1078382 h 2625547"/>
                <a:gd name="connsiteX1" fmla="*/ 962558 w 1073505"/>
                <a:gd name="connsiteY1" fmla="*/ 1118616 h 2625547"/>
                <a:gd name="connsiteX2" fmla="*/ 969873 w 1073505"/>
                <a:gd name="connsiteY2" fmla="*/ 1173480 h 2625547"/>
                <a:gd name="connsiteX3" fmla="*/ 991818 w 1073505"/>
                <a:gd name="connsiteY3" fmla="*/ 1125931 h 2625547"/>
                <a:gd name="connsiteX4" fmla="*/ 1028394 w 1073505"/>
                <a:gd name="connsiteY4" fmla="*/ 1133246 h 2625547"/>
                <a:gd name="connsiteX5" fmla="*/ 1013764 w 1073505"/>
                <a:gd name="connsiteY5" fmla="*/ 1169822 h 2625547"/>
                <a:gd name="connsiteX6" fmla="*/ 991818 w 1073505"/>
                <a:gd name="connsiteY6" fmla="*/ 1173480 h 2625547"/>
                <a:gd name="connsiteX7" fmla="*/ 984503 w 1073505"/>
                <a:gd name="connsiteY7" fmla="*/ 1202741 h 2625547"/>
                <a:gd name="connsiteX8" fmla="*/ 966215 w 1073505"/>
                <a:gd name="connsiteY8" fmla="*/ 1202741 h 2625547"/>
                <a:gd name="connsiteX9" fmla="*/ 988161 w 1073505"/>
                <a:gd name="connsiteY9" fmla="*/ 1235659 h 2625547"/>
                <a:gd name="connsiteX10" fmla="*/ 1046682 w 1073505"/>
                <a:gd name="connsiteY10" fmla="*/ 1195426 h 2625547"/>
                <a:gd name="connsiteX11" fmla="*/ 1068628 w 1073505"/>
                <a:gd name="connsiteY11" fmla="*/ 1129589 h 2625547"/>
                <a:gd name="connsiteX12" fmla="*/ 1072286 w 1073505"/>
                <a:gd name="connsiteY12" fmla="*/ 1093013 h 2625547"/>
                <a:gd name="connsiteX13" fmla="*/ 1061313 w 1073505"/>
                <a:gd name="connsiteY13" fmla="*/ 1071067 h 2625547"/>
                <a:gd name="connsiteX14" fmla="*/ 1032052 w 1073505"/>
                <a:gd name="connsiteY14" fmla="*/ 964997 h 2625547"/>
                <a:gd name="connsiteX15" fmla="*/ 999134 w 1073505"/>
                <a:gd name="connsiteY15" fmla="*/ 851611 h 2625547"/>
                <a:gd name="connsiteX16" fmla="*/ 988161 w 1073505"/>
                <a:gd name="connsiteY16" fmla="*/ 727253 h 2625547"/>
                <a:gd name="connsiteX17" fmla="*/ 922324 w 1073505"/>
                <a:gd name="connsiteY17" fmla="*/ 548030 h 2625547"/>
                <a:gd name="connsiteX18" fmla="*/ 856487 w 1073505"/>
                <a:gd name="connsiteY18" fmla="*/ 244450 h 2625547"/>
                <a:gd name="connsiteX19" fmla="*/ 838199 w 1073505"/>
                <a:gd name="connsiteY19" fmla="*/ 189586 h 2625547"/>
                <a:gd name="connsiteX20" fmla="*/ 732129 w 1073505"/>
                <a:gd name="connsiteY20" fmla="*/ 134722 h 2625547"/>
                <a:gd name="connsiteX21" fmla="*/ 637031 w 1073505"/>
                <a:gd name="connsiteY21" fmla="*/ 65227 h 2625547"/>
                <a:gd name="connsiteX22" fmla="*/ 699210 w 1073505"/>
                <a:gd name="connsiteY22" fmla="*/ 171298 h 2625547"/>
                <a:gd name="connsiteX23" fmla="*/ 721156 w 1073505"/>
                <a:gd name="connsiteY23" fmla="*/ 255422 h 2625547"/>
                <a:gd name="connsiteX24" fmla="*/ 713841 w 1073505"/>
                <a:gd name="connsiteY24" fmla="*/ 354178 h 2625547"/>
                <a:gd name="connsiteX25" fmla="*/ 702868 w 1073505"/>
                <a:gd name="connsiteY25" fmla="*/ 357835 h 2625547"/>
                <a:gd name="connsiteX26" fmla="*/ 688238 w 1073505"/>
                <a:gd name="connsiteY26" fmla="*/ 281026 h 2625547"/>
                <a:gd name="connsiteX27" fmla="*/ 600455 w 1073505"/>
                <a:gd name="connsiteY27" fmla="*/ 153010 h 2625547"/>
                <a:gd name="connsiteX28" fmla="*/ 615086 w 1073505"/>
                <a:gd name="connsiteY28" fmla="*/ 127406 h 2625547"/>
                <a:gd name="connsiteX29" fmla="*/ 589482 w 1073505"/>
                <a:gd name="connsiteY29" fmla="*/ 87173 h 2625547"/>
                <a:gd name="connsiteX30" fmla="*/ 501700 w 1073505"/>
                <a:gd name="connsiteY30" fmla="*/ 68885 h 2625547"/>
                <a:gd name="connsiteX31" fmla="*/ 556564 w 1073505"/>
                <a:gd name="connsiteY31" fmla="*/ 145694 h 2625547"/>
                <a:gd name="connsiteX32" fmla="*/ 534618 w 1073505"/>
                <a:gd name="connsiteY32" fmla="*/ 204216 h 2625547"/>
                <a:gd name="connsiteX33" fmla="*/ 443178 w 1073505"/>
                <a:gd name="connsiteY33" fmla="*/ 50597 h 2625547"/>
                <a:gd name="connsiteX34" fmla="*/ 417575 w 1073505"/>
                <a:gd name="connsiteY34" fmla="*/ 17678 h 2625547"/>
                <a:gd name="connsiteX35" fmla="*/ 395630 w 1073505"/>
                <a:gd name="connsiteY35" fmla="*/ 3048 h 2625547"/>
                <a:gd name="connsiteX36" fmla="*/ 359054 w 1073505"/>
                <a:gd name="connsiteY36" fmla="*/ 35966 h 2625547"/>
                <a:gd name="connsiteX37" fmla="*/ 231038 w 1073505"/>
                <a:gd name="connsiteY37" fmla="*/ 54254 h 2625547"/>
                <a:gd name="connsiteX38" fmla="*/ 154228 w 1073505"/>
                <a:gd name="connsiteY38" fmla="*/ 46939 h 2625547"/>
                <a:gd name="connsiteX39" fmla="*/ 135940 w 1073505"/>
                <a:gd name="connsiteY39" fmla="*/ 90830 h 2625547"/>
                <a:gd name="connsiteX40" fmla="*/ 88391 w 1073505"/>
                <a:gd name="connsiteY40" fmla="*/ 156667 h 2625547"/>
                <a:gd name="connsiteX41" fmla="*/ 92049 w 1073505"/>
                <a:gd name="connsiteY41" fmla="*/ 204216 h 2625547"/>
                <a:gd name="connsiteX42" fmla="*/ 81076 w 1073505"/>
                <a:gd name="connsiteY42" fmla="*/ 226162 h 2625547"/>
                <a:gd name="connsiteX43" fmla="*/ 11582 w 1073505"/>
                <a:gd name="connsiteY43" fmla="*/ 646786 h 2625547"/>
                <a:gd name="connsiteX44" fmla="*/ 11582 w 1073505"/>
                <a:gd name="connsiteY44" fmla="*/ 741883 h 2625547"/>
                <a:gd name="connsiteX45" fmla="*/ 51815 w 1073505"/>
                <a:gd name="connsiteY45" fmla="*/ 913790 h 2625547"/>
                <a:gd name="connsiteX46" fmla="*/ 77418 w 1073505"/>
                <a:gd name="connsiteY46" fmla="*/ 1023518 h 2625547"/>
                <a:gd name="connsiteX47" fmla="*/ 59130 w 1073505"/>
                <a:gd name="connsiteY47" fmla="*/ 1074725 h 2625547"/>
                <a:gd name="connsiteX48" fmla="*/ 92049 w 1073505"/>
                <a:gd name="connsiteY48" fmla="*/ 1074725 h 2625547"/>
                <a:gd name="connsiteX49" fmla="*/ 110337 w 1073505"/>
                <a:gd name="connsiteY49" fmla="*/ 1038149 h 2625547"/>
                <a:gd name="connsiteX50" fmla="*/ 121310 w 1073505"/>
                <a:gd name="connsiteY50" fmla="*/ 1140562 h 2625547"/>
                <a:gd name="connsiteX51" fmla="*/ 216407 w 1073505"/>
                <a:gd name="connsiteY51" fmla="*/ 1239317 h 2625547"/>
                <a:gd name="connsiteX52" fmla="*/ 220065 w 1073505"/>
                <a:gd name="connsiteY52" fmla="*/ 1297838 h 2625547"/>
                <a:gd name="connsiteX53" fmla="*/ 245668 w 1073505"/>
                <a:gd name="connsiteY53" fmla="*/ 1360018 h 2625547"/>
                <a:gd name="connsiteX54" fmla="*/ 242010 w 1073505"/>
                <a:gd name="connsiteY54" fmla="*/ 1506322 h 2625547"/>
                <a:gd name="connsiteX55" fmla="*/ 256641 w 1073505"/>
                <a:gd name="connsiteY55" fmla="*/ 1586789 h 2625547"/>
                <a:gd name="connsiteX56" fmla="*/ 242010 w 1073505"/>
                <a:gd name="connsiteY56" fmla="*/ 1798930 h 2625547"/>
                <a:gd name="connsiteX57" fmla="*/ 216407 w 1073505"/>
                <a:gd name="connsiteY57" fmla="*/ 1941576 h 2625547"/>
                <a:gd name="connsiteX58" fmla="*/ 227380 w 1073505"/>
                <a:gd name="connsiteY58" fmla="*/ 2069592 h 2625547"/>
                <a:gd name="connsiteX59" fmla="*/ 238353 w 1073505"/>
                <a:gd name="connsiteY59" fmla="*/ 2219554 h 2625547"/>
                <a:gd name="connsiteX60" fmla="*/ 249326 w 1073505"/>
                <a:gd name="connsiteY60" fmla="*/ 2256130 h 2625547"/>
                <a:gd name="connsiteX61" fmla="*/ 198119 w 1073505"/>
                <a:gd name="connsiteY61" fmla="*/ 2300021 h 2625547"/>
                <a:gd name="connsiteX62" fmla="*/ 201777 w 1073505"/>
                <a:gd name="connsiteY62" fmla="*/ 2365858 h 2625547"/>
                <a:gd name="connsiteX63" fmla="*/ 212750 w 1073505"/>
                <a:gd name="connsiteY63" fmla="*/ 2395118 h 2625547"/>
                <a:gd name="connsiteX64" fmla="*/ 190804 w 1073505"/>
                <a:gd name="connsiteY64" fmla="*/ 2548738 h 2625547"/>
                <a:gd name="connsiteX65" fmla="*/ 220065 w 1073505"/>
                <a:gd name="connsiteY65" fmla="*/ 2625547 h 2625547"/>
                <a:gd name="connsiteX0" fmla="*/ 922324 w 1073505"/>
                <a:gd name="connsiteY0" fmla="*/ 1078382 h 2638348"/>
                <a:gd name="connsiteX1" fmla="*/ 962558 w 1073505"/>
                <a:gd name="connsiteY1" fmla="*/ 1118616 h 2638348"/>
                <a:gd name="connsiteX2" fmla="*/ 969873 w 1073505"/>
                <a:gd name="connsiteY2" fmla="*/ 1173480 h 2638348"/>
                <a:gd name="connsiteX3" fmla="*/ 991818 w 1073505"/>
                <a:gd name="connsiteY3" fmla="*/ 1125931 h 2638348"/>
                <a:gd name="connsiteX4" fmla="*/ 1028394 w 1073505"/>
                <a:gd name="connsiteY4" fmla="*/ 1133246 h 2638348"/>
                <a:gd name="connsiteX5" fmla="*/ 1013764 w 1073505"/>
                <a:gd name="connsiteY5" fmla="*/ 1169822 h 2638348"/>
                <a:gd name="connsiteX6" fmla="*/ 991818 w 1073505"/>
                <a:gd name="connsiteY6" fmla="*/ 1173480 h 2638348"/>
                <a:gd name="connsiteX7" fmla="*/ 984503 w 1073505"/>
                <a:gd name="connsiteY7" fmla="*/ 1202741 h 2638348"/>
                <a:gd name="connsiteX8" fmla="*/ 966215 w 1073505"/>
                <a:gd name="connsiteY8" fmla="*/ 1202741 h 2638348"/>
                <a:gd name="connsiteX9" fmla="*/ 988161 w 1073505"/>
                <a:gd name="connsiteY9" fmla="*/ 1235659 h 2638348"/>
                <a:gd name="connsiteX10" fmla="*/ 1046682 w 1073505"/>
                <a:gd name="connsiteY10" fmla="*/ 1195426 h 2638348"/>
                <a:gd name="connsiteX11" fmla="*/ 1068628 w 1073505"/>
                <a:gd name="connsiteY11" fmla="*/ 1129589 h 2638348"/>
                <a:gd name="connsiteX12" fmla="*/ 1072286 w 1073505"/>
                <a:gd name="connsiteY12" fmla="*/ 1093013 h 2638348"/>
                <a:gd name="connsiteX13" fmla="*/ 1061313 w 1073505"/>
                <a:gd name="connsiteY13" fmla="*/ 1071067 h 2638348"/>
                <a:gd name="connsiteX14" fmla="*/ 1032052 w 1073505"/>
                <a:gd name="connsiteY14" fmla="*/ 964997 h 2638348"/>
                <a:gd name="connsiteX15" fmla="*/ 999134 w 1073505"/>
                <a:gd name="connsiteY15" fmla="*/ 851611 h 2638348"/>
                <a:gd name="connsiteX16" fmla="*/ 988161 w 1073505"/>
                <a:gd name="connsiteY16" fmla="*/ 727253 h 2638348"/>
                <a:gd name="connsiteX17" fmla="*/ 922324 w 1073505"/>
                <a:gd name="connsiteY17" fmla="*/ 548030 h 2638348"/>
                <a:gd name="connsiteX18" fmla="*/ 856487 w 1073505"/>
                <a:gd name="connsiteY18" fmla="*/ 244450 h 2638348"/>
                <a:gd name="connsiteX19" fmla="*/ 838199 w 1073505"/>
                <a:gd name="connsiteY19" fmla="*/ 189586 h 2638348"/>
                <a:gd name="connsiteX20" fmla="*/ 732129 w 1073505"/>
                <a:gd name="connsiteY20" fmla="*/ 134722 h 2638348"/>
                <a:gd name="connsiteX21" fmla="*/ 637031 w 1073505"/>
                <a:gd name="connsiteY21" fmla="*/ 65227 h 2638348"/>
                <a:gd name="connsiteX22" fmla="*/ 699210 w 1073505"/>
                <a:gd name="connsiteY22" fmla="*/ 171298 h 2638348"/>
                <a:gd name="connsiteX23" fmla="*/ 721156 w 1073505"/>
                <a:gd name="connsiteY23" fmla="*/ 255422 h 2638348"/>
                <a:gd name="connsiteX24" fmla="*/ 713841 w 1073505"/>
                <a:gd name="connsiteY24" fmla="*/ 354178 h 2638348"/>
                <a:gd name="connsiteX25" fmla="*/ 702868 w 1073505"/>
                <a:gd name="connsiteY25" fmla="*/ 357835 h 2638348"/>
                <a:gd name="connsiteX26" fmla="*/ 688238 w 1073505"/>
                <a:gd name="connsiteY26" fmla="*/ 281026 h 2638348"/>
                <a:gd name="connsiteX27" fmla="*/ 600455 w 1073505"/>
                <a:gd name="connsiteY27" fmla="*/ 153010 h 2638348"/>
                <a:gd name="connsiteX28" fmla="*/ 615086 w 1073505"/>
                <a:gd name="connsiteY28" fmla="*/ 127406 h 2638348"/>
                <a:gd name="connsiteX29" fmla="*/ 589482 w 1073505"/>
                <a:gd name="connsiteY29" fmla="*/ 87173 h 2638348"/>
                <a:gd name="connsiteX30" fmla="*/ 501700 w 1073505"/>
                <a:gd name="connsiteY30" fmla="*/ 68885 h 2638348"/>
                <a:gd name="connsiteX31" fmla="*/ 556564 w 1073505"/>
                <a:gd name="connsiteY31" fmla="*/ 145694 h 2638348"/>
                <a:gd name="connsiteX32" fmla="*/ 534618 w 1073505"/>
                <a:gd name="connsiteY32" fmla="*/ 204216 h 2638348"/>
                <a:gd name="connsiteX33" fmla="*/ 443178 w 1073505"/>
                <a:gd name="connsiteY33" fmla="*/ 50597 h 2638348"/>
                <a:gd name="connsiteX34" fmla="*/ 417575 w 1073505"/>
                <a:gd name="connsiteY34" fmla="*/ 17678 h 2638348"/>
                <a:gd name="connsiteX35" fmla="*/ 395630 w 1073505"/>
                <a:gd name="connsiteY35" fmla="*/ 3048 h 2638348"/>
                <a:gd name="connsiteX36" fmla="*/ 359054 w 1073505"/>
                <a:gd name="connsiteY36" fmla="*/ 35966 h 2638348"/>
                <a:gd name="connsiteX37" fmla="*/ 231038 w 1073505"/>
                <a:gd name="connsiteY37" fmla="*/ 54254 h 2638348"/>
                <a:gd name="connsiteX38" fmla="*/ 154228 w 1073505"/>
                <a:gd name="connsiteY38" fmla="*/ 46939 h 2638348"/>
                <a:gd name="connsiteX39" fmla="*/ 135940 w 1073505"/>
                <a:gd name="connsiteY39" fmla="*/ 90830 h 2638348"/>
                <a:gd name="connsiteX40" fmla="*/ 88391 w 1073505"/>
                <a:gd name="connsiteY40" fmla="*/ 156667 h 2638348"/>
                <a:gd name="connsiteX41" fmla="*/ 92049 w 1073505"/>
                <a:gd name="connsiteY41" fmla="*/ 204216 h 2638348"/>
                <a:gd name="connsiteX42" fmla="*/ 81076 w 1073505"/>
                <a:gd name="connsiteY42" fmla="*/ 226162 h 2638348"/>
                <a:gd name="connsiteX43" fmla="*/ 11582 w 1073505"/>
                <a:gd name="connsiteY43" fmla="*/ 646786 h 2638348"/>
                <a:gd name="connsiteX44" fmla="*/ 11582 w 1073505"/>
                <a:gd name="connsiteY44" fmla="*/ 741883 h 2638348"/>
                <a:gd name="connsiteX45" fmla="*/ 51815 w 1073505"/>
                <a:gd name="connsiteY45" fmla="*/ 913790 h 2638348"/>
                <a:gd name="connsiteX46" fmla="*/ 77418 w 1073505"/>
                <a:gd name="connsiteY46" fmla="*/ 1023518 h 2638348"/>
                <a:gd name="connsiteX47" fmla="*/ 59130 w 1073505"/>
                <a:gd name="connsiteY47" fmla="*/ 1074725 h 2638348"/>
                <a:gd name="connsiteX48" fmla="*/ 92049 w 1073505"/>
                <a:gd name="connsiteY48" fmla="*/ 1074725 h 2638348"/>
                <a:gd name="connsiteX49" fmla="*/ 110337 w 1073505"/>
                <a:gd name="connsiteY49" fmla="*/ 1038149 h 2638348"/>
                <a:gd name="connsiteX50" fmla="*/ 121310 w 1073505"/>
                <a:gd name="connsiteY50" fmla="*/ 1140562 h 2638348"/>
                <a:gd name="connsiteX51" fmla="*/ 216407 w 1073505"/>
                <a:gd name="connsiteY51" fmla="*/ 1239317 h 2638348"/>
                <a:gd name="connsiteX52" fmla="*/ 220065 w 1073505"/>
                <a:gd name="connsiteY52" fmla="*/ 1297838 h 2638348"/>
                <a:gd name="connsiteX53" fmla="*/ 245668 w 1073505"/>
                <a:gd name="connsiteY53" fmla="*/ 1360018 h 2638348"/>
                <a:gd name="connsiteX54" fmla="*/ 242010 w 1073505"/>
                <a:gd name="connsiteY54" fmla="*/ 1506322 h 2638348"/>
                <a:gd name="connsiteX55" fmla="*/ 256641 w 1073505"/>
                <a:gd name="connsiteY55" fmla="*/ 1586789 h 2638348"/>
                <a:gd name="connsiteX56" fmla="*/ 242010 w 1073505"/>
                <a:gd name="connsiteY56" fmla="*/ 1798930 h 2638348"/>
                <a:gd name="connsiteX57" fmla="*/ 216407 w 1073505"/>
                <a:gd name="connsiteY57" fmla="*/ 1941576 h 2638348"/>
                <a:gd name="connsiteX58" fmla="*/ 227380 w 1073505"/>
                <a:gd name="connsiteY58" fmla="*/ 2069592 h 2638348"/>
                <a:gd name="connsiteX59" fmla="*/ 238353 w 1073505"/>
                <a:gd name="connsiteY59" fmla="*/ 2219554 h 2638348"/>
                <a:gd name="connsiteX60" fmla="*/ 249326 w 1073505"/>
                <a:gd name="connsiteY60" fmla="*/ 2256130 h 2638348"/>
                <a:gd name="connsiteX61" fmla="*/ 198119 w 1073505"/>
                <a:gd name="connsiteY61" fmla="*/ 2300021 h 2638348"/>
                <a:gd name="connsiteX62" fmla="*/ 201777 w 1073505"/>
                <a:gd name="connsiteY62" fmla="*/ 2365858 h 2638348"/>
                <a:gd name="connsiteX63" fmla="*/ 212750 w 1073505"/>
                <a:gd name="connsiteY63" fmla="*/ 2395118 h 2638348"/>
                <a:gd name="connsiteX64" fmla="*/ 190804 w 1073505"/>
                <a:gd name="connsiteY64" fmla="*/ 2548738 h 2638348"/>
                <a:gd name="connsiteX65" fmla="*/ 220065 w 1073505"/>
                <a:gd name="connsiteY65" fmla="*/ 2625547 h 2638348"/>
                <a:gd name="connsiteX66" fmla="*/ 216407 w 1073505"/>
                <a:gd name="connsiteY66" fmla="*/ 2625547 h 2638348"/>
                <a:gd name="connsiteX0" fmla="*/ 922324 w 1073505"/>
                <a:gd name="connsiteY0" fmla="*/ 1078382 h 2640196"/>
                <a:gd name="connsiteX1" fmla="*/ 962558 w 1073505"/>
                <a:gd name="connsiteY1" fmla="*/ 1118616 h 2640196"/>
                <a:gd name="connsiteX2" fmla="*/ 969873 w 1073505"/>
                <a:gd name="connsiteY2" fmla="*/ 1173480 h 2640196"/>
                <a:gd name="connsiteX3" fmla="*/ 991818 w 1073505"/>
                <a:gd name="connsiteY3" fmla="*/ 1125931 h 2640196"/>
                <a:gd name="connsiteX4" fmla="*/ 1028394 w 1073505"/>
                <a:gd name="connsiteY4" fmla="*/ 1133246 h 2640196"/>
                <a:gd name="connsiteX5" fmla="*/ 1013764 w 1073505"/>
                <a:gd name="connsiteY5" fmla="*/ 1169822 h 2640196"/>
                <a:gd name="connsiteX6" fmla="*/ 991818 w 1073505"/>
                <a:gd name="connsiteY6" fmla="*/ 1173480 h 2640196"/>
                <a:gd name="connsiteX7" fmla="*/ 984503 w 1073505"/>
                <a:gd name="connsiteY7" fmla="*/ 1202741 h 2640196"/>
                <a:gd name="connsiteX8" fmla="*/ 966215 w 1073505"/>
                <a:gd name="connsiteY8" fmla="*/ 1202741 h 2640196"/>
                <a:gd name="connsiteX9" fmla="*/ 988161 w 1073505"/>
                <a:gd name="connsiteY9" fmla="*/ 1235659 h 2640196"/>
                <a:gd name="connsiteX10" fmla="*/ 1046682 w 1073505"/>
                <a:gd name="connsiteY10" fmla="*/ 1195426 h 2640196"/>
                <a:gd name="connsiteX11" fmla="*/ 1068628 w 1073505"/>
                <a:gd name="connsiteY11" fmla="*/ 1129589 h 2640196"/>
                <a:gd name="connsiteX12" fmla="*/ 1072286 w 1073505"/>
                <a:gd name="connsiteY12" fmla="*/ 1093013 h 2640196"/>
                <a:gd name="connsiteX13" fmla="*/ 1061313 w 1073505"/>
                <a:gd name="connsiteY13" fmla="*/ 1071067 h 2640196"/>
                <a:gd name="connsiteX14" fmla="*/ 1032052 w 1073505"/>
                <a:gd name="connsiteY14" fmla="*/ 964997 h 2640196"/>
                <a:gd name="connsiteX15" fmla="*/ 999134 w 1073505"/>
                <a:gd name="connsiteY15" fmla="*/ 851611 h 2640196"/>
                <a:gd name="connsiteX16" fmla="*/ 988161 w 1073505"/>
                <a:gd name="connsiteY16" fmla="*/ 727253 h 2640196"/>
                <a:gd name="connsiteX17" fmla="*/ 922324 w 1073505"/>
                <a:gd name="connsiteY17" fmla="*/ 548030 h 2640196"/>
                <a:gd name="connsiteX18" fmla="*/ 856487 w 1073505"/>
                <a:gd name="connsiteY18" fmla="*/ 244450 h 2640196"/>
                <a:gd name="connsiteX19" fmla="*/ 838199 w 1073505"/>
                <a:gd name="connsiteY19" fmla="*/ 189586 h 2640196"/>
                <a:gd name="connsiteX20" fmla="*/ 732129 w 1073505"/>
                <a:gd name="connsiteY20" fmla="*/ 134722 h 2640196"/>
                <a:gd name="connsiteX21" fmla="*/ 637031 w 1073505"/>
                <a:gd name="connsiteY21" fmla="*/ 65227 h 2640196"/>
                <a:gd name="connsiteX22" fmla="*/ 699210 w 1073505"/>
                <a:gd name="connsiteY22" fmla="*/ 171298 h 2640196"/>
                <a:gd name="connsiteX23" fmla="*/ 721156 w 1073505"/>
                <a:gd name="connsiteY23" fmla="*/ 255422 h 2640196"/>
                <a:gd name="connsiteX24" fmla="*/ 713841 w 1073505"/>
                <a:gd name="connsiteY24" fmla="*/ 354178 h 2640196"/>
                <a:gd name="connsiteX25" fmla="*/ 702868 w 1073505"/>
                <a:gd name="connsiteY25" fmla="*/ 357835 h 2640196"/>
                <a:gd name="connsiteX26" fmla="*/ 688238 w 1073505"/>
                <a:gd name="connsiteY26" fmla="*/ 281026 h 2640196"/>
                <a:gd name="connsiteX27" fmla="*/ 600455 w 1073505"/>
                <a:gd name="connsiteY27" fmla="*/ 153010 h 2640196"/>
                <a:gd name="connsiteX28" fmla="*/ 615086 w 1073505"/>
                <a:gd name="connsiteY28" fmla="*/ 127406 h 2640196"/>
                <a:gd name="connsiteX29" fmla="*/ 589482 w 1073505"/>
                <a:gd name="connsiteY29" fmla="*/ 87173 h 2640196"/>
                <a:gd name="connsiteX30" fmla="*/ 501700 w 1073505"/>
                <a:gd name="connsiteY30" fmla="*/ 68885 h 2640196"/>
                <a:gd name="connsiteX31" fmla="*/ 556564 w 1073505"/>
                <a:gd name="connsiteY31" fmla="*/ 145694 h 2640196"/>
                <a:gd name="connsiteX32" fmla="*/ 534618 w 1073505"/>
                <a:gd name="connsiteY32" fmla="*/ 204216 h 2640196"/>
                <a:gd name="connsiteX33" fmla="*/ 443178 w 1073505"/>
                <a:gd name="connsiteY33" fmla="*/ 50597 h 2640196"/>
                <a:gd name="connsiteX34" fmla="*/ 417575 w 1073505"/>
                <a:gd name="connsiteY34" fmla="*/ 17678 h 2640196"/>
                <a:gd name="connsiteX35" fmla="*/ 395630 w 1073505"/>
                <a:gd name="connsiteY35" fmla="*/ 3048 h 2640196"/>
                <a:gd name="connsiteX36" fmla="*/ 359054 w 1073505"/>
                <a:gd name="connsiteY36" fmla="*/ 35966 h 2640196"/>
                <a:gd name="connsiteX37" fmla="*/ 231038 w 1073505"/>
                <a:gd name="connsiteY37" fmla="*/ 54254 h 2640196"/>
                <a:gd name="connsiteX38" fmla="*/ 154228 w 1073505"/>
                <a:gd name="connsiteY38" fmla="*/ 46939 h 2640196"/>
                <a:gd name="connsiteX39" fmla="*/ 135940 w 1073505"/>
                <a:gd name="connsiteY39" fmla="*/ 90830 h 2640196"/>
                <a:gd name="connsiteX40" fmla="*/ 88391 w 1073505"/>
                <a:gd name="connsiteY40" fmla="*/ 156667 h 2640196"/>
                <a:gd name="connsiteX41" fmla="*/ 92049 w 1073505"/>
                <a:gd name="connsiteY41" fmla="*/ 204216 h 2640196"/>
                <a:gd name="connsiteX42" fmla="*/ 81076 w 1073505"/>
                <a:gd name="connsiteY42" fmla="*/ 226162 h 2640196"/>
                <a:gd name="connsiteX43" fmla="*/ 11582 w 1073505"/>
                <a:gd name="connsiteY43" fmla="*/ 646786 h 2640196"/>
                <a:gd name="connsiteX44" fmla="*/ 11582 w 1073505"/>
                <a:gd name="connsiteY44" fmla="*/ 741883 h 2640196"/>
                <a:gd name="connsiteX45" fmla="*/ 51815 w 1073505"/>
                <a:gd name="connsiteY45" fmla="*/ 913790 h 2640196"/>
                <a:gd name="connsiteX46" fmla="*/ 77418 w 1073505"/>
                <a:gd name="connsiteY46" fmla="*/ 1023518 h 2640196"/>
                <a:gd name="connsiteX47" fmla="*/ 59130 w 1073505"/>
                <a:gd name="connsiteY47" fmla="*/ 1074725 h 2640196"/>
                <a:gd name="connsiteX48" fmla="*/ 92049 w 1073505"/>
                <a:gd name="connsiteY48" fmla="*/ 1074725 h 2640196"/>
                <a:gd name="connsiteX49" fmla="*/ 110337 w 1073505"/>
                <a:gd name="connsiteY49" fmla="*/ 1038149 h 2640196"/>
                <a:gd name="connsiteX50" fmla="*/ 121310 w 1073505"/>
                <a:gd name="connsiteY50" fmla="*/ 1140562 h 2640196"/>
                <a:gd name="connsiteX51" fmla="*/ 216407 w 1073505"/>
                <a:gd name="connsiteY51" fmla="*/ 1239317 h 2640196"/>
                <a:gd name="connsiteX52" fmla="*/ 220065 w 1073505"/>
                <a:gd name="connsiteY52" fmla="*/ 1297838 h 2640196"/>
                <a:gd name="connsiteX53" fmla="*/ 245668 w 1073505"/>
                <a:gd name="connsiteY53" fmla="*/ 1360018 h 2640196"/>
                <a:gd name="connsiteX54" fmla="*/ 242010 w 1073505"/>
                <a:gd name="connsiteY54" fmla="*/ 1506322 h 2640196"/>
                <a:gd name="connsiteX55" fmla="*/ 256641 w 1073505"/>
                <a:gd name="connsiteY55" fmla="*/ 1586789 h 2640196"/>
                <a:gd name="connsiteX56" fmla="*/ 242010 w 1073505"/>
                <a:gd name="connsiteY56" fmla="*/ 1798930 h 2640196"/>
                <a:gd name="connsiteX57" fmla="*/ 216407 w 1073505"/>
                <a:gd name="connsiteY57" fmla="*/ 1941576 h 2640196"/>
                <a:gd name="connsiteX58" fmla="*/ 227380 w 1073505"/>
                <a:gd name="connsiteY58" fmla="*/ 2069592 h 2640196"/>
                <a:gd name="connsiteX59" fmla="*/ 238353 w 1073505"/>
                <a:gd name="connsiteY59" fmla="*/ 2219554 h 2640196"/>
                <a:gd name="connsiteX60" fmla="*/ 249326 w 1073505"/>
                <a:gd name="connsiteY60" fmla="*/ 2256130 h 2640196"/>
                <a:gd name="connsiteX61" fmla="*/ 198119 w 1073505"/>
                <a:gd name="connsiteY61" fmla="*/ 2300021 h 2640196"/>
                <a:gd name="connsiteX62" fmla="*/ 201777 w 1073505"/>
                <a:gd name="connsiteY62" fmla="*/ 2365858 h 2640196"/>
                <a:gd name="connsiteX63" fmla="*/ 212750 w 1073505"/>
                <a:gd name="connsiteY63" fmla="*/ 2395118 h 2640196"/>
                <a:gd name="connsiteX64" fmla="*/ 190804 w 1073505"/>
                <a:gd name="connsiteY64" fmla="*/ 2548738 h 2640196"/>
                <a:gd name="connsiteX65" fmla="*/ 220065 w 1073505"/>
                <a:gd name="connsiteY65" fmla="*/ 2625547 h 2640196"/>
                <a:gd name="connsiteX66" fmla="*/ 318518 w 1073505"/>
                <a:gd name="connsiteY66" fmla="*/ 2636630 h 2640196"/>
                <a:gd name="connsiteX0" fmla="*/ 922324 w 1073505"/>
                <a:gd name="connsiteY0" fmla="*/ 1078382 h 2643834"/>
                <a:gd name="connsiteX1" fmla="*/ 962558 w 1073505"/>
                <a:gd name="connsiteY1" fmla="*/ 1118616 h 2643834"/>
                <a:gd name="connsiteX2" fmla="*/ 969873 w 1073505"/>
                <a:gd name="connsiteY2" fmla="*/ 1173480 h 2643834"/>
                <a:gd name="connsiteX3" fmla="*/ 991818 w 1073505"/>
                <a:gd name="connsiteY3" fmla="*/ 1125931 h 2643834"/>
                <a:gd name="connsiteX4" fmla="*/ 1028394 w 1073505"/>
                <a:gd name="connsiteY4" fmla="*/ 1133246 h 2643834"/>
                <a:gd name="connsiteX5" fmla="*/ 1013764 w 1073505"/>
                <a:gd name="connsiteY5" fmla="*/ 1169822 h 2643834"/>
                <a:gd name="connsiteX6" fmla="*/ 991818 w 1073505"/>
                <a:gd name="connsiteY6" fmla="*/ 1173480 h 2643834"/>
                <a:gd name="connsiteX7" fmla="*/ 984503 w 1073505"/>
                <a:gd name="connsiteY7" fmla="*/ 1202741 h 2643834"/>
                <a:gd name="connsiteX8" fmla="*/ 966215 w 1073505"/>
                <a:gd name="connsiteY8" fmla="*/ 1202741 h 2643834"/>
                <a:gd name="connsiteX9" fmla="*/ 988161 w 1073505"/>
                <a:gd name="connsiteY9" fmla="*/ 1235659 h 2643834"/>
                <a:gd name="connsiteX10" fmla="*/ 1046682 w 1073505"/>
                <a:gd name="connsiteY10" fmla="*/ 1195426 h 2643834"/>
                <a:gd name="connsiteX11" fmla="*/ 1068628 w 1073505"/>
                <a:gd name="connsiteY11" fmla="*/ 1129589 h 2643834"/>
                <a:gd name="connsiteX12" fmla="*/ 1072286 w 1073505"/>
                <a:gd name="connsiteY12" fmla="*/ 1093013 h 2643834"/>
                <a:gd name="connsiteX13" fmla="*/ 1061313 w 1073505"/>
                <a:gd name="connsiteY13" fmla="*/ 1071067 h 2643834"/>
                <a:gd name="connsiteX14" fmla="*/ 1032052 w 1073505"/>
                <a:gd name="connsiteY14" fmla="*/ 964997 h 2643834"/>
                <a:gd name="connsiteX15" fmla="*/ 999134 w 1073505"/>
                <a:gd name="connsiteY15" fmla="*/ 851611 h 2643834"/>
                <a:gd name="connsiteX16" fmla="*/ 988161 w 1073505"/>
                <a:gd name="connsiteY16" fmla="*/ 727253 h 2643834"/>
                <a:gd name="connsiteX17" fmla="*/ 922324 w 1073505"/>
                <a:gd name="connsiteY17" fmla="*/ 548030 h 2643834"/>
                <a:gd name="connsiteX18" fmla="*/ 856487 w 1073505"/>
                <a:gd name="connsiteY18" fmla="*/ 244450 h 2643834"/>
                <a:gd name="connsiteX19" fmla="*/ 838199 w 1073505"/>
                <a:gd name="connsiteY19" fmla="*/ 189586 h 2643834"/>
                <a:gd name="connsiteX20" fmla="*/ 732129 w 1073505"/>
                <a:gd name="connsiteY20" fmla="*/ 134722 h 2643834"/>
                <a:gd name="connsiteX21" fmla="*/ 637031 w 1073505"/>
                <a:gd name="connsiteY21" fmla="*/ 65227 h 2643834"/>
                <a:gd name="connsiteX22" fmla="*/ 699210 w 1073505"/>
                <a:gd name="connsiteY22" fmla="*/ 171298 h 2643834"/>
                <a:gd name="connsiteX23" fmla="*/ 721156 w 1073505"/>
                <a:gd name="connsiteY23" fmla="*/ 255422 h 2643834"/>
                <a:gd name="connsiteX24" fmla="*/ 713841 w 1073505"/>
                <a:gd name="connsiteY24" fmla="*/ 354178 h 2643834"/>
                <a:gd name="connsiteX25" fmla="*/ 702868 w 1073505"/>
                <a:gd name="connsiteY25" fmla="*/ 357835 h 2643834"/>
                <a:gd name="connsiteX26" fmla="*/ 688238 w 1073505"/>
                <a:gd name="connsiteY26" fmla="*/ 281026 h 2643834"/>
                <a:gd name="connsiteX27" fmla="*/ 600455 w 1073505"/>
                <a:gd name="connsiteY27" fmla="*/ 153010 h 2643834"/>
                <a:gd name="connsiteX28" fmla="*/ 615086 w 1073505"/>
                <a:gd name="connsiteY28" fmla="*/ 127406 h 2643834"/>
                <a:gd name="connsiteX29" fmla="*/ 589482 w 1073505"/>
                <a:gd name="connsiteY29" fmla="*/ 87173 h 2643834"/>
                <a:gd name="connsiteX30" fmla="*/ 501700 w 1073505"/>
                <a:gd name="connsiteY30" fmla="*/ 68885 h 2643834"/>
                <a:gd name="connsiteX31" fmla="*/ 556564 w 1073505"/>
                <a:gd name="connsiteY31" fmla="*/ 145694 h 2643834"/>
                <a:gd name="connsiteX32" fmla="*/ 534618 w 1073505"/>
                <a:gd name="connsiteY32" fmla="*/ 204216 h 2643834"/>
                <a:gd name="connsiteX33" fmla="*/ 443178 w 1073505"/>
                <a:gd name="connsiteY33" fmla="*/ 50597 h 2643834"/>
                <a:gd name="connsiteX34" fmla="*/ 417575 w 1073505"/>
                <a:gd name="connsiteY34" fmla="*/ 17678 h 2643834"/>
                <a:gd name="connsiteX35" fmla="*/ 395630 w 1073505"/>
                <a:gd name="connsiteY35" fmla="*/ 3048 h 2643834"/>
                <a:gd name="connsiteX36" fmla="*/ 359054 w 1073505"/>
                <a:gd name="connsiteY36" fmla="*/ 35966 h 2643834"/>
                <a:gd name="connsiteX37" fmla="*/ 231038 w 1073505"/>
                <a:gd name="connsiteY37" fmla="*/ 54254 h 2643834"/>
                <a:gd name="connsiteX38" fmla="*/ 154228 w 1073505"/>
                <a:gd name="connsiteY38" fmla="*/ 46939 h 2643834"/>
                <a:gd name="connsiteX39" fmla="*/ 135940 w 1073505"/>
                <a:gd name="connsiteY39" fmla="*/ 90830 h 2643834"/>
                <a:gd name="connsiteX40" fmla="*/ 88391 w 1073505"/>
                <a:gd name="connsiteY40" fmla="*/ 156667 h 2643834"/>
                <a:gd name="connsiteX41" fmla="*/ 92049 w 1073505"/>
                <a:gd name="connsiteY41" fmla="*/ 204216 h 2643834"/>
                <a:gd name="connsiteX42" fmla="*/ 81076 w 1073505"/>
                <a:gd name="connsiteY42" fmla="*/ 226162 h 2643834"/>
                <a:gd name="connsiteX43" fmla="*/ 11582 w 1073505"/>
                <a:gd name="connsiteY43" fmla="*/ 646786 h 2643834"/>
                <a:gd name="connsiteX44" fmla="*/ 11582 w 1073505"/>
                <a:gd name="connsiteY44" fmla="*/ 741883 h 2643834"/>
                <a:gd name="connsiteX45" fmla="*/ 51815 w 1073505"/>
                <a:gd name="connsiteY45" fmla="*/ 913790 h 2643834"/>
                <a:gd name="connsiteX46" fmla="*/ 77418 w 1073505"/>
                <a:gd name="connsiteY46" fmla="*/ 1023518 h 2643834"/>
                <a:gd name="connsiteX47" fmla="*/ 59130 w 1073505"/>
                <a:gd name="connsiteY47" fmla="*/ 1074725 h 2643834"/>
                <a:gd name="connsiteX48" fmla="*/ 92049 w 1073505"/>
                <a:gd name="connsiteY48" fmla="*/ 1074725 h 2643834"/>
                <a:gd name="connsiteX49" fmla="*/ 110337 w 1073505"/>
                <a:gd name="connsiteY49" fmla="*/ 1038149 h 2643834"/>
                <a:gd name="connsiteX50" fmla="*/ 121310 w 1073505"/>
                <a:gd name="connsiteY50" fmla="*/ 1140562 h 2643834"/>
                <a:gd name="connsiteX51" fmla="*/ 216407 w 1073505"/>
                <a:gd name="connsiteY51" fmla="*/ 1239317 h 2643834"/>
                <a:gd name="connsiteX52" fmla="*/ 220065 w 1073505"/>
                <a:gd name="connsiteY52" fmla="*/ 1297838 h 2643834"/>
                <a:gd name="connsiteX53" fmla="*/ 245668 w 1073505"/>
                <a:gd name="connsiteY53" fmla="*/ 1360018 h 2643834"/>
                <a:gd name="connsiteX54" fmla="*/ 242010 w 1073505"/>
                <a:gd name="connsiteY54" fmla="*/ 1506322 h 2643834"/>
                <a:gd name="connsiteX55" fmla="*/ 256641 w 1073505"/>
                <a:gd name="connsiteY55" fmla="*/ 1586789 h 2643834"/>
                <a:gd name="connsiteX56" fmla="*/ 242010 w 1073505"/>
                <a:gd name="connsiteY56" fmla="*/ 1798930 h 2643834"/>
                <a:gd name="connsiteX57" fmla="*/ 216407 w 1073505"/>
                <a:gd name="connsiteY57" fmla="*/ 1941576 h 2643834"/>
                <a:gd name="connsiteX58" fmla="*/ 227380 w 1073505"/>
                <a:gd name="connsiteY58" fmla="*/ 2069592 h 2643834"/>
                <a:gd name="connsiteX59" fmla="*/ 238353 w 1073505"/>
                <a:gd name="connsiteY59" fmla="*/ 2219554 h 2643834"/>
                <a:gd name="connsiteX60" fmla="*/ 249326 w 1073505"/>
                <a:gd name="connsiteY60" fmla="*/ 2256130 h 2643834"/>
                <a:gd name="connsiteX61" fmla="*/ 198119 w 1073505"/>
                <a:gd name="connsiteY61" fmla="*/ 2300021 h 2643834"/>
                <a:gd name="connsiteX62" fmla="*/ 201777 w 1073505"/>
                <a:gd name="connsiteY62" fmla="*/ 2365858 h 2643834"/>
                <a:gd name="connsiteX63" fmla="*/ 212750 w 1073505"/>
                <a:gd name="connsiteY63" fmla="*/ 2395118 h 2643834"/>
                <a:gd name="connsiteX64" fmla="*/ 190804 w 1073505"/>
                <a:gd name="connsiteY64" fmla="*/ 2548738 h 2643834"/>
                <a:gd name="connsiteX65" fmla="*/ 220065 w 1073505"/>
                <a:gd name="connsiteY65" fmla="*/ 2625547 h 2643834"/>
                <a:gd name="connsiteX66" fmla="*/ 318518 w 1073505"/>
                <a:gd name="connsiteY66" fmla="*/ 2636630 h 2643834"/>
                <a:gd name="connsiteX67" fmla="*/ 322478 w 1073505"/>
                <a:gd name="connsiteY67" fmla="*/ 2643834 h 2643834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70026 w 1073505"/>
                <a:gd name="connsiteY68" fmla="*/ 25450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370026 w 1073505"/>
                <a:gd name="connsiteY69" fmla="*/ 24134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10260 w 1073505"/>
                <a:gd name="connsiteY70" fmla="*/ 235854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10260 w 1073505"/>
                <a:gd name="connsiteY71" fmla="*/ 228538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46836 w 1073505"/>
                <a:gd name="connsiteY72" fmla="*/ 222686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28548 w 1073505"/>
                <a:gd name="connsiteY73" fmla="*/ 200375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57809 w 1073505"/>
                <a:gd name="connsiteY74" fmla="*/ 191962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02945 w 1073505"/>
                <a:gd name="connsiteY75" fmla="*/ 17879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468782 w 1073505"/>
                <a:gd name="connsiteY76" fmla="*/ 16306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1934 w 1073505"/>
                <a:gd name="connsiteY77" fmla="*/ 14185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56564 w 1073505"/>
                <a:gd name="connsiteY78" fmla="*/ 133807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5825 w 1073505"/>
                <a:gd name="connsiteY79" fmla="*/ 1466087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593140 w 1073505"/>
                <a:gd name="connsiteY80" fmla="*/ 160873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26058 w 1073505"/>
                <a:gd name="connsiteY81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593140 w 1073505"/>
                <a:gd name="connsiteY82" fmla="*/ 193060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29716 w 1073505"/>
                <a:gd name="connsiteY83" fmla="*/ 215371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33374 w 1073505"/>
                <a:gd name="connsiteY84" fmla="*/ 22305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677265 w 1073505"/>
                <a:gd name="connsiteY85" fmla="*/ 2245156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765047 w 1073505"/>
                <a:gd name="connsiteY86" fmla="*/ 2278074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863802 w 1073505"/>
                <a:gd name="connsiteY87" fmla="*/ 2332938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58900 w 1073505"/>
                <a:gd name="connsiteY88" fmla="*/ 23146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91818 w 1073505"/>
                <a:gd name="connsiteY89" fmla="*/ 226710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904036 w 1073505"/>
                <a:gd name="connsiteY90" fmla="*/ 219394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58578 w 1073505"/>
                <a:gd name="connsiteY90" fmla="*/ 218658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2596 w 1073505"/>
                <a:gd name="connsiteY91" fmla="*/ 214274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823569 w 1073505"/>
                <a:gd name="connsiteY93" fmla="*/ 20842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776020 w 1073505"/>
                <a:gd name="connsiteY94" fmla="*/ 195986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2596 w 1073505"/>
                <a:gd name="connsiteY95" fmla="*/ 17733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8938 w 1073505"/>
                <a:gd name="connsiteY96" fmla="*/ 1645309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783335 w 1073505"/>
                <a:gd name="connsiteY97" fmla="*/ 159410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2596 w 1073505"/>
                <a:gd name="connsiteY98" fmla="*/ 150632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27226 w 1073505"/>
                <a:gd name="connsiteY99" fmla="*/ 137830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63802 w 1073505"/>
                <a:gd name="connsiteY100" fmla="*/ 1242973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812596 w 1073505"/>
                <a:gd name="connsiteY101" fmla="*/ 789431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768568 w 1073505"/>
                <a:gd name="connsiteY96" fmla="*/ 160151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78558 w 1073505"/>
                <a:gd name="connsiteY84" fmla="*/ 2231585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33553 w 1073505"/>
                <a:gd name="connsiteY82" fmla="*/ 2141575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588548 w 1073505"/>
                <a:gd name="connsiteY81" fmla="*/ 1916550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3355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68568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13573 w 1073505"/>
                <a:gd name="connsiteY90" fmla="*/ 2141575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48588 w 1073505"/>
                <a:gd name="connsiteY87" fmla="*/ 2321595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54228 w 1073505"/>
                <a:gd name="connsiteY38" fmla="*/ 4693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  <a:gd name="connsiteX0" fmla="*/ 922324 w 1073505"/>
                <a:gd name="connsiteY0" fmla="*/ 1078382 h 2649785"/>
                <a:gd name="connsiteX1" fmla="*/ 962558 w 1073505"/>
                <a:gd name="connsiteY1" fmla="*/ 1118616 h 2649785"/>
                <a:gd name="connsiteX2" fmla="*/ 969873 w 1073505"/>
                <a:gd name="connsiteY2" fmla="*/ 1173480 h 2649785"/>
                <a:gd name="connsiteX3" fmla="*/ 991818 w 1073505"/>
                <a:gd name="connsiteY3" fmla="*/ 1125931 h 2649785"/>
                <a:gd name="connsiteX4" fmla="*/ 1028394 w 1073505"/>
                <a:gd name="connsiteY4" fmla="*/ 1133246 h 2649785"/>
                <a:gd name="connsiteX5" fmla="*/ 1013764 w 1073505"/>
                <a:gd name="connsiteY5" fmla="*/ 1169822 h 2649785"/>
                <a:gd name="connsiteX6" fmla="*/ 991818 w 1073505"/>
                <a:gd name="connsiteY6" fmla="*/ 1173480 h 2649785"/>
                <a:gd name="connsiteX7" fmla="*/ 984503 w 1073505"/>
                <a:gd name="connsiteY7" fmla="*/ 1202741 h 2649785"/>
                <a:gd name="connsiteX8" fmla="*/ 966215 w 1073505"/>
                <a:gd name="connsiteY8" fmla="*/ 1202741 h 2649785"/>
                <a:gd name="connsiteX9" fmla="*/ 988161 w 1073505"/>
                <a:gd name="connsiteY9" fmla="*/ 1235659 h 2649785"/>
                <a:gd name="connsiteX10" fmla="*/ 1046682 w 1073505"/>
                <a:gd name="connsiteY10" fmla="*/ 1195426 h 2649785"/>
                <a:gd name="connsiteX11" fmla="*/ 1068628 w 1073505"/>
                <a:gd name="connsiteY11" fmla="*/ 1129589 h 2649785"/>
                <a:gd name="connsiteX12" fmla="*/ 1072286 w 1073505"/>
                <a:gd name="connsiteY12" fmla="*/ 1093013 h 2649785"/>
                <a:gd name="connsiteX13" fmla="*/ 1061313 w 1073505"/>
                <a:gd name="connsiteY13" fmla="*/ 1071067 h 2649785"/>
                <a:gd name="connsiteX14" fmla="*/ 1032052 w 1073505"/>
                <a:gd name="connsiteY14" fmla="*/ 964997 h 2649785"/>
                <a:gd name="connsiteX15" fmla="*/ 999134 w 1073505"/>
                <a:gd name="connsiteY15" fmla="*/ 851611 h 2649785"/>
                <a:gd name="connsiteX16" fmla="*/ 988161 w 1073505"/>
                <a:gd name="connsiteY16" fmla="*/ 727253 h 2649785"/>
                <a:gd name="connsiteX17" fmla="*/ 922324 w 1073505"/>
                <a:gd name="connsiteY17" fmla="*/ 548030 h 2649785"/>
                <a:gd name="connsiteX18" fmla="*/ 856487 w 1073505"/>
                <a:gd name="connsiteY18" fmla="*/ 244450 h 2649785"/>
                <a:gd name="connsiteX19" fmla="*/ 838199 w 1073505"/>
                <a:gd name="connsiteY19" fmla="*/ 189586 h 2649785"/>
                <a:gd name="connsiteX20" fmla="*/ 732129 w 1073505"/>
                <a:gd name="connsiteY20" fmla="*/ 134722 h 2649785"/>
                <a:gd name="connsiteX21" fmla="*/ 637031 w 1073505"/>
                <a:gd name="connsiteY21" fmla="*/ 65227 h 2649785"/>
                <a:gd name="connsiteX22" fmla="*/ 699210 w 1073505"/>
                <a:gd name="connsiteY22" fmla="*/ 171298 h 2649785"/>
                <a:gd name="connsiteX23" fmla="*/ 721156 w 1073505"/>
                <a:gd name="connsiteY23" fmla="*/ 255422 h 2649785"/>
                <a:gd name="connsiteX24" fmla="*/ 713841 w 1073505"/>
                <a:gd name="connsiteY24" fmla="*/ 354178 h 2649785"/>
                <a:gd name="connsiteX25" fmla="*/ 702868 w 1073505"/>
                <a:gd name="connsiteY25" fmla="*/ 357835 h 2649785"/>
                <a:gd name="connsiteX26" fmla="*/ 688238 w 1073505"/>
                <a:gd name="connsiteY26" fmla="*/ 281026 h 2649785"/>
                <a:gd name="connsiteX27" fmla="*/ 600455 w 1073505"/>
                <a:gd name="connsiteY27" fmla="*/ 153010 h 2649785"/>
                <a:gd name="connsiteX28" fmla="*/ 615086 w 1073505"/>
                <a:gd name="connsiteY28" fmla="*/ 127406 h 2649785"/>
                <a:gd name="connsiteX29" fmla="*/ 589482 w 1073505"/>
                <a:gd name="connsiteY29" fmla="*/ 87173 h 2649785"/>
                <a:gd name="connsiteX30" fmla="*/ 501700 w 1073505"/>
                <a:gd name="connsiteY30" fmla="*/ 68885 h 2649785"/>
                <a:gd name="connsiteX31" fmla="*/ 556564 w 1073505"/>
                <a:gd name="connsiteY31" fmla="*/ 145694 h 2649785"/>
                <a:gd name="connsiteX32" fmla="*/ 534618 w 1073505"/>
                <a:gd name="connsiteY32" fmla="*/ 204216 h 2649785"/>
                <a:gd name="connsiteX33" fmla="*/ 443178 w 1073505"/>
                <a:gd name="connsiteY33" fmla="*/ 50597 h 2649785"/>
                <a:gd name="connsiteX34" fmla="*/ 417575 w 1073505"/>
                <a:gd name="connsiteY34" fmla="*/ 17678 h 2649785"/>
                <a:gd name="connsiteX35" fmla="*/ 395630 w 1073505"/>
                <a:gd name="connsiteY35" fmla="*/ 3048 h 2649785"/>
                <a:gd name="connsiteX36" fmla="*/ 359054 w 1073505"/>
                <a:gd name="connsiteY36" fmla="*/ 35966 h 2649785"/>
                <a:gd name="connsiteX37" fmla="*/ 231038 w 1073505"/>
                <a:gd name="connsiteY37" fmla="*/ 54254 h 2649785"/>
                <a:gd name="connsiteX38" fmla="*/ 168295 w 1073505"/>
                <a:gd name="connsiteY38" fmla="*/ 58559 h 2649785"/>
                <a:gd name="connsiteX39" fmla="*/ 135940 w 1073505"/>
                <a:gd name="connsiteY39" fmla="*/ 90830 h 2649785"/>
                <a:gd name="connsiteX40" fmla="*/ 88391 w 1073505"/>
                <a:gd name="connsiteY40" fmla="*/ 156667 h 2649785"/>
                <a:gd name="connsiteX41" fmla="*/ 92049 w 1073505"/>
                <a:gd name="connsiteY41" fmla="*/ 204216 h 2649785"/>
                <a:gd name="connsiteX42" fmla="*/ 81076 w 1073505"/>
                <a:gd name="connsiteY42" fmla="*/ 226162 h 2649785"/>
                <a:gd name="connsiteX43" fmla="*/ 11582 w 1073505"/>
                <a:gd name="connsiteY43" fmla="*/ 646786 h 2649785"/>
                <a:gd name="connsiteX44" fmla="*/ 11582 w 1073505"/>
                <a:gd name="connsiteY44" fmla="*/ 741883 h 2649785"/>
                <a:gd name="connsiteX45" fmla="*/ 51815 w 1073505"/>
                <a:gd name="connsiteY45" fmla="*/ 913790 h 2649785"/>
                <a:gd name="connsiteX46" fmla="*/ 77418 w 1073505"/>
                <a:gd name="connsiteY46" fmla="*/ 1023518 h 2649785"/>
                <a:gd name="connsiteX47" fmla="*/ 59130 w 1073505"/>
                <a:gd name="connsiteY47" fmla="*/ 1074725 h 2649785"/>
                <a:gd name="connsiteX48" fmla="*/ 92049 w 1073505"/>
                <a:gd name="connsiteY48" fmla="*/ 1074725 h 2649785"/>
                <a:gd name="connsiteX49" fmla="*/ 110337 w 1073505"/>
                <a:gd name="connsiteY49" fmla="*/ 1038149 h 2649785"/>
                <a:gd name="connsiteX50" fmla="*/ 121310 w 1073505"/>
                <a:gd name="connsiteY50" fmla="*/ 1140562 h 2649785"/>
                <a:gd name="connsiteX51" fmla="*/ 216407 w 1073505"/>
                <a:gd name="connsiteY51" fmla="*/ 1239317 h 2649785"/>
                <a:gd name="connsiteX52" fmla="*/ 220065 w 1073505"/>
                <a:gd name="connsiteY52" fmla="*/ 1297838 h 2649785"/>
                <a:gd name="connsiteX53" fmla="*/ 245668 w 1073505"/>
                <a:gd name="connsiteY53" fmla="*/ 1360018 h 2649785"/>
                <a:gd name="connsiteX54" fmla="*/ 242010 w 1073505"/>
                <a:gd name="connsiteY54" fmla="*/ 1506322 h 2649785"/>
                <a:gd name="connsiteX55" fmla="*/ 256641 w 1073505"/>
                <a:gd name="connsiteY55" fmla="*/ 1586789 h 2649785"/>
                <a:gd name="connsiteX56" fmla="*/ 242010 w 1073505"/>
                <a:gd name="connsiteY56" fmla="*/ 1798930 h 2649785"/>
                <a:gd name="connsiteX57" fmla="*/ 216407 w 1073505"/>
                <a:gd name="connsiteY57" fmla="*/ 1941576 h 2649785"/>
                <a:gd name="connsiteX58" fmla="*/ 227380 w 1073505"/>
                <a:gd name="connsiteY58" fmla="*/ 2069592 h 2649785"/>
                <a:gd name="connsiteX59" fmla="*/ 238353 w 1073505"/>
                <a:gd name="connsiteY59" fmla="*/ 2219554 h 2649785"/>
                <a:gd name="connsiteX60" fmla="*/ 249326 w 1073505"/>
                <a:gd name="connsiteY60" fmla="*/ 2256130 h 2649785"/>
                <a:gd name="connsiteX61" fmla="*/ 198119 w 1073505"/>
                <a:gd name="connsiteY61" fmla="*/ 2300021 h 2649785"/>
                <a:gd name="connsiteX62" fmla="*/ 201777 w 1073505"/>
                <a:gd name="connsiteY62" fmla="*/ 2365858 h 2649785"/>
                <a:gd name="connsiteX63" fmla="*/ 212750 w 1073505"/>
                <a:gd name="connsiteY63" fmla="*/ 2395118 h 2649785"/>
                <a:gd name="connsiteX64" fmla="*/ 190804 w 1073505"/>
                <a:gd name="connsiteY64" fmla="*/ 2548738 h 2649785"/>
                <a:gd name="connsiteX65" fmla="*/ 220065 w 1073505"/>
                <a:gd name="connsiteY65" fmla="*/ 2625547 h 2649785"/>
                <a:gd name="connsiteX66" fmla="*/ 318518 w 1073505"/>
                <a:gd name="connsiteY66" fmla="*/ 2636630 h 2649785"/>
                <a:gd name="connsiteX67" fmla="*/ 363523 w 1073505"/>
                <a:gd name="connsiteY67" fmla="*/ 2546620 h 2649785"/>
                <a:gd name="connsiteX68" fmla="*/ 363523 w 1073505"/>
                <a:gd name="connsiteY68" fmla="*/ 2411605 h 2649785"/>
                <a:gd name="connsiteX69" fmla="*/ 408528 w 1073505"/>
                <a:gd name="connsiteY69" fmla="*/ 2366600 h 2649785"/>
                <a:gd name="connsiteX70" fmla="*/ 408528 w 1073505"/>
                <a:gd name="connsiteY70" fmla="*/ 2276590 h 2649785"/>
                <a:gd name="connsiteX71" fmla="*/ 453533 w 1073505"/>
                <a:gd name="connsiteY71" fmla="*/ 2231585 h 2649785"/>
                <a:gd name="connsiteX72" fmla="*/ 408528 w 1073505"/>
                <a:gd name="connsiteY72" fmla="*/ 2006560 h 2649785"/>
                <a:gd name="connsiteX73" fmla="*/ 453533 w 1073505"/>
                <a:gd name="connsiteY73" fmla="*/ 1916550 h 2649785"/>
                <a:gd name="connsiteX74" fmla="*/ 408528 w 1073505"/>
                <a:gd name="connsiteY74" fmla="*/ 1781535 h 2649785"/>
                <a:gd name="connsiteX75" fmla="*/ 453533 w 1073505"/>
                <a:gd name="connsiteY75" fmla="*/ 1646520 h 2649785"/>
                <a:gd name="connsiteX76" fmla="*/ 543543 w 1073505"/>
                <a:gd name="connsiteY76" fmla="*/ 1421495 h 2649785"/>
                <a:gd name="connsiteX77" fmla="*/ 543543 w 1073505"/>
                <a:gd name="connsiteY77" fmla="*/ 1331485 h 2649785"/>
                <a:gd name="connsiteX78" fmla="*/ 588548 w 1073505"/>
                <a:gd name="connsiteY78" fmla="*/ 1466500 h 2649785"/>
                <a:gd name="connsiteX79" fmla="*/ 588548 w 1073505"/>
                <a:gd name="connsiteY79" fmla="*/ 1601515 h 2649785"/>
                <a:gd name="connsiteX80" fmla="*/ 618923 w 1073505"/>
                <a:gd name="connsiteY80" fmla="*/ 1781535 h 2649785"/>
                <a:gd name="connsiteX81" fmla="*/ 610493 w 1073505"/>
                <a:gd name="connsiteY81" fmla="*/ 1956783 h 2649785"/>
                <a:gd name="connsiteX82" fmla="*/ 622580 w 1073505"/>
                <a:gd name="connsiteY82" fmla="*/ 2148891 h 2649785"/>
                <a:gd name="connsiteX83" fmla="*/ 633553 w 1073505"/>
                <a:gd name="connsiteY83" fmla="*/ 2231585 h 2649785"/>
                <a:gd name="connsiteX84" fmla="*/ 693189 w 1073505"/>
                <a:gd name="connsiteY84" fmla="*/ 2249873 h 2649785"/>
                <a:gd name="connsiteX85" fmla="*/ 768568 w 1073505"/>
                <a:gd name="connsiteY85" fmla="*/ 2276590 h 2649785"/>
                <a:gd name="connsiteX86" fmla="*/ 858578 w 1073505"/>
                <a:gd name="connsiteY86" fmla="*/ 2321595 h 2649785"/>
                <a:gd name="connsiteX87" fmla="*/ 966876 w 1073505"/>
                <a:gd name="connsiteY87" fmla="*/ 2339883 h 2649785"/>
                <a:gd name="connsiteX88" fmla="*/ 993593 w 1073505"/>
                <a:gd name="connsiteY88" fmla="*/ 2276590 h 2649785"/>
                <a:gd name="connsiteX89" fmla="*/ 903583 w 1073505"/>
                <a:gd name="connsiteY89" fmla="*/ 2186580 h 2649785"/>
                <a:gd name="connsiteX90" fmla="*/ 846492 w 1073505"/>
                <a:gd name="connsiteY90" fmla="*/ 2148890 h 2649785"/>
                <a:gd name="connsiteX91" fmla="*/ 813573 w 1073505"/>
                <a:gd name="connsiteY91" fmla="*/ 2096570 h 2649785"/>
                <a:gd name="connsiteX92" fmla="*/ 819911 w 1073505"/>
                <a:gd name="connsiteY92" fmla="*/ 2087879 h 2649785"/>
                <a:gd name="connsiteX93" fmla="*/ 790513 w 1073505"/>
                <a:gd name="connsiteY93" fmla="*/ 1961555 h 2649785"/>
                <a:gd name="connsiteX94" fmla="*/ 813573 w 1073505"/>
                <a:gd name="connsiteY94" fmla="*/ 1781535 h 2649785"/>
                <a:gd name="connsiteX95" fmla="*/ 813573 w 1073505"/>
                <a:gd name="connsiteY95" fmla="*/ 1646520 h 2649785"/>
                <a:gd name="connsiteX96" fmla="*/ 801623 w 1073505"/>
                <a:gd name="connsiteY96" fmla="*/ 1590445 h 2649785"/>
                <a:gd name="connsiteX97" fmla="*/ 813573 w 1073505"/>
                <a:gd name="connsiteY97" fmla="*/ 1511505 h 2649785"/>
                <a:gd name="connsiteX98" fmla="*/ 813573 w 1073505"/>
                <a:gd name="connsiteY98" fmla="*/ 1376490 h 2649785"/>
                <a:gd name="connsiteX99" fmla="*/ 858578 w 1073505"/>
                <a:gd name="connsiteY99" fmla="*/ 1241475 h 2649785"/>
                <a:gd name="connsiteX100" fmla="*/ 813573 w 1073505"/>
                <a:gd name="connsiteY100" fmla="*/ 791425 h 2649785"/>
                <a:gd name="connsiteX101" fmla="*/ 903583 w 1073505"/>
                <a:gd name="connsiteY101" fmla="*/ 1016450 h 2649785"/>
                <a:gd name="connsiteX102" fmla="*/ 922324 w 1073505"/>
                <a:gd name="connsiteY102" fmla="*/ 1078382 h 264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073505" h="2649785">
                  <a:moveTo>
                    <a:pt x="922324" y="1078382"/>
                  </a:moveTo>
                  <a:cubicBezTo>
                    <a:pt x="938478" y="1090574"/>
                    <a:pt x="954633" y="1102766"/>
                    <a:pt x="962558" y="1118616"/>
                  </a:cubicBezTo>
                  <a:cubicBezTo>
                    <a:pt x="970483" y="1134466"/>
                    <a:pt x="964996" y="1172261"/>
                    <a:pt x="969873" y="1173480"/>
                  </a:cubicBezTo>
                  <a:cubicBezTo>
                    <a:pt x="974750" y="1174699"/>
                    <a:pt x="982065" y="1132637"/>
                    <a:pt x="991818" y="1125931"/>
                  </a:cubicBezTo>
                  <a:cubicBezTo>
                    <a:pt x="1001571" y="1119225"/>
                    <a:pt x="1024736" y="1125931"/>
                    <a:pt x="1028394" y="1133246"/>
                  </a:cubicBezTo>
                  <a:cubicBezTo>
                    <a:pt x="1032052" y="1140561"/>
                    <a:pt x="1019860" y="1163116"/>
                    <a:pt x="1013764" y="1169822"/>
                  </a:cubicBezTo>
                  <a:cubicBezTo>
                    <a:pt x="1007668" y="1176528"/>
                    <a:pt x="996695" y="1167994"/>
                    <a:pt x="991818" y="1173480"/>
                  </a:cubicBezTo>
                  <a:cubicBezTo>
                    <a:pt x="986941" y="1178967"/>
                    <a:pt x="988770" y="1197864"/>
                    <a:pt x="984503" y="1202741"/>
                  </a:cubicBezTo>
                  <a:cubicBezTo>
                    <a:pt x="980236" y="1207618"/>
                    <a:pt x="965605" y="1197255"/>
                    <a:pt x="966215" y="1202741"/>
                  </a:cubicBezTo>
                  <a:cubicBezTo>
                    <a:pt x="966825" y="1208227"/>
                    <a:pt x="974750" y="1236878"/>
                    <a:pt x="988161" y="1235659"/>
                  </a:cubicBezTo>
                  <a:cubicBezTo>
                    <a:pt x="1001572" y="1234440"/>
                    <a:pt x="1033271" y="1213104"/>
                    <a:pt x="1046682" y="1195426"/>
                  </a:cubicBezTo>
                  <a:cubicBezTo>
                    <a:pt x="1060093" y="1177748"/>
                    <a:pt x="1064361" y="1146658"/>
                    <a:pt x="1068628" y="1129589"/>
                  </a:cubicBezTo>
                  <a:cubicBezTo>
                    <a:pt x="1072895" y="1112520"/>
                    <a:pt x="1073505" y="1102767"/>
                    <a:pt x="1072286" y="1093013"/>
                  </a:cubicBezTo>
                  <a:cubicBezTo>
                    <a:pt x="1071067" y="1083259"/>
                    <a:pt x="1068019" y="1092403"/>
                    <a:pt x="1061313" y="1071067"/>
                  </a:cubicBezTo>
                  <a:cubicBezTo>
                    <a:pt x="1054607" y="1049731"/>
                    <a:pt x="1042415" y="1001573"/>
                    <a:pt x="1032052" y="964997"/>
                  </a:cubicBezTo>
                  <a:cubicBezTo>
                    <a:pt x="1021689" y="928421"/>
                    <a:pt x="1006449" y="891235"/>
                    <a:pt x="999134" y="851611"/>
                  </a:cubicBezTo>
                  <a:cubicBezTo>
                    <a:pt x="991819" y="811987"/>
                    <a:pt x="1000963" y="777850"/>
                    <a:pt x="988161" y="727253"/>
                  </a:cubicBezTo>
                  <a:cubicBezTo>
                    <a:pt x="975359" y="676656"/>
                    <a:pt x="944270" y="628497"/>
                    <a:pt x="922324" y="548030"/>
                  </a:cubicBezTo>
                  <a:cubicBezTo>
                    <a:pt x="900378" y="467563"/>
                    <a:pt x="870508" y="304191"/>
                    <a:pt x="856487" y="244450"/>
                  </a:cubicBezTo>
                  <a:cubicBezTo>
                    <a:pt x="842466" y="184709"/>
                    <a:pt x="858925" y="207874"/>
                    <a:pt x="838199" y="189586"/>
                  </a:cubicBezTo>
                  <a:cubicBezTo>
                    <a:pt x="817473" y="171298"/>
                    <a:pt x="765657" y="155449"/>
                    <a:pt x="732129" y="134722"/>
                  </a:cubicBezTo>
                  <a:cubicBezTo>
                    <a:pt x="698601" y="113996"/>
                    <a:pt x="642518" y="59131"/>
                    <a:pt x="637031" y="65227"/>
                  </a:cubicBezTo>
                  <a:cubicBezTo>
                    <a:pt x="631545" y="71323"/>
                    <a:pt x="685189" y="139599"/>
                    <a:pt x="699210" y="171298"/>
                  </a:cubicBezTo>
                  <a:cubicBezTo>
                    <a:pt x="713231" y="202997"/>
                    <a:pt x="718718" y="224942"/>
                    <a:pt x="721156" y="255422"/>
                  </a:cubicBezTo>
                  <a:cubicBezTo>
                    <a:pt x="723594" y="285902"/>
                    <a:pt x="716889" y="337109"/>
                    <a:pt x="713841" y="354178"/>
                  </a:cubicBezTo>
                  <a:cubicBezTo>
                    <a:pt x="710793" y="371247"/>
                    <a:pt x="707135" y="370027"/>
                    <a:pt x="702868" y="357835"/>
                  </a:cubicBezTo>
                  <a:cubicBezTo>
                    <a:pt x="698601" y="345643"/>
                    <a:pt x="705307" y="315163"/>
                    <a:pt x="688238" y="281026"/>
                  </a:cubicBezTo>
                  <a:cubicBezTo>
                    <a:pt x="671169" y="246889"/>
                    <a:pt x="612647" y="178613"/>
                    <a:pt x="600455" y="153010"/>
                  </a:cubicBezTo>
                  <a:cubicBezTo>
                    <a:pt x="588263" y="127407"/>
                    <a:pt x="616915" y="138379"/>
                    <a:pt x="615086" y="127406"/>
                  </a:cubicBezTo>
                  <a:cubicBezTo>
                    <a:pt x="613257" y="116433"/>
                    <a:pt x="608380" y="96926"/>
                    <a:pt x="589482" y="87173"/>
                  </a:cubicBezTo>
                  <a:cubicBezTo>
                    <a:pt x="570584" y="77420"/>
                    <a:pt x="507186" y="59132"/>
                    <a:pt x="501700" y="68885"/>
                  </a:cubicBezTo>
                  <a:cubicBezTo>
                    <a:pt x="496214" y="78638"/>
                    <a:pt x="551078" y="123139"/>
                    <a:pt x="556564" y="145694"/>
                  </a:cubicBezTo>
                  <a:cubicBezTo>
                    <a:pt x="562050" y="168249"/>
                    <a:pt x="553515" y="220065"/>
                    <a:pt x="534618" y="204216"/>
                  </a:cubicBezTo>
                  <a:cubicBezTo>
                    <a:pt x="515721" y="188367"/>
                    <a:pt x="462685" y="81687"/>
                    <a:pt x="443178" y="50597"/>
                  </a:cubicBezTo>
                  <a:cubicBezTo>
                    <a:pt x="423671" y="19507"/>
                    <a:pt x="425500" y="25603"/>
                    <a:pt x="417575" y="17678"/>
                  </a:cubicBezTo>
                  <a:cubicBezTo>
                    <a:pt x="409650" y="9753"/>
                    <a:pt x="405383" y="0"/>
                    <a:pt x="395630" y="3048"/>
                  </a:cubicBezTo>
                  <a:cubicBezTo>
                    <a:pt x="385877" y="6096"/>
                    <a:pt x="386486" y="27432"/>
                    <a:pt x="359054" y="35966"/>
                  </a:cubicBezTo>
                  <a:cubicBezTo>
                    <a:pt x="331622" y="44500"/>
                    <a:pt x="262831" y="50489"/>
                    <a:pt x="231038" y="54254"/>
                  </a:cubicBezTo>
                  <a:cubicBezTo>
                    <a:pt x="199245" y="58019"/>
                    <a:pt x="184145" y="52463"/>
                    <a:pt x="168295" y="58559"/>
                  </a:cubicBezTo>
                  <a:cubicBezTo>
                    <a:pt x="152445" y="64655"/>
                    <a:pt x="149257" y="74479"/>
                    <a:pt x="135940" y="90830"/>
                  </a:cubicBezTo>
                  <a:cubicBezTo>
                    <a:pt x="122623" y="107181"/>
                    <a:pt x="95706" y="137769"/>
                    <a:pt x="88391" y="156667"/>
                  </a:cubicBezTo>
                  <a:cubicBezTo>
                    <a:pt x="81076" y="175565"/>
                    <a:pt x="93268" y="192634"/>
                    <a:pt x="92049" y="204216"/>
                  </a:cubicBezTo>
                  <a:cubicBezTo>
                    <a:pt x="90830" y="215798"/>
                    <a:pt x="94487" y="152400"/>
                    <a:pt x="81076" y="226162"/>
                  </a:cubicBezTo>
                  <a:cubicBezTo>
                    <a:pt x="67665" y="299924"/>
                    <a:pt x="23164" y="560833"/>
                    <a:pt x="11582" y="646786"/>
                  </a:cubicBezTo>
                  <a:cubicBezTo>
                    <a:pt x="0" y="732740"/>
                    <a:pt x="4877" y="697382"/>
                    <a:pt x="11582" y="741883"/>
                  </a:cubicBezTo>
                  <a:cubicBezTo>
                    <a:pt x="18287" y="786384"/>
                    <a:pt x="51815" y="913790"/>
                    <a:pt x="51815" y="913790"/>
                  </a:cubicBezTo>
                  <a:cubicBezTo>
                    <a:pt x="62788" y="960729"/>
                    <a:pt x="76199" y="996696"/>
                    <a:pt x="77418" y="1023518"/>
                  </a:cubicBezTo>
                  <a:cubicBezTo>
                    <a:pt x="78637" y="1050340"/>
                    <a:pt x="56692" y="1066191"/>
                    <a:pt x="59130" y="1074725"/>
                  </a:cubicBezTo>
                  <a:cubicBezTo>
                    <a:pt x="61569" y="1083260"/>
                    <a:pt x="83514" y="1080821"/>
                    <a:pt x="92049" y="1074725"/>
                  </a:cubicBezTo>
                  <a:cubicBezTo>
                    <a:pt x="100584" y="1068629"/>
                    <a:pt x="105460" y="1027176"/>
                    <a:pt x="110337" y="1038149"/>
                  </a:cubicBezTo>
                  <a:cubicBezTo>
                    <a:pt x="115214" y="1049122"/>
                    <a:pt x="103632" y="1107034"/>
                    <a:pt x="121310" y="1140562"/>
                  </a:cubicBezTo>
                  <a:cubicBezTo>
                    <a:pt x="138988" y="1174090"/>
                    <a:pt x="199948" y="1213104"/>
                    <a:pt x="216407" y="1239317"/>
                  </a:cubicBezTo>
                  <a:cubicBezTo>
                    <a:pt x="232866" y="1265530"/>
                    <a:pt x="215188" y="1277721"/>
                    <a:pt x="220065" y="1297838"/>
                  </a:cubicBezTo>
                  <a:cubicBezTo>
                    <a:pt x="224942" y="1317955"/>
                    <a:pt x="242011" y="1325271"/>
                    <a:pt x="245668" y="1360018"/>
                  </a:cubicBezTo>
                  <a:cubicBezTo>
                    <a:pt x="249325" y="1394765"/>
                    <a:pt x="240181" y="1468527"/>
                    <a:pt x="242010" y="1506322"/>
                  </a:cubicBezTo>
                  <a:cubicBezTo>
                    <a:pt x="243839" y="1544117"/>
                    <a:pt x="256641" y="1538021"/>
                    <a:pt x="256641" y="1586789"/>
                  </a:cubicBezTo>
                  <a:cubicBezTo>
                    <a:pt x="256641" y="1635557"/>
                    <a:pt x="248716" y="1739799"/>
                    <a:pt x="242010" y="1798930"/>
                  </a:cubicBezTo>
                  <a:cubicBezTo>
                    <a:pt x="235304" y="1858061"/>
                    <a:pt x="218845" y="1896466"/>
                    <a:pt x="216407" y="1941576"/>
                  </a:cubicBezTo>
                  <a:cubicBezTo>
                    <a:pt x="213969" y="1986686"/>
                    <a:pt x="223722" y="2023262"/>
                    <a:pt x="227380" y="2069592"/>
                  </a:cubicBezTo>
                  <a:cubicBezTo>
                    <a:pt x="231038" y="2115922"/>
                    <a:pt x="234695" y="2188464"/>
                    <a:pt x="238353" y="2219554"/>
                  </a:cubicBezTo>
                  <a:cubicBezTo>
                    <a:pt x="242011" y="2250644"/>
                    <a:pt x="256032" y="2242719"/>
                    <a:pt x="249326" y="2256130"/>
                  </a:cubicBezTo>
                  <a:cubicBezTo>
                    <a:pt x="242620" y="2269541"/>
                    <a:pt x="206044" y="2281733"/>
                    <a:pt x="198119" y="2300021"/>
                  </a:cubicBezTo>
                  <a:cubicBezTo>
                    <a:pt x="190194" y="2318309"/>
                    <a:pt x="199339" y="2350009"/>
                    <a:pt x="201777" y="2365858"/>
                  </a:cubicBezTo>
                  <a:cubicBezTo>
                    <a:pt x="204216" y="2381708"/>
                    <a:pt x="214579" y="2364638"/>
                    <a:pt x="212750" y="2395118"/>
                  </a:cubicBezTo>
                  <a:cubicBezTo>
                    <a:pt x="210921" y="2425598"/>
                    <a:pt x="189585" y="2510333"/>
                    <a:pt x="190804" y="2548738"/>
                  </a:cubicBezTo>
                  <a:cubicBezTo>
                    <a:pt x="192023" y="2587143"/>
                    <a:pt x="198779" y="2610898"/>
                    <a:pt x="220065" y="2625547"/>
                  </a:cubicBezTo>
                  <a:cubicBezTo>
                    <a:pt x="241351" y="2640196"/>
                    <a:pt x="294608" y="2649785"/>
                    <a:pt x="318518" y="2636630"/>
                  </a:cubicBezTo>
                  <a:cubicBezTo>
                    <a:pt x="342428" y="2623475"/>
                    <a:pt x="356022" y="2584124"/>
                    <a:pt x="363523" y="2546620"/>
                  </a:cubicBezTo>
                  <a:cubicBezTo>
                    <a:pt x="371024" y="2509116"/>
                    <a:pt x="356022" y="2441608"/>
                    <a:pt x="363523" y="2411605"/>
                  </a:cubicBezTo>
                  <a:cubicBezTo>
                    <a:pt x="371024" y="2381602"/>
                    <a:pt x="401027" y="2389103"/>
                    <a:pt x="408528" y="2366600"/>
                  </a:cubicBezTo>
                  <a:cubicBezTo>
                    <a:pt x="416029" y="2344098"/>
                    <a:pt x="401027" y="2299093"/>
                    <a:pt x="408528" y="2276590"/>
                  </a:cubicBezTo>
                  <a:cubicBezTo>
                    <a:pt x="416029" y="2254088"/>
                    <a:pt x="453533" y="2276590"/>
                    <a:pt x="453533" y="2231585"/>
                  </a:cubicBezTo>
                  <a:cubicBezTo>
                    <a:pt x="453533" y="2186580"/>
                    <a:pt x="408528" y="2059066"/>
                    <a:pt x="408528" y="2006560"/>
                  </a:cubicBezTo>
                  <a:cubicBezTo>
                    <a:pt x="408528" y="1954054"/>
                    <a:pt x="453533" y="1954054"/>
                    <a:pt x="453533" y="1916550"/>
                  </a:cubicBezTo>
                  <a:cubicBezTo>
                    <a:pt x="453533" y="1879046"/>
                    <a:pt x="408528" y="1826540"/>
                    <a:pt x="408528" y="1781535"/>
                  </a:cubicBezTo>
                  <a:cubicBezTo>
                    <a:pt x="408528" y="1736530"/>
                    <a:pt x="431031" y="1706527"/>
                    <a:pt x="453533" y="1646520"/>
                  </a:cubicBezTo>
                  <a:cubicBezTo>
                    <a:pt x="476035" y="1586513"/>
                    <a:pt x="528541" y="1474001"/>
                    <a:pt x="543543" y="1421495"/>
                  </a:cubicBezTo>
                  <a:cubicBezTo>
                    <a:pt x="558545" y="1368989"/>
                    <a:pt x="536042" y="1323984"/>
                    <a:pt x="543543" y="1331485"/>
                  </a:cubicBezTo>
                  <a:cubicBezTo>
                    <a:pt x="551044" y="1338986"/>
                    <a:pt x="581047" y="1421495"/>
                    <a:pt x="588548" y="1466500"/>
                  </a:cubicBezTo>
                  <a:cubicBezTo>
                    <a:pt x="596049" y="1511505"/>
                    <a:pt x="583486" y="1549009"/>
                    <a:pt x="588548" y="1601515"/>
                  </a:cubicBezTo>
                  <a:cubicBezTo>
                    <a:pt x="593610" y="1654021"/>
                    <a:pt x="615266" y="1722324"/>
                    <a:pt x="618923" y="1781535"/>
                  </a:cubicBezTo>
                  <a:cubicBezTo>
                    <a:pt x="622580" y="1840746"/>
                    <a:pt x="609884" y="1895557"/>
                    <a:pt x="610493" y="1956783"/>
                  </a:cubicBezTo>
                  <a:cubicBezTo>
                    <a:pt x="611103" y="2018009"/>
                    <a:pt x="618737" y="2103091"/>
                    <a:pt x="622580" y="2148891"/>
                  </a:cubicBezTo>
                  <a:cubicBezTo>
                    <a:pt x="626423" y="2194691"/>
                    <a:pt x="621785" y="2214755"/>
                    <a:pt x="633553" y="2231585"/>
                  </a:cubicBezTo>
                  <a:cubicBezTo>
                    <a:pt x="645321" y="2248415"/>
                    <a:pt x="670687" y="2242372"/>
                    <a:pt x="693189" y="2249873"/>
                  </a:cubicBezTo>
                  <a:cubicBezTo>
                    <a:pt x="715692" y="2257374"/>
                    <a:pt x="741003" y="2264636"/>
                    <a:pt x="768568" y="2276590"/>
                  </a:cubicBezTo>
                  <a:cubicBezTo>
                    <a:pt x="796133" y="2288544"/>
                    <a:pt x="842706" y="2312204"/>
                    <a:pt x="858578" y="2321595"/>
                  </a:cubicBezTo>
                  <a:cubicBezTo>
                    <a:pt x="874450" y="2330986"/>
                    <a:pt x="965788" y="2337520"/>
                    <a:pt x="966876" y="2339883"/>
                  </a:cubicBezTo>
                  <a:cubicBezTo>
                    <a:pt x="983596" y="2338725"/>
                    <a:pt x="991445" y="2278037"/>
                    <a:pt x="993593" y="2276590"/>
                  </a:cubicBezTo>
                  <a:cubicBezTo>
                    <a:pt x="1000798" y="2267508"/>
                    <a:pt x="903953" y="2188557"/>
                    <a:pt x="903583" y="2186580"/>
                  </a:cubicBezTo>
                  <a:cubicBezTo>
                    <a:pt x="888657" y="2172807"/>
                    <a:pt x="846398" y="2147355"/>
                    <a:pt x="846492" y="2148890"/>
                  </a:cubicBezTo>
                  <a:cubicBezTo>
                    <a:pt x="831328" y="2141584"/>
                    <a:pt x="813777" y="2096327"/>
                    <a:pt x="813573" y="2096570"/>
                  </a:cubicBezTo>
                  <a:cubicBezTo>
                    <a:pt x="814629" y="2087621"/>
                    <a:pt x="818591" y="2089690"/>
                    <a:pt x="819911" y="2087879"/>
                  </a:cubicBezTo>
                  <a:cubicBezTo>
                    <a:pt x="821577" y="2085821"/>
                    <a:pt x="789751" y="1962317"/>
                    <a:pt x="790513" y="1961555"/>
                  </a:cubicBezTo>
                  <a:cubicBezTo>
                    <a:pt x="783198" y="1940219"/>
                    <a:pt x="812021" y="1781888"/>
                    <a:pt x="813573" y="1781535"/>
                  </a:cubicBezTo>
                  <a:cubicBezTo>
                    <a:pt x="820911" y="1750163"/>
                    <a:pt x="813777" y="1648231"/>
                    <a:pt x="813573" y="1646520"/>
                  </a:cubicBezTo>
                  <a:cubicBezTo>
                    <a:pt x="812801" y="1623816"/>
                    <a:pt x="802589" y="1590697"/>
                    <a:pt x="801623" y="1590445"/>
                  </a:cubicBezTo>
                  <a:cubicBezTo>
                    <a:pt x="796583" y="1581709"/>
                    <a:pt x="810497" y="1513049"/>
                    <a:pt x="813573" y="1511505"/>
                  </a:cubicBezTo>
                  <a:cubicBezTo>
                    <a:pt x="820911" y="1495639"/>
                    <a:pt x="813777" y="1377570"/>
                    <a:pt x="813573" y="1376490"/>
                  </a:cubicBezTo>
                  <a:cubicBezTo>
                    <a:pt x="815848" y="1354290"/>
                    <a:pt x="855734" y="1241097"/>
                    <a:pt x="858578" y="1241475"/>
                  </a:cubicBezTo>
                  <a:cubicBezTo>
                    <a:pt x="866949" y="1219222"/>
                    <a:pt x="812485" y="791113"/>
                    <a:pt x="813573" y="791425"/>
                  </a:cubicBezTo>
                  <a:cubicBezTo>
                    <a:pt x="805909" y="716084"/>
                    <a:pt x="903787" y="1016865"/>
                    <a:pt x="903583" y="1016450"/>
                  </a:cubicBezTo>
                  <a:lnTo>
                    <a:pt x="922324" y="10783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5798405" y="2688890"/>
              <a:ext cx="302583" cy="475488"/>
            </a:xfrm>
            <a:custGeom>
              <a:avLst/>
              <a:gdLst>
                <a:gd name="connsiteX0" fmla="*/ 176783 w 302583"/>
                <a:gd name="connsiteY0" fmla="*/ 469946 h 475488"/>
                <a:gd name="connsiteX1" fmla="*/ 57080 w 302583"/>
                <a:gd name="connsiteY1" fmla="*/ 396794 h 475488"/>
                <a:gd name="connsiteX2" fmla="*/ 40455 w 302583"/>
                <a:gd name="connsiteY2" fmla="*/ 376844 h 475488"/>
                <a:gd name="connsiteX3" fmla="*/ 47105 w 302583"/>
                <a:gd name="connsiteY3" fmla="*/ 336943 h 475488"/>
                <a:gd name="connsiteX4" fmla="*/ 37130 w 302583"/>
                <a:gd name="connsiteY4" fmla="*/ 300367 h 475488"/>
                <a:gd name="connsiteX5" fmla="*/ 10529 w 302583"/>
                <a:gd name="connsiteY5" fmla="*/ 240515 h 475488"/>
                <a:gd name="connsiteX6" fmla="*/ 10529 w 302583"/>
                <a:gd name="connsiteY6" fmla="*/ 200614 h 475488"/>
                <a:gd name="connsiteX7" fmla="*/ 13854 w 302583"/>
                <a:gd name="connsiteY7" fmla="*/ 107511 h 475488"/>
                <a:gd name="connsiteX8" fmla="*/ 93656 w 302583"/>
                <a:gd name="connsiteY8" fmla="*/ 27709 h 475488"/>
                <a:gd name="connsiteX9" fmla="*/ 193409 w 302583"/>
                <a:gd name="connsiteY9" fmla="*/ 11084 h 475488"/>
                <a:gd name="connsiteX10" fmla="*/ 283186 w 302583"/>
                <a:gd name="connsiteY10" fmla="*/ 94211 h 475488"/>
                <a:gd name="connsiteX11" fmla="*/ 293162 w 302583"/>
                <a:gd name="connsiteY11" fmla="*/ 217239 h 475488"/>
                <a:gd name="connsiteX12" fmla="*/ 296487 w 302583"/>
                <a:gd name="connsiteY12" fmla="*/ 297042 h 475488"/>
                <a:gd name="connsiteX13" fmla="*/ 256586 w 302583"/>
                <a:gd name="connsiteY13" fmla="*/ 350243 h 475488"/>
                <a:gd name="connsiteX14" fmla="*/ 239960 w 302583"/>
                <a:gd name="connsiteY14" fmla="*/ 430045 h 475488"/>
                <a:gd name="connsiteX15" fmla="*/ 176783 w 302583"/>
                <a:gd name="connsiteY15" fmla="*/ 46994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2583" h="475488">
                  <a:moveTo>
                    <a:pt x="176783" y="469946"/>
                  </a:moveTo>
                  <a:cubicBezTo>
                    <a:pt x="146303" y="464404"/>
                    <a:pt x="79801" y="412311"/>
                    <a:pt x="57080" y="396794"/>
                  </a:cubicBezTo>
                  <a:cubicBezTo>
                    <a:pt x="34359" y="381277"/>
                    <a:pt x="42118" y="386819"/>
                    <a:pt x="40455" y="376844"/>
                  </a:cubicBezTo>
                  <a:cubicBezTo>
                    <a:pt x="38793" y="366869"/>
                    <a:pt x="47659" y="349689"/>
                    <a:pt x="47105" y="336943"/>
                  </a:cubicBezTo>
                  <a:cubicBezTo>
                    <a:pt x="46551" y="324197"/>
                    <a:pt x="43226" y="316438"/>
                    <a:pt x="37130" y="300367"/>
                  </a:cubicBezTo>
                  <a:cubicBezTo>
                    <a:pt x="31034" y="284296"/>
                    <a:pt x="14962" y="257140"/>
                    <a:pt x="10529" y="240515"/>
                  </a:cubicBezTo>
                  <a:cubicBezTo>
                    <a:pt x="6096" y="223890"/>
                    <a:pt x="9975" y="222781"/>
                    <a:pt x="10529" y="200614"/>
                  </a:cubicBezTo>
                  <a:cubicBezTo>
                    <a:pt x="11083" y="178447"/>
                    <a:pt x="0" y="136329"/>
                    <a:pt x="13854" y="107511"/>
                  </a:cubicBezTo>
                  <a:cubicBezTo>
                    <a:pt x="27709" y="78694"/>
                    <a:pt x="63730" y="43780"/>
                    <a:pt x="93656" y="27709"/>
                  </a:cubicBezTo>
                  <a:cubicBezTo>
                    <a:pt x="123582" y="11638"/>
                    <a:pt x="161821" y="0"/>
                    <a:pt x="193409" y="11084"/>
                  </a:cubicBezTo>
                  <a:cubicBezTo>
                    <a:pt x="224997" y="22168"/>
                    <a:pt x="266561" y="59852"/>
                    <a:pt x="283186" y="94211"/>
                  </a:cubicBezTo>
                  <a:cubicBezTo>
                    <a:pt x="299812" y="128570"/>
                    <a:pt x="290945" y="183434"/>
                    <a:pt x="293162" y="217239"/>
                  </a:cubicBezTo>
                  <a:cubicBezTo>
                    <a:pt x="295379" y="251044"/>
                    <a:pt x="302583" y="274875"/>
                    <a:pt x="296487" y="297042"/>
                  </a:cubicBezTo>
                  <a:cubicBezTo>
                    <a:pt x="290391" y="319209"/>
                    <a:pt x="266007" y="328076"/>
                    <a:pt x="256586" y="350243"/>
                  </a:cubicBezTo>
                  <a:cubicBezTo>
                    <a:pt x="247165" y="372410"/>
                    <a:pt x="252152" y="410095"/>
                    <a:pt x="239960" y="430045"/>
                  </a:cubicBezTo>
                  <a:cubicBezTo>
                    <a:pt x="227768" y="449995"/>
                    <a:pt x="207263" y="475488"/>
                    <a:pt x="176783" y="4699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52"/>
          <p:cNvGrpSpPr/>
          <p:nvPr/>
        </p:nvGrpSpPr>
        <p:grpSpPr>
          <a:xfrm>
            <a:off x="1691680" y="3212976"/>
            <a:ext cx="2271430" cy="602195"/>
            <a:chOff x="5495925" y="3748024"/>
            <a:chExt cx="2271430" cy="602195"/>
          </a:xfrm>
        </p:grpSpPr>
        <p:sp>
          <p:nvSpPr>
            <p:cNvPr id="54" name="TextBox 115"/>
            <p:cNvSpPr txBox="1">
              <a:spLocks noChangeArrowheads="1"/>
            </p:cNvSpPr>
            <p:nvPr/>
          </p:nvSpPr>
          <p:spPr bwMode="auto">
            <a:xfrm>
              <a:off x="5495925" y="3748024"/>
              <a:ext cx="21299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Arial Black" pitchFamily="34" charset="0"/>
                  <a:ea typeface="휴먼둥근헤드라인" pitchFamily="18" charset="-127"/>
                </a:rPr>
                <a:t>Biz</a:t>
              </a:r>
              <a:endParaRPr lang="ko-KR" altLang="en-US" sz="2000" dirty="0">
                <a:latin typeface="Arial Black" pitchFamily="34" charset="0"/>
                <a:ea typeface="휴먼둥근헤드라인" pitchFamily="18" charset="-127"/>
              </a:endParaRPr>
            </a:p>
          </p:txBody>
        </p:sp>
        <p:sp>
          <p:nvSpPr>
            <p:cNvPr id="55" name="TextBox 117"/>
            <p:cNvSpPr txBox="1">
              <a:spLocks noChangeArrowheads="1"/>
            </p:cNvSpPr>
            <p:nvPr/>
          </p:nvSpPr>
          <p:spPr bwMode="auto">
            <a:xfrm>
              <a:off x="5639941" y="4036056"/>
              <a:ext cx="18773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Arial Black" pitchFamily="34" charset="0"/>
                  <a:ea typeface="맑은 고딕" pitchFamily="50" charset="-127"/>
                  <a:cs typeface="Arial" charset="0"/>
                </a:rPr>
                <a:t>협업 </a:t>
              </a:r>
              <a:endParaRPr kumimoji="0" lang="en-US" altLang="ko-KR" sz="1200" dirty="0">
                <a:latin typeface="Arial Black" pitchFamily="34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5495925" y="4103998"/>
              <a:ext cx="22714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endParaRPr kumimoji="0" lang="en-US" altLang="ko-KR" sz="1000" dirty="0">
                <a:latin typeface="Arial" pitchFamily="34" charset="0"/>
                <a:ea typeface="굴림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539552" y="1849590"/>
            <a:ext cx="3650422" cy="3650423"/>
          </a:xfrm>
          <a:prstGeom prst="ellipse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P-Messenger</a:t>
            </a:r>
            <a:endParaRPr lang="ko-KR" altLang="en-US" sz="2800" dirty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3347864" y="1665614"/>
            <a:ext cx="6201750" cy="4064059"/>
            <a:chOff x="3347864" y="1665614"/>
            <a:chExt cx="6201750" cy="4064059"/>
          </a:xfrm>
          <a:solidFill>
            <a:schemeClr val="accent3">
              <a:lumMod val="75000"/>
            </a:schemeClr>
          </a:solidFill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 flipH="1">
              <a:off x="4355976" y="3222094"/>
              <a:ext cx="5193638" cy="870353"/>
            </a:xfrm>
            <a:custGeom>
              <a:avLst/>
              <a:gdLst>
                <a:gd name="T0" fmla="*/ 0 w 4381"/>
                <a:gd name="T1" fmla="*/ 22 h 891"/>
                <a:gd name="T2" fmla="*/ 0 w 4381"/>
                <a:gd name="T3" fmla="*/ 882 h 891"/>
                <a:gd name="T4" fmla="*/ 3918 w 4381"/>
                <a:gd name="T5" fmla="*/ 882 h 891"/>
                <a:gd name="T6" fmla="*/ 4372 w 4381"/>
                <a:gd name="T7" fmla="*/ 430 h 891"/>
                <a:gd name="T8" fmla="*/ 3916 w 4381"/>
                <a:gd name="T9" fmla="*/ 22 h 891"/>
                <a:gd name="T10" fmla="*/ 0 w 4381"/>
                <a:gd name="T11" fmla="*/ 22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flipH="1">
              <a:off x="3347864" y="1665614"/>
              <a:ext cx="5879502" cy="870353"/>
            </a:xfrm>
            <a:custGeom>
              <a:avLst/>
              <a:gdLst>
                <a:gd name="T0" fmla="*/ 0 w 4381"/>
                <a:gd name="T1" fmla="*/ 22 h 891"/>
                <a:gd name="T2" fmla="*/ 0 w 4381"/>
                <a:gd name="T3" fmla="*/ 882 h 891"/>
                <a:gd name="T4" fmla="*/ 3918 w 4381"/>
                <a:gd name="T5" fmla="*/ 882 h 891"/>
                <a:gd name="T6" fmla="*/ 4372 w 4381"/>
                <a:gd name="T7" fmla="*/ 430 h 891"/>
                <a:gd name="T8" fmla="*/ 3916 w 4381"/>
                <a:gd name="T9" fmla="*/ 22 h 891"/>
                <a:gd name="T10" fmla="*/ 0 w 4381"/>
                <a:gd name="T11" fmla="*/ 22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 flipH="1">
              <a:off x="3434558" y="4859320"/>
              <a:ext cx="5817962" cy="870353"/>
            </a:xfrm>
            <a:custGeom>
              <a:avLst/>
              <a:gdLst>
                <a:gd name="T0" fmla="*/ 0 w 4381"/>
                <a:gd name="T1" fmla="*/ 22 h 891"/>
                <a:gd name="T2" fmla="*/ 0 w 4381"/>
                <a:gd name="T3" fmla="*/ 882 h 891"/>
                <a:gd name="T4" fmla="*/ 3918 w 4381"/>
                <a:gd name="T5" fmla="*/ 882 h 891"/>
                <a:gd name="T6" fmla="*/ 4372 w 4381"/>
                <a:gd name="T7" fmla="*/ 430 h 891"/>
                <a:gd name="T8" fmla="*/ 3916 w 4381"/>
                <a:gd name="T9" fmla="*/ 22 h 891"/>
                <a:gd name="T10" fmla="*/ 0 w 4381"/>
                <a:gd name="T11" fmla="*/ 22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3578096" y="1716002"/>
            <a:ext cx="5971518" cy="3976943"/>
            <a:chOff x="3578096" y="1716002"/>
            <a:chExt cx="5971518" cy="3976943"/>
          </a:xfrm>
        </p:grpSpPr>
        <p:sp>
          <p:nvSpPr>
            <p:cNvPr id="16" name="Freeform 21"/>
            <p:cNvSpPr>
              <a:spLocks/>
            </p:cNvSpPr>
            <p:nvPr/>
          </p:nvSpPr>
          <p:spPr bwMode="auto">
            <a:xfrm flipH="1">
              <a:off x="4559350" y="3272482"/>
              <a:ext cx="4990264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 flipH="1" flipV="1">
              <a:off x="4559350" y="3802089"/>
              <a:ext cx="4990264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 flipH="1">
              <a:off x="3578096" y="1716002"/>
              <a:ext cx="5649270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 flipH="1" flipV="1">
              <a:off x="3578096" y="2245609"/>
              <a:ext cx="5649270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 flipH="1">
              <a:off x="3662380" y="4909708"/>
              <a:ext cx="5590140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 flipH="1" flipV="1">
              <a:off x="3662380" y="5439315"/>
              <a:ext cx="5590140" cy="253630"/>
            </a:xfrm>
            <a:custGeom>
              <a:avLst/>
              <a:gdLst>
                <a:gd name="T0" fmla="*/ 0 w 4381"/>
                <a:gd name="T1" fmla="*/ 0 h 891"/>
                <a:gd name="T2" fmla="*/ 0 w 4381"/>
                <a:gd name="T3" fmla="*/ 654397 h 891"/>
                <a:gd name="T4" fmla="*/ 1764475251 w 4381"/>
                <a:gd name="T5" fmla="*/ 654397 h 891"/>
                <a:gd name="T6" fmla="*/ 1968888191 w 4381"/>
                <a:gd name="T7" fmla="*/ 327198 h 891"/>
                <a:gd name="T8" fmla="*/ 1764475251 w 4381"/>
                <a:gd name="T9" fmla="*/ 0 h 891"/>
                <a:gd name="T10" fmla="*/ 0 w 4381"/>
                <a:gd name="T11" fmla="*/ 0 h 8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1"/>
                <a:gd name="T19" fmla="*/ 0 h 891"/>
                <a:gd name="T20" fmla="*/ 4381 w 4381"/>
                <a:gd name="T21" fmla="*/ 891 h 8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1" h="891">
                  <a:moveTo>
                    <a:pt x="0" y="22"/>
                  </a:moveTo>
                  <a:lnTo>
                    <a:pt x="0" y="882"/>
                  </a:lnTo>
                  <a:lnTo>
                    <a:pt x="3918" y="882"/>
                  </a:lnTo>
                  <a:cubicBezTo>
                    <a:pt x="3918" y="882"/>
                    <a:pt x="4381" y="891"/>
                    <a:pt x="4372" y="430"/>
                  </a:cubicBezTo>
                  <a:cubicBezTo>
                    <a:pt x="4335" y="0"/>
                    <a:pt x="3916" y="22"/>
                    <a:pt x="3916" y="22"/>
                  </a:cubicBez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" name="자유형 22"/>
          <p:cNvSpPr/>
          <p:nvPr/>
        </p:nvSpPr>
        <p:spPr>
          <a:xfrm>
            <a:off x="2830459" y="1595336"/>
            <a:ext cx="1011934" cy="1011934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27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TEXT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673337" y="3173522"/>
            <a:ext cx="1011933" cy="1011933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ln w="76200">
            <a:solidFill>
              <a:schemeClr val="bg1"/>
            </a:solidFill>
          </a:ln>
          <a:effectLst>
            <a:outerShdw blurRad="127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TEXT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2838855" y="4763270"/>
            <a:ext cx="1011933" cy="1011934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ln w="76200">
            <a:solidFill>
              <a:schemeClr val="bg1"/>
            </a:solidFill>
          </a:ln>
          <a:effectLst>
            <a:outerShdw blurRad="127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TEXT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890072" y="1654949"/>
            <a:ext cx="892708" cy="892708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solidFill>
            <a:srgbClr val="A5B57D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간편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732951" y="3233136"/>
            <a:ext cx="892707" cy="892707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solidFill>
            <a:srgbClr val="A5B57D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효율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2898468" y="4822883"/>
            <a:ext cx="892707" cy="892708"/>
          </a:xfrm>
          <a:custGeom>
            <a:avLst/>
            <a:gdLst>
              <a:gd name="connsiteX0" fmla="*/ 0 w 1077217"/>
              <a:gd name="connsiteY0" fmla="*/ 538609 h 1077217"/>
              <a:gd name="connsiteX1" fmla="*/ 157755 w 1077217"/>
              <a:gd name="connsiteY1" fmla="*/ 157755 h 1077217"/>
              <a:gd name="connsiteX2" fmla="*/ 538609 w 1077217"/>
              <a:gd name="connsiteY2" fmla="*/ 1 h 1077217"/>
              <a:gd name="connsiteX3" fmla="*/ 919463 w 1077217"/>
              <a:gd name="connsiteY3" fmla="*/ 157756 h 1077217"/>
              <a:gd name="connsiteX4" fmla="*/ 1077217 w 1077217"/>
              <a:gd name="connsiteY4" fmla="*/ 538610 h 1077217"/>
              <a:gd name="connsiteX5" fmla="*/ 919462 w 1077217"/>
              <a:gd name="connsiteY5" fmla="*/ 919464 h 1077217"/>
              <a:gd name="connsiteX6" fmla="*/ 538608 w 1077217"/>
              <a:gd name="connsiteY6" fmla="*/ 1077219 h 1077217"/>
              <a:gd name="connsiteX7" fmla="*/ 157754 w 1077217"/>
              <a:gd name="connsiteY7" fmla="*/ 919464 h 1077217"/>
              <a:gd name="connsiteX8" fmla="*/ -1 w 1077217"/>
              <a:gd name="connsiteY8" fmla="*/ 538610 h 1077217"/>
              <a:gd name="connsiteX9" fmla="*/ 0 w 1077217"/>
              <a:gd name="connsiteY9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395761"/>
                  <a:pt x="56747" y="258764"/>
                  <a:pt x="157755" y="157755"/>
                </a:cubicBezTo>
                <a:cubicBezTo>
                  <a:pt x="258764" y="56746"/>
                  <a:pt x="395761" y="0"/>
                  <a:pt x="538609" y="1"/>
                </a:cubicBezTo>
                <a:cubicBezTo>
                  <a:pt x="681457" y="1"/>
                  <a:pt x="818454" y="56748"/>
                  <a:pt x="919463" y="157756"/>
                </a:cubicBezTo>
                <a:cubicBezTo>
                  <a:pt x="1020472" y="258765"/>
                  <a:pt x="1077218" y="395762"/>
                  <a:pt x="1077217" y="538610"/>
                </a:cubicBezTo>
                <a:cubicBezTo>
                  <a:pt x="1077217" y="681458"/>
                  <a:pt x="1020471" y="818455"/>
                  <a:pt x="919462" y="919464"/>
                </a:cubicBezTo>
                <a:cubicBezTo>
                  <a:pt x="818453" y="1020473"/>
                  <a:pt x="681456" y="1077219"/>
                  <a:pt x="538608" y="1077219"/>
                </a:cubicBezTo>
                <a:cubicBezTo>
                  <a:pt x="395760" y="1077219"/>
                  <a:pt x="258763" y="1020473"/>
                  <a:pt x="157754" y="919464"/>
                </a:cubicBezTo>
                <a:cubicBezTo>
                  <a:pt x="56745" y="818455"/>
                  <a:pt x="-1" y="681458"/>
                  <a:pt x="-1" y="538610"/>
                </a:cubicBezTo>
                <a:lnTo>
                  <a:pt x="0" y="538609"/>
                </a:lnTo>
                <a:close/>
              </a:path>
            </a:pathLst>
          </a:custGeom>
          <a:solidFill>
            <a:srgbClr val="A5B57D"/>
          </a:soli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8235" tIns="188235" rIns="188235" bIns="188235" spcCol="1270" anchor="ctr"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5076057" y="1902658"/>
            <a:ext cx="406794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dirty="0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복잡한 </a:t>
            </a:r>
            <a:r>
              <a:rPr lang="ko-KR" altLang="en-US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시스템의 메신저 이제 그만</a:t>
            </a:r>
            <a:endParaRPr lang="en-US" altLang="ko-KR" dirty="0">
              <a:solidFill>
                <a:srgbClr val="9BBB59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5603123" y="5119091"/>
            <a:ext cx="2839217" cy="3756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dirty="0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정보 보호</a:t>
            </a:r>
            <a:r>
              <a:rPr lang="en-US" altLang="ko-KR" dirty="0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/ </a:t>
            </a:r>
            <a:r>
              <a:rPr lang="ko-KR" altLang="en-US" dirty="0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보안</a:t>
            </a:r>
            <a:endParaRPr lang="en-US" altLang="ko-KR" dirty="0">
              <a:solidFill>
                <a:srgbClr val="9BBB59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5593968" y="3475597"/>
            <a:ext cx="2839217" cy="3756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dirty="0" smtClean="0">
                <a:solidFill>
                  <a:srgbClr val="9BBB59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중요한 업무만 저장한다</a:t>
            </a:r>
            <a:endParaRPr lang="en-US" altLang="ko-KR" dirty="0">
              <a:solidFill>
                <a:srgbClr val="9BBB59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220072" y="2507810"/>
            <a:ext cx="355455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최소한의 기능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접근하기 편하고 사용이 간편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5931895" y="4140286"/>
            <a:ext cx="2839217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중요한 업무만 저장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업무 효율의 극대화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5931895" y="5716545"/>
            <a:ext cx="283921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사내 메신저로 정보보호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  <a:p>
            <a:pPr marL="457200" indent="-457200">
              <a:spcBef>
                <a:spcPct val="50000"/>
              </a:spcBef>
              <a:buFontTx/>
              <a:buAutoNum type="alphaUcPeriod"/>
              <a:defRPr/>
            </a:pPr>
            <a:r>
              <a:rPr lang="ko-KR" altLang="en-US" sz="16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rPr>
              <a:t> 필요에 의해 기능 제한</a:t>
            </a:r>
            <a:endParaRPr lang="en-US" altLang="ko-KR" sz="1600" dirty="0" smtClean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Y견고딕" pitchFamily="18" charset="-127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</a:t>
            </a:r>
            <a:r>
              <a:rPr lang="ko-KR" altLang="en-US" sz="3800" dirty="0" smtClean="0">
                <a:solidFill>
                  <a:prstClr val="white"/>
                </a:solidFill>
                <a:latin typeface="Arial Black" pitchFamily="34" charset="0"/>
              </a:rPr>
              <a:t>의 장점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971500" y="2374525"/>
            <a:ext cx="2913192" cy="2913192"/>
            <a:chOff x="899592" y="2492896"/>
            <a:chExt cx="2913192" cy="2913192"/>
          </a:xfrm>
        </p:grpSpPr>
        <p:sp>
          <p:nvSpPr>
            <p:cNvPr id="6" name="자유형 5"/>
            <p:cNvSpPr/>
            <p:nvPr/>
          </p:nvSpPr>
          <p:spPr>
            <a:xfrm>
              <a:off x="899592" y="2492896"/>
              <a:ext cx="2913192" cy="2913192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noFill/>
            <a:ln w="254000">
              <a:solidFill>
                <a:schemeClr val="tx1">
                  <a:alpha val="8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prstClr val="white">
                      <a:lumMod val="9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TEXT</a:t>
              </a:r>
              <a:endParaRPr lang="ko-KR" altLang="en-US" sz="2400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1115617" y="2708921"/>
              <a:ext cx="2481143" cy="2481143"/>
            </a:xfrm>
            <a:custGeom>
              <a:avLst/>
              <a:gdLst>
                <a:gd name="connsiteX0" fmla="*/ 0 w 1538882"/>
                <a:gd name="connsiteY0" fmla="*/ 769441 h 1538882"/>
                <a:gd name="connsiteX1" fmla="*/ 225365 w 1538882"/>
                <a:gd name="connsiteY1" fmla="*/ 225364 h 1538882"/>
                <a:gd name="connsiteX2" fmla="*/ 769443 w 1538882"/>
                <a:gd name="connsiteY2" fmla="*/ 1 h 1538882"/>
                <a:gd name="connsiteX3" fmla="*/ 1313520 w 1538882"/>
                <a:gd name="connsiteY3" fmla="*/ 225366 h 1538882"/>
                <a:gd name="connsiteX4" fmla="*/ 1538883 w 1538882"/>
                <a:gd name="connsiteY4" fmla="*/ 769444 h 1538882"/>
                <a:gd name="connsiteX5" fmla="*/ 1313519 w 1538882"/>
                <a:gd name="connsiteY5" fmla="*/ 1313521 h 1538882"/>
                <a:gd name="connsiteX6" fmla="*/ 769442 w 1538882"/>
                <a:gd name="connsiteY6" fmla="*/ 1538885 h 1538882"/>
                <a:gd name="connsiteX7" fmla="*/ 225365 w 1538882"/>
                <a:gd name="connsiteY7" fmla="*/ 1313520 h 1538882"/>
                <a:gd name="connsiteX8" fmla="*/ 1 w 1538882"/>
                <a:gd name="connsiteY8" fmla="*/ 769443 h 1538882"/>
                <a:gd name="connsiteX9" fmla="*/ 0 w 1538882"/>
                <a:gd name="connsiteY9" fmla="*/ 769441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882" h="1538882">
                  <a:moveTo>
                    <a:pt x="0" y="769441"/>
                  </a:moveTo>
                  <a:cubicBezTo>
                    <a:pt x="0" y="565372"/>
                    <a:pt x="81066" y="369662"/>
                    <a:pt x="225365" y="225364"/>
                  </a:cubicBezTo>
                  <a:cubicBezTo>
                    <a:pt x="369663" y="81066"/>
                    <a:pt x="565374" y="0"/>
                    <a:pt x="769443" y="1"/>
                  </a:cubicBezTo>
                  <a:cubicBezTo>
                    <a:pt x="973512" y="1"/>
                    <a:pt x="1169222" y="81067"/>
                    <a:pt x="1313520" y="225366"/>
                  </a:cubicBezTo>
                  <a:cubicBezTo>
                    <a:pt x="1457818" y="369664"/>
                    <a:pt x="1538884" y="565375"/>
                    <a:pt x="1538883" y="769444"/>
                  </a:cubicBezTo>
                  <a:cubicBezTo>
                    <a:pt x="1538883" y="973513"/>
                    <a:pt x="1457817" y="1169223"/>
                    <a:pt x="1313519" y="1313521"/>
                  </a:cubicBezTo>
                  <a:cubicBezTo>
                    <a:pt x="1169221" y="1457819"/>
                    <a:pt x="973510" y="1538885"/>
                    <a:pt x="769442" y="1538885"/>
                  </a:cubicBezTo>
                  <a:cubicBezTo>
                    <a:pt x="565373" y="1538885"/>
                    <a:pt x="369663" y="1457819"/>
                    <a:pt x="225365" y="1313520"/>
                  </a:cubicBezTo>
                  <a:cubicBezTo>
                    <a:pt x="81067" y="1169222"/>
                    <a:pt x="1" y="973511"/>
                    <a:pt x="1" y="769443"/>
                  </a:cubicBezTo>
                  <a:cubicBezTo>
                    <a:pt x="1" y="769442"/>
                    <a:pt x="0" y="769442"/>
                    <a:pt x="0" y="769441"/>
                  </a:cubicBezTo>
                  <a:close/>
                </a:path>
              </a:pathLst>
            </a:custGeom>
            <a:gradFill>
              <a:gsLst>
                <a:gs pos="0">
                  <a:srgbClr val="C03700"/>
                </a:gs>
                <a:gs pos="50000">
                  <a:srgbClr val="FF9201"/>
                </a:gs>
                <a:gs pos="100000">
                  <a:srgbClr val="FFFF00"/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69814" tIns="269814" rIns="269814" bIns="269814" spcCol="1270" anchor="ctr"/>
            <a:lstStyle/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sz="32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서비스 </a:t>
              </a:r>
              <a:endParaRPr lang="en-US" altLang="ko-KR" sz="32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  <a:p>
              <a:pPr algn="ctr" defTabSz="1555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sz="32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itchFamily="18" charset="-127"/>
                  <a:ea typeface="휴먼둥근헤드라인" pitchFamily="18" charset="-127"/>
                </a:rPr>
                <a:t>특징</a:t>
              </a:r>
              <a:endParaRPr lang="ko-KR" altLang="en-US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899592" y="2276872"/>
            <a:ext cx="3143968" cy="3143968"/>
            <a:chOff x="2368167" y="-929547"/>
            <a:chExt cx="3672408" cy="3672408"/>
          </a:xfrm>
        </p:grpSpPr>
        <p:sp>
          <p:nvSpPr>
            <p:cNvPr id="9" name="타원 8"/>
            <p:cNvSpPr/>
            <p:nvPr/>
          </p:nvSpPr>
          <p:spPr>
            <a:xfrm>
              <a:off x="2368167" y="-929547"/>
              <a:ext cx="3672408" cy="3672408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 flipH="1">
              <a:off x="2411760" y="1628800"/>
              <a:ext cx="708789" cy="63529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67944" y="2132856"/>
            <a:ext cx="30241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자동 생성되는 조직도 리스트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중요한 업무 지시 사항 및 전달사항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501008"/>
            <a:ext cx="3024188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간편한 보고서 양식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회의 기능에 자동 저장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4653136"/>
            <a:ext cx="3024188" cy="877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>
              <a:defRPr/>
            </a:pPr>
            <a:endParaRPr lang="en-US" altLang="ko-KR" sz="500" b="1" dirty="0" smtClean="0">
              <a:solidFill>
                <a:prstClr val="black"/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모든 기록 저장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개인별 기능 제한 및 보안 설정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2790802" y="2142381"/>
            <a:ext cx="950913" cy="950913"/>
            <a:chOff x="2718842" y="2142381"/>
            <a:chExt cx="950913" cy="950913"/>
          </a:xfrm>
        </p:grpSpPr>
        <p:sp>
          <p:nvSpPr>
            <p:cNvPr id="15" name="자유형 14"/>
            <p:cNvSpPr/>
            <p:nvPr/>
          </p:nvSpPr>
          <p:spPr>
            <a:xfrm>
              <a:off x="2762251" y="218579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718842" y="214238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그룹 16"/>
          <p:cNvGrpSpPr/>
          <p:nvPr/>
        </p:nvGrpSpPr>
        <p:grpSpPr>
          <a:xfrm>
            <a:off x="3405015" y="3376054"/>
            <a:ext cx="950913" cy="950913"/>
            <a:chOff x="3232447" y="3385591"/>
            <a:chExt cx="950913" cy="950913"/>
          </a:xfrm>
        </p:grpSpPr>
        <p:sp>
          <p:nvSpPr>
            <p:cNvPr id="18" name="자유형 17"/>
            <p:cNvSpPr/>
            <p:nvPr/>
          </p:nvSpPr>
          <p:spPr>
            <a:xfrm>
              <a:off x="3275856" y="3429000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232447" y="3385591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그룹 19"/>
          <p:cNvGrpSpPr/>
          <p:nvPr/>
        </p:nvGrpSpPr>
        <p:grpSpPr>
          <a:xfrm>
            <a:off x="2790802" y="4609727"/>
            <a:ext cx="950913" cy="950913"/>
            <a:chOff x="2800399" y="4609727"/>
            <a:chExt cx="950913" cy="950913"/>
          </a:xfrm>
        </p:grpSpPr>
        <p:sp>
          <p:nvSpPr>
            <p:cNvPr id="21" name="자유형 20"/>
            <p:cNvSpPr/>
            <p:nvPr/>
          </p:nvSpPr>
          <p:spPr>
            <a:xfrm>
              <a:off x="2843808" y="4653136"/>
              <a:ext cx="864094" cy="864094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800399" y="4609727"/>
              <a:ext cx="950913" cy="950913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157755 w 1077217"/>
                <a:gd name="connsiteY1" fmla="*/ 157755 h 1077217"/>
                <a:gd name="connsiteX2" fmla="*/ 538609 w 1077217"/>
                <a:gd name="connsiteY2" fmla="*/ 1 h 1077217"/>
                <a:gd name="connsiteX3" fmla="*/ 919463 w 1077217"/>
                <a:gd name="connsiteY3" fmla="*/ 157756 h 1077217"/>
                <a:gd name="connsiteX4" fmla="*/ 1077217 w 1077217"/>
                <a:gd name="connsiteY4" fmla="*/ 538610 h 1077217"/>
                <a:gd name="connsiteX5" fmla="*/ 919462 w 1077217"/>
                <a:gd name="connsiteY5" fmla="*/ 919464 h 1077217"/>
                <a:gd name="connsiteX6" fmla="*/ 538608 w 1077217"/>
                <a:gd name="connsiteY6" fmla="*/ 1077219 h 1077217"/>
                <a:gd name="connsiteX7" fmla="*/ 157754 w 1077217"/>
                <a:gd name="connsiteY7" fmla="*/ 919464 h 1077217"/>
                <a:gd name="connsiteX8" fmla="*/ -1 w 1077217"/>
                <a:gd name="connsiteY8" fmla="*/ 538610 h 1077217"/>
                <a:gd name="connsiteX9" fmla="*/ 0 w 1077217"/>
                <a:gd name="connsiteY9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395761"/>
                    <a:pt x="56747" y="258764"/>
                    <a:pt x="157755" y="157755"/>
                  </a:cubicBezTo>
                  <a:cubicBezTo>
                    <a:pt x="258764" y="56746"/>
                    <a:pt x="395761" y="0"/>
                    <a:pt x="538609" y="1"/>
                  </a:cubicBezTo>
                  <a:cubicBezTo>
                    <a:pt x="681457" y="1"/>
                    <a:pt x="818454" y="56748"/>
                    <a:pt x="919463" y="157756"/>
                  </a:cubicBezTo>
                  <a:cubicBezTo>
                    <a:pt x="1020472" y="258765"/>
                    <a:pt x="1077218" y="395762"/>
                    <a:pt x="1077217" y="538610"/>
                  </a:cubicBezTo>
                  <a:cubicBezTo>
                    <a:pt x="1077217" y="681458"/>
                    <a:pt x="1020471" y="818455"/>
                    <a:pt x="919462" y="919464"/>
                  </a:cubicBezTo>
                  <a:cubicBezTo>
                    <a:pt x="818453" y="1020473"/>
                    <a:pt x="681456" y="1077219"/>
                    <a:pt x="538608" y="1077219"/>
                  </a:cubicBezTo>
                  <a:cubicBezTo>
                    <a:pt x="395760" y="1077219"/>
                    <a:pt x="258763" y="1020473"/>
                    <a:pt x="157754" y="919464"/>
                  </a:cubicBezTo>
                  <a:cubicBezTo>
                    <a:pt x="56745" y="818455"/>
                    <a:pt x="-1" y="681458"/>
                    <a:pt x="-1" y="538610"/>
                  </a:cubicBezTo>
                  <a:lnTo>
                    <a:pt x="0" y="538609"/>
                  </a:lnTo>
                  <a:close/>
                </a:path>
              </a:pathLst>
            </a:custGeom>
            <a:noFill/>
            <a:ln w="1016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8235" tIns="188235" rIns="188235" bIns="188235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24684" y="2417782"/>
            <a:ext cx="917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 쪽지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8897" y="3651455"/>
            <a:ext cx="917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보고서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4684" y="4885128"/>
            <a:ext cx="917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 보안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</a:t>
            </a:r>
            <a:r>
              <a:rPr lang="ko-KR" altLang="en-US" sz="3800" dirty="0" smtClean="0">
                <a:solidFill>
                  <a:prstClr val="white"/>
                </a:solidFill>
                <a:latin typeface="Arial Black" pitchFamily="34" charset="0"/>
              </a:rPr>
              <a:t>주요 기능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28650" y="806450"/>
            <a:ext cx="810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간편하지만 강력한 기능</a:t>
            </a:r>
            <a:endParaRPr lang="en-US" altLang="ko-KR" sz="1600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Use Case Diagram1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251520" y="1340768"/>
            <a:ext cx="8892480" cy="5112568"/>
          </a:xfrm>
          <a:prstGeom prst="rect">
            <a:avLst/>
          </a:prstGeom>
        </p:spPr>
      </p:pic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</a:t>
            </a:r>
            <a:r>
              <a:rPr lang="en-US" altLang="ko-KR" sz="3200" dirty="0" smtClean="0">
                <a:solidFill>
                  <a:prstClr val="white"/>
                </a:solidFill>
                <a:latin typeface="Arial Black" pitchFamily="34" charset="0"/>
              </a:rPr>
              <a:t>(use-case Diagram)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</a:t>
            </a:r>
            <a:r>
              <a:rPr lang="en-US" altLang="ko-KR" sz="3200" dirty="0" smtClean="0">
                <a:solidFill>
                  <a:prstClr val="white"/>
                </a:solidFill>
                <a:latin typeface="Arial Black" pitchFamily="34" charset="0"/>
              </a:rPr>
              <a:t>(Class-Diagram)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4" name="그림 3" descr="Class Diagram.bmp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836712"/>
            <a:ext cx="8472637" cy="5767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</a:t>
            </a:r>
            <a:r>
              <a:rPr lang="ko-KR" altLang="en-US" sz="3200" dirty="0" smtClean="0">
                <a:solidFill>
                  <a:prstClr val="white"/>
                </a:solidFill>
                <a:latin typeface="Arial Black" pitchFamily="34" charset="0"/>
              </a:rPr>
              <a:t>프로그램 명세서 </a:t>
            </a:r>
            <a:r>
              <a:rPr lang="en-US" altLang="ko-KR" sz="3200" dirty="0" smtClean="0">
                <a:solidFill>
                  <a:prstClr val="white"/>
                </a:solidFill>
                <a:latin typeface="Arial Black" pitchFamily="34" charset="0"/>
              </a:rPr>
              <a:t>-1-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4" name="그림 3" descr="로그인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52736"/>
            <a:ext cx="3305175" cy="520119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644008" y="3861048"/>
            <a:ext cx="4032448" cy="1224136"/>
          </a:xfrm>
          <a:prstGeom prst="wedgeRoundRectCallout">
            <a:avLst>
              <a:gd name="adj1" fmla="val -99353"/>
              <a:gd name="adj2" fmla="val -1236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간편하게 </a:t>
            </a:r>
            <a:r>
              <a:rPr lang="ko-KR" altLang="en-US" dirty="0" err="1" smtClean="0">
                <a:solidFill>
                  <a:schemeClr val="tx1"/>
                </a:solidFill>
              </a:rPr>
              <a:t>사번과</a:t>
            </a:r>
            <a:r>
              <a:rPr lang="ko-KR" altLang="en-US" dirty="0" smtClean="0">
                <a:solidFill>
                  <a:schemeClr val="tx1"/>
                </a:solidFill>
              </a:rPr>
              <a:t> 비번만으로 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보안을 위한 기능 삽입 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88024" y="1052736"/>
            <a:ext cx="3744416" cy="1296144"/>
          </a:xfrm>
          <a:prstGeom prst="wedgeRoundRectCallout">
            <a:avLst>
              <a:gd name="adj1" fmla="val -126533"/>
              <a:gd name="adj2" fmla="val -13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 </a:t>
            </a:r>
            <a:r>
              <a:rPr lang="ko-KR" altLang="en-US" dirty="0" err="1" smtClean="0">
                <a:solidFill>
                  <a:schemeClr val="tx1"/>
                </a:solidFill>
              </a:rPr>
              <a:t>사항및</a:t>
            </a:r>
            <a:r>
              <a:rPr lang="ko-KR" altLang="en-US" dirty="0" smtClean="0">
                <a:solidFill>
                  <a:schemeClr val="tx1"/>
                </a:solidFill>
              </a:rPr>
              <a:t> 회사 일정을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간편하게 </a:t>
            </a:r>
            <a:r>
              <a:rPr lang="ko-KR" altLang="en-US" dirty="0" err="1" smtClean="0">
                <a:solidFill>
                  <a:schemeClr val="tx1"/>
                </a:solidFill>
              </a:rPr>
              <a:t>나타낼수</a:t>
            </a:r>
            <a:r>
              <a:rPr lang="ko-KR" altLang="en-US" dirty="0" smtClean="0">
                <a:solidFill>
                  <a:schemeClr val="tx1"/>
                </a:solidFill>
              </a:rPr>
              <a:t>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   </a:t>
            </a:r>
            <a:r>
              <a:rPr lang="ko-KR" altLang="en-US" sz="3200" dirty="0" smtClean="0">
                <a:solidFill>
                  <a:prstClr val="white"/>
                </a:solidFill>
                <a:latin typeface="Arial Black" pitchFamily="34" charset="0"/>
              </a:rPr>
              <a:t>프로그램 명세서 </a:t>
            </a:r>
            <a:r>
              <a:rPr lang="en-US" altLang="ko-KR" sz="3200" dirty="0" smtClean="0">
                <a:solidFill>
                  <a:prstClr val="white"/>
                </a:solidFill>
                <a:latin typeface="Arial Black" pitchFamily="34" charset="0"/>
              </a:rPr>
              <a:t>-2-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3" name="그림 2" descr="메인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275" y="1052736"/>
            <a:ext cx="3375421" cy="5000625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4427984" y="1268760"/>
            <a:ext cx="3384376" cy="576064"/>
          </a:xfrm>
          <a:prstGeom prst="wedgeRoundRectCallout">
            <a:avLst>
              <a:gd name="adj1" fmla="val -88177"/>
              <a:gd name="adj2" fmla="val 609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서버에 저장된 개인정보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4427984" y="2852936"/>
            <a:ext cx="3384376" cy="792088"/>
          </a:xfrm>
          <a:prstGeom prst="wedgeRectCallout">
            <a:avLst>
              <a:gd name="adj1" fmla="val -89425"/>
              <a:gd name="adj2" fmla="val 607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 생성되는 조직도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원클릭</a:t>
            </a:r>
            <a:r>
              <a:rPr lang="ko-KR" altLang="en-US" dirty="0" smtClean="0">
                <a:solidFill>
                  <a:schemeClr val="tx1"/>
                </a:solidFill>
              </a:rPr>
              <a:t> 메시지 전송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644008" y="4869160"/>
            <a:ext cx="3312368" cy="864096"/>
          </a:xfrm>
          <a:prstGeom prst="wedgeRoundRectCallout">
            <a:avLst>
              <a:gd name="adj1" fmla="val -111478"/>
              <a:gd name="adj2" fmla="val 451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각종 생활 정보 </a:t>
            </a:r>
            <a:r>
              <a:rPr lang="ko-KR" altLang="en-US" dirty="0" smtClean="0"/>
              <a:t>출력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</a:t>
            </a:r>
            <a:r>
              <a:rPr lang="ko-KR" altLang="en-US" sz="3200" dirty="0" smtClean="0">
                <a:solidFill>
                  <a:prstClr val="white"/>
                </a:solidFill>
                <a:latin typeface="Arial Black" pitchFamily="34" charset="0"/>
              </a:rPr>
              <a:t>프로그램 명세서 </a:t>
            </a:r>
            <a:r>
              <a:rPr lang="en-US" altLang="ko-KR" sz="3200" dirty="0" smtClean="0">
                <a:solidFill>
                  <a:prstClr val="white"/>
                </a:solidFill>
                <a:latin typeface="Arial Black" pitchFamily="34" charset="0"/>
              </a:rPr>
              <a:t>-3-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3" name="그림 2" descr="서버프로그램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4896544" cy="4820816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5652120" y="1700808"/>
            <a:ext cx="3275856" cy="936104"/>
          </a:xfrm>
          <a:prstGeom prst="wedgeRoundRectCallout">
            <a:avLst>
              <a:gd name="adj1" fmla="val -65003"/>
              <a:gd name="adj2" fmla="val 961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정보를 리스트로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724128" y="4221088"/>
            <a:ext cx="2988840" cy="1368152"/>
          </a:xfrm>
          <a:prstGeom prst="wedgeRoundRectCallout">
            <a:avLst>
              <a:gd name="adj1" fmla="val -117035"/>
              <a:gd name="adj2" fmla="val -133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기록 및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메시지등</a:t>
            </a:r>
            <a:r>
              <a:rPr lang="ko-KR" altLang="en-US" dirty="0" smtClean="0">
                <a:solidFill>
                  <a:schemeClr val="tx1"/>
                </a:solidFill>
              </a:rPr>
              <a:t> 각종 정보를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로그로 자동 저장 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3"/>
            </a:gs>
            <a:gs pos="37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2"/>
          <p:cNvSpPr>
            <a:spLocks noChangeArrowheads="1"/>
          </p:cNvSpPr>
          <p:nvPr/>
        </p:nvSpPr>
        <p:spPr bwMode="auto">
          <a:xfrm flipH="1">
            <a:off x="1475656" y="2667472"/>
            <a:ext cx="936104" cy="671993"/>
          </a:xfrm>
          <a:prstGeom prst="flowChartAlternateProcess">
            <a:avLst/>
          </a:prstGeom>
          <a:solidFill>
            <a:schemeClr val="accent3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92"/>
          <p:cNvSpPr>
            <a:spLocks noChangeArrowheads="1"/>
          </p:cNvSpPr>
          <p:nvPr/>
        </p:nvSpPr>
        <p:spPr bwMode="auto">
          <a:xfrm flipH="1">
            <a:off x="2555776" y="2667472"/>
            <a:ext cx="5112568" cy="671993"/>
          </a:xfrm>
          <a:prstGeom prst="flowChartAlternateProcess">
            <a:avLst/>
          </a:prstGeom>
          <a:solidFill>
            <a:schemeClr val="accent3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메신저는 개인의 커뮤니케이션 도구가 아님</a:t>
            </a:r>
            <a:endParaRPr lang="ko-KR" alt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 flipH="1">
            <a:off x="1331640" y="2595464"/>
            <a:ext cx="6480720" cy="816009"/>
          </a:xfrm>
          <a:prstGeom prst="flowChartAlternateProcess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1403648" y="2624534"/>
            <a:ext cx="6336704" cy="772046"/>
            <a:chOff x="1475656" y="1873894"/>
            <a:chExt cx="6264696" cy="772046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 rot="10800000">
              <a:off x="1475656" y="2439937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0800000" flipV="1">
              <a:off x="1475656" y="1873894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AutoShape 92"/>
          <p:cNvSpPr>
            <a:spLocks noChangeArrowheads="1"/>
          </p:cNvSpPr>
          <p:nvPr/>
        </p:nvSpPr>
        <p:spPr bwMode="auto">
          <a:xfrm flipH="1">
            <a:off x="1475656" y="3819600"/>
            <a:ext cx="936104" cy="671993"/>
          </a:xfrm>
          <a:prstGeom prst="flowChartAlternateProcess">
            <a:avLst/>
          </a:prstGeom>
          <a:solidFill>
            <a:schemeClr val="bg1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endParaRPr lang="ko-KR" altLang="en-US" sz="2400" dirty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flipH="1">
            <a:off x="2555776" y="3819600"/>
            <a:ext cx="5112568" cy="671993"/>
          </a:xfrm>
          <a:prstGeom prst="flowChartAlternateProcess">
            <a:avLst/>
          </a:prstGeom>
          <a:solidFill>
            <a:schemeClr val="bg1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복잡하지 않은 기본 기능에 충실</a:t>
            </a:r>
            <a:endParaRPr lang="ko-KR" altLang="en-US" dirty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92"/>
          <p:cNvSpPr>
            <a:spLocks noChangeArrowheads="1"/>
          </p:cNvSpPr>
          <p:nvPr/>
        </p:nvSpPr>
        <p:spPr bwMode="auto">
          <a:xfrm flipH="1">
            <a:off x="1331640" y="3747592"/>
            <a:ext cx="6480720" cy="816009"/>
          </a:xfrm>
          <a:prstGeom prst="flowChartAlternateProcess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13"/>
          <p:cNvGrpSpPr/>
          <p:nvPr/>
        </p:nvGrpSpPr>
        <p:grpSpPr>
          <a:xfrm>
            <a:off x="1403648" y="3776662"/>
            <a:ext cx="6336704" cy="772046"/>
            <a:chOff x="1475656" y="1873894"/>
            <a:chExt cx="6264696" cy="772046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 rot="10800000">
              <a:off x="1475656" y="2439937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10800000" flipV="1">
              <a:off x="1475656" y="1873894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AutoShape 92"/>
          <p:cNvSpPr>
            <a:spLocks noChangeArrowheads="1"/>
          </p:cNvSpPr>
          <p:nvPr/>
        </p:nvSpPr>
        <p:spPr bwMode="auto">
          <a:xfrm flipH="1">
            <a:off x="1462008" y="4971728"/>
            <a:ext cx="1021760" cy="671993"/>
          </a:xfrm>
          <a:prstGeom prst="flowChartAlternateProcess">
            <a:avLst/>
          </a:prstGeom>
          <a:solidFill>
            <a:schemeClr val="bg1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ko-KR" sz="2400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endParaRPr lang="ko-KR" altLang="en-US" sz="2400" dirty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auto">
          <a:xfrm flipH="1">
            <a:off x="2555776" y="4971728"/>
            <a:ext cx="5112568" cy="671993"/>
          </a:xfrm>
          <a:prstGeom prst="flowChartAlternateProcess">
            <a:avLst/>
          </a:prstGeom>
          <a:solidFill>
            <a:schemeClr val="bg1"/>
          </a:solidFill>
          <a:ln w="50800">
            <a:noFill/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ko-KR" altLang="en-US" dirty="0" smtClean="0">
                <a:solidFill>
                  <a:srgbClr val="9BBB5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맞춤형 서식으로 업무 효율 증대</a:t>
            </a:r>
            <a:endParaRPr lang="ko-KR" altLang="en-US" dirty="0">
              <a:solidFill>
                <a:srgbClr val="9BBB5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92"/>
          <p:cNvSpPr>
            <a:spLocks noChangeArrowheads="1"/>
          </p:cNvSpPr>
          <p:nvPr/>
        </p:nvSpPr>
        <p:spPr bwMode="auto">
          <a:xfrm flipH="1">
            <a:off x="1331640" y="4899720"/>
            <a:ext cx="6480720" cy="816009"/>
          </a:xfrm>
          <a:prstGeom prst="flowChartAlternateProcess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olid"/>
            <a:headEnd/>
            <a:tailEnd/>
          </a:ln>
          <a:effectLst>
            <a:outerShdw blurRad="1778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19"/>
          <p:cNvGrpSpPr/>
          <p:nvPr/>
        </p:nvGrpSpPr>
        <p:grpSpPr>
          <a:xfrm>
            <a:off x="1403648" y="4928790"/>
            <a:ext cx="6336704" cy="772046"/>
            <a:chOff x="1475656" y="1873894"/>
            <a:chExt cx="6264696" cy="772046"/>
          </a:xfrm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 rot="10800000">
              <a:off x="1475656" y="2439937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rgbClr val="9BBB59">
                    <a:lumMod val="50000"/>
                  </a:srgbClr>
                </a:solidFill>
              </a:endParaRP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 rot="10800000" flipV="1">
              <a:off x="1475656" y="1873894"/>
              <a:ext cx="6264696" cy="2060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rgbClr val="9BBB59">
                    <a:lumMod val="50000"/>
                  </a:srgbClr>
                </a:solidFill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49238" y="139700"/>
            <a:ext cx="86804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P-Messenger  - </a:t>
            </a:r>
            <a:r>
              <a:rPr lang="ko-KR" altLang="en-US" sz="3800" dirty="0" smtClean="0">
                <a:solidFill>
                  <a:prstClr val="white"/>
                </a:solidFill>
                <a:latin typeface="Arial Black" pitchFamily="34" charset="0"/>
              </a:rPr>
              <a:t>맺음말 </a:t>
            </a:r>
            <a:r>
              <a:rPr lang="en-US" altLang="ko-KR" sz="3800" dirty="0" smtClean="0">
                <a:solidFill>
                  <a:prstClr val="white"/>
                </a:solidFill>
                <a:latin typeface="Arial Black" pitchFamily="34" charset="0"/>
              </a:rPr>
              <a:t>- </a:t>
            </a:r>
            <a:endParaRPr lang="en-US" altLang="ko-KR" sz="3800" dirty="0">
              <a:solidFill>
                <a:prstClr val="white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192</Words>
  <Application>Microsoft Office PowerPoint</Application>
  <PresentationFormat>화면 슬라이드 쇼(4:3)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Office 테마</vt:lpstr>
      <vt:lpstr>1_Office 테마</vt:lpstr>
      <vt:lpstr>2_Office 테마</vt:lpstr>
      <vt:lpstr>3_Office 테마</vt:lpstr>
      <vt:lpstr>4_Office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 단색</dc:title>
  <dc:creator>Kim Il Jung</dc:creator>
  <cp:lastModifiedBy>sin</cp:lastModifiedBy>
  <cp:revision>351</cp:revision>
  <dcterms:created xsi:type="dcterms:W3CDTF">2010-07-10T14:21:35Z</dcterms:created>
  <dcterms:modified xsi:type="dcterms:W3CDTF">2011-01-30T07:27:53Z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25 단색</vt:lpwstr>
  </property>
  <property fmtid="{D5CDD505-2E9C-101B-9397-08002B2CF9AE}" pid="3" name="SlideDescription">
    <vt:lpwstr/>
  </property>
</Properties>
</file>