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716421-2E91-44EB-BB6D-ABB9323FE9B0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988AEA-DB3F-4D0C-83D7-A22DC2096C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스케줄러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권대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42440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5216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7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8660" indent="-571500">
              <a:buFont typeface="+mj-lt"/>
              <a:buAutoNum type="romanUcPeriod"/>
            </a:pPr>
            <a:r>
              <a:rPr lang="ko-KR" altLang="en-US" sz="3200" b="1" dirty="0" smtClean="0"/>
              <a:t>제작동기</a:t>
            </a:r>
            <a:endParaRPr lang="en-US" altLang="ko-KR" sz="3200" b="1" dirty="0" smtClean="0"/>
          </a:p>
          <a:p>
            <a:pPr marL="708660" indent="-571500">
              <a:buFont typeface="+mj-lt"/>
              <a:buAutoNum type="romanUcPeriod"/>
            </a:pPr>
            <a:r>
              <a:rPr lang="ko-KR" altLang="en-US" sz="3200" b="1" dirty="0" smtClean="0"/>
              <a:t>프로그램 구조</a:t>
            </a:r>
            <a:endParaRPr lang="en-US" altLang="ko-KR" sz="3200" b="1" dirty="0" smtClean="0"/>
          </a:p>
          <a:p>
            <a:pPr marL="708660" indent="-571500">
              <a:buFont typeface="+mj-lt"/>
              <a:buAutoNum type="romanUcPeriod"/>
            </a:pPr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  <a:p>
            <a:pPr marL="708660" indent="-571500">
              <a:buFont typeface="+mj-lt"/>
              <a:buAutoNum type="romanUcPeriod"/>
            </a:pPr>
            <a:r>
              <a:rPr lang="ko-KR" altLang="en-US" sz="3200" b="1" dirty="0" smtClean="0"/>
              <a:t>프로그램 시현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4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교육 내용 기본에 충실한 프로그램</a:t>
            </a:r>
            <a:endParaRPr lang="en-US" altLang="ko-KR" sz="3200" dirty="0" smtClean="0"/>
          </a:p>
          <a:p>
            <a:pPr marL="585216" lvl="1" indent="0">
              <a:buNone/>
            </a:pPr>
            <a:r>
              <a:rPr lang="ko-KR" altLang="en-US" dirty="0" smtClean="0"/>
              <a:t>교육기간에 다룬 컴포넌트를 주로 사용하여 기본적인 컴포넌트 활용에 대해서 복습 및 몸에 익힐 수 있는 프로그램 제작을 목표로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3200" dirty="0" smtClean="0"/>
              <a:t>직</a:t>
            </a:r>
            <a:r>
              <a:rPr lang="ko-KR" altLang="en-US" sz="3200" dirty="0"/>
              <a:t>접 </a:t>
            </a:r>
            <a:r>
              <a:rPr lang="ko-KR" altLang="en-US" sz="3200" dirty="0" smtClean="0"/>
              <a:t>사용할 프로그램</a:t>
            </a:r>
            <a:endParaRPr lang="en-US" altLang="ko-KR" sz="3200" dirty="0" smtClean="0"/>
          </a:p>
          <a:p>
            <a:pPr marL="457200" lvl="1" indent="0">
              <a:buNone/>
            </a:pPr>
            <a:r>
              <a:rPr lang="ko-KR" altLang="en-US" dirty="0" smtClean="0"/>
              <a:t>프로젝트 기간 이후에도 직접 사용하여 버그 수정 및 업그레이드를 할 수 있는 주제를 찾다가 스케줄러 프로그램을 선택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TListBox</a:t>
            </a:r>
            <a:r>
              <a:rPr lang="ko-KR" altLang="en-US" dirty="0" smtClean="0"/>
              <a:t>를 기본 날짜 필드로 한 달력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7227"/>
            <a:ext cx="3277741" cy="351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86011" y="3773303"/>
            <a:ext cx="467820" cy="418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9916" y="3328802"/>
            <a:ext cx="3359844" cy="25766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>
            <a:endCxn id="6" idx="2"/>
          </p:cNvCxnSpPr>
          <p:nvPr/>
        </p:nvCxnSpPr>
        <p:spPr>
          <a:xfrm flipV="1">
            <a:off x="2886011" y="4192173"/>
            <a:ext cx="233910" cy="4955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8449" y="4637087"/>
            <a:ext cx="2162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7x6 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en-US" altLang="ko-KR" dirty="0" err="1" smtClean="0">
                <a:solidFill>
                  <a:srgbClr val="FF0000"/>
                </a:solidFill>
              </a:rPr>
              <a:t>TListBox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2708920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Why? </a:t>
            </a:r>
            <a:r>
              <a:rPr lang="en-US" altLang="ko-KR" dirty="0" err="1" smtClean="0"/>
              <a:t>ListBox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스케줄</a:t>
            </a:r>
            <a:r>
              <a:rPr lang="ko-KR" altLang="en-US" dirty="0"/>
              <a:t>러 </a:t>
            </a:r>
            <a:r>
              <a:rPr lang="ko-KR" altLang="en-US" dirty="0" smtClean="0"/>
              <a:t>특성을 고려하여 달력에 내용을 표시하고 한눈에 알아볼 수 있도록 하기 위해서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알</a:t>
            </a:r>
            <a:r>
              <a:rPr lang="ko-KR" altLang="en-US" dirty="0"/>
              <a:t>고 </a:t>
            </a:r>
            <a:r>
              <a:rPr lang="ko-KR" altLang="en-US" dirty="0" smtClean="0"/>
              <a:t>있는 컴포넌트 중에서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선 선택 후 코딩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8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BDE </a:t>
            </a:r>
            <a:r>
              <a:rPr lang="ko-KR" altLang="en-US" dirty="0" smtClean="0"/>
              <a:t>를 이용해 구성한 로컬 형태의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pPr marL="905256" lvl="2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일정에 관한 정보를 저장하기 위한 테이블 작성</a:t>
            </a:r>
            <a:endParaRPr lang="en-US" altLang="ko-KR" dirty="0" smtClean="0"/>
          </a:p>
          <a:p>
            <a:pPr marL="905256" lvl="2" indent="0">
              <a:buNone/>
            </a:pPr>
            <a:r>
              <a:rPr lang="en-US" altLang="ko-KR" dirty="0"/>
              <a:t>:Title, Date, Time, Alarm, Grade, Text </a:t>
            </a:r>
            <a:r>
              <a:rPr lang="ko-KR" altLang="en-US" dirty="0"/>
              <a:t>필드로 구성</a:t>
            </a:r>
            <a:endParaRPr lang="en-US" altLang="ko-KR" dirty="0"/>
          </a:p>
          <a:p>
            <a:pPr marL="905256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추후에 </a:t>
            </a:r>
            <a:r>
              <a:rPr lang="en-US" altLang="ko-KR" dirty="0" err="1" smtClean="0"/>
              <a:t>DBExpress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업그레이드 하며 다시 한번 학습 효과를 얻을 수 있을 것이라는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1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달력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소스를 참고하여 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달력 프로그램에 포함된 기능을 구현하였다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달력에 일정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Query</a:t>
            </a:r>
            <a:r>
              <a:rPr lang="ko-KR" altLang="en-US" dirty="0" smtClean="0"/>
              <a:t>를 통해 조회한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일정을 날짜에 맞춰서 각 날짜 필드의 </a:t>
            </a:r>
            <a:r>
              <a:rPr lang="en-US" altLang="ko-KR" dirty="0" err="1" smtClean="0"/>
              <a:t>Listbox</a:t>
            </a:r>
            <a:r>
              <a:rPr lang="ko-KR" altLang="en-US" dirty="0" smtClean="0"/>
              <a:t>에 일정의 제목을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힌트를 적절히 활용하여 한 눈에 들어오도록 구성</a:t>
            </a:r>
            <a:endParaRPr lang="en-US" altLang="ko-KR" dirty="0"/>
          </a:p>
          <a:p>
            <a:pPr lvl="1"/>
            <a:r>
              <a:rPr lang="ko-KR" altLang="en-US" dirty="0" smtClean="0"/>
              <a:t>등록된 내용을 클릭하여 손쉽게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수정이 가능하도록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외 전체 일정 리스트 관리 페이지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0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0" y="2517337"/>
            <a:ext cx="3183945" cy="341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기능설명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ko-KR" altLang="en-US" dirty="0" smtClean="0"/>
              <a:t>일정 등록</a:t>
            </a:r>
            <a:endParaRPr lang="en-US" altLang="ko-KR" dirty="0" smtClean="0"/>
          </a:p>
          <a:p>
            <a:pPr marL="137160" indent="0">
              <a:buNone/>
            </a:pP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37503" y="4051567"/>
            <a:ext cx="2091038" cy="6015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03593" y="4443701"/>
            <a:ext cx="467820" cy="418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874659" y="4051567"/>
            <a:ext cx="725689" cy="358583"/>
          </a:xfrm>
          <a:prstGeom prst="wedgeRoundRectCallout">
            <a:avLst>
              <a:gd name="adj1" fmla="val -7605"/>
              <a:gd name="adj2" fmla="val 91160"/>
              <a:gd name="adj3" fmla="val 1666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클릭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3" y="2492896"/>
            <a:ext cx="2699320" cy="26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700773" y="4660899"/>
            <a:ext cx="1264680" cy="3302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72" name="직선 연결선 3071"/>
          <p:cNvCxnSpPr/>
          <p:nvPr/>
        </p:nvCxnSpPr>
        <p:spPr>
          <a:xfrm>
            <a:off x="4760589" y="3212976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38117" y="3462908"/>
            <a:ext cx="550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21351"/>
            <a:ext cx="1440160" cy="68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화살표 연결선 42"/>
          <p:cNvCxnSpPr>
            <a:endCxn id="3078" idx="1"/>
          </p:cNvCxnSpPr>
          <p:nvPr/>
        </p:nvCxnSpPr>
        <p:spPr>
          <a:xfrm>
            <a:off x="6333113" y="3621351"/>
            <a:ext cx="1047199" cy="340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기능설명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ko-KR" altLang="en-US" dirty="0" smtClean="0"/>
              <a:t>조회 및 수정</a:t>
            </a:r>
            <a:endParaRPr lang="en-US" altLang="ko-KR" dirty="0" smtClean="0"/>
          </a:p>
          <a:p>
            <a:pPr marL="137160" indent="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3206756" cy="343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644180" y="3999541"/>
            <a:ext cx="725689" cy="358583"/>
          </a:xfrm>
          <a:prstGeom prst="wedgeRoundRectCallout">
            <a:avLst>
              <a:gd name="adj1" fmla="val -7605"/>
              <a:gd name="adj2" fmla="val 91160"/>
              <a:gd name="adj3" fmla="val 1666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클릭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499" y="4600776"/>
            <a:ext cx="467820" cy="10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273050" y="4051567"/>
            <a:ext cx="2091038" cy="6015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60" y="2517337"/>
            <a:ext cx="2700182" cy="260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156176" y="4660899"/>
            <a:ext cx="1844824" cy="3302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기능설명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ko-KR" altLang="en-US" dirty="0" smtClean="0"/>
              <a:t>전체 일정 관리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" y="2378048"/>
            <a:ext cx="3206756" cy="343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82906" y="2091633"/>
            <a:ext cx="725689" cy="358583"/>
          </a:xfrm>
          <a:prstGeom prst="wedgeRoundRectCallout">
            <a:avLst>
              <a:gd name="adj1" fmla="val -7605"/>
              <a:gd name="adj2" fmla="val 91160"/>
              <a:gd name="adj3" fmla="val 1666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클릭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594" y="2619028"/>
            <a:ext cx="594001" cy="149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59646" y="2678832"/>
            <a:ext cx="2755227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672408" cy="43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4F4F4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397</TotalTime>
  <Words>235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광선</vt:lpstr>
      <vt:lpstr>스케줄러 프로그램</vt:lpstr>
      <vt:lpstr>목차</vt:lpstr>
      <vt:lpstr>제작동기</vt:lpstr>
      <vt:lpstr>프로그램 구조(1/2)</vt:lpstr>
      <vt:lpstr>프로그램 구조(2/2)</vt:lpstr>
      <vt:lpstr>시나리오</vt:lpstr>
      <vt:lpstr>기능설명(1/3)</vt:lpstr>
      <vt:lpstr>기능설명(2/3)</vt:lpstr>
      <vt:lpstr>기능설명(3/3)</vt:lpstr>
      <vt:lpstr>프로그램 시현</vt:lpstr>
    </vt:vector>
  </TitlesOfParts>
  <Company>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블랙에디션</cp:lastModifiedBy>
  <cp:revision>11</cp:revision>
  <dcterms:created xsi:type="dcterms:W3CDTF">2011-01-30T17:26:07Z</dcterms:created>
  <dcterms:modified xsi:type="dcterms:W3CDTF">2011-01-31T00:03:32Z</dcterms:modified>
</cp:coreProperties>
</file>