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E3164-765F-4502-A271-96831B300D2D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46C2B2E-FD43-450C-92D0-6694A8043D94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테스트문제선택</a:t>
          </a:r>
          <a:endParaRPr lang="en-US" altLang="ko-KR" dirty="0" smtClean="0"/>
        </a:p>
      </dgm:t>
    </dgm:pt>
    <dgm:pt modelId="{8F2FEA22-1294-4CB5-81EC-FCEE7074F2C5}" type="parTrans" cxnId="{3C5B7F04-6D5E-4EAB-9DA1-786C74F36BE7}">
      <dgm:prSet/>
      <dgm:spPr/>
      <dgm:t>
        <a:bodyPr/>
        <a:lstStyle/>
        <a:p>
          <a:pPr latinLnBrk="1"/>
          <a:endParaRPr lang="ko-KR" altLang="en-US"/>
        </a:p>
      </dgm:t>
    </dgm:pt>
    <dgm:pt modelId="{3E70F1D8-B288-466A-89AA-AED1B209DDC5}" type="sibTrans" cxnId="{3C5B7F04-6D5E-4EAB-9DA1-786C74F36BE7}">
      <dgm:prSet/>
      <dgm:spPr/>
      <dgm:t>
        <a:bodyPr/>
        <a:lstStyle/>
        <a:p>
          <a:pPr latinLnBrk="1"/>
          <a:endParaRPr lang="ko-KR" altLang="en-US"/>
        </a:p>
      </dgm:t>
    </dgm:pt>
    <dgm:pt modelId="{77A00C3C-9CC1-4839-A658-6772662BA887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smtClean="0"/>
            <a:t>결과목록</a:t>
          </a:r>
          <a:endParaRPr lang="en-US" altLang="ko-KR" dirty="0" smtClean="0"/>
        </a:p>
      </dgm:t>
    </dgm:pt>
    <dgm:pt modelId="{2A10A530-0C0D-4730-B6BF-120DD2D4734A}" type="parTrans" cxnId="{AF1D9B19-1D06-4E73-A69D-1CE7C25888D1}">
      <dgm:prSet/>
      <dgm:spPr/>
      <dgm:t>
        <a:bodyPr/>
        <a:lstStyle/>
        <a:p>
          <a:pPr latinLnBrk="1"/>
          <a:endParaRPr lang="ko-KR" altLang="en-US"/>
        </a:p>
      </dgm:t>
    </dgm:pt>
    <dgm:pt modelId="{10A01E30-3009-4C66-8E1F-6A354C99F1E5}" type="sibTrans" cxnId="{AF1D9B19-1D06-4E73-A69D-1CE7C25888D1}">
      <dgm:prSet/>
      <dgm:spPr/>
      <dgm:t>
        <a:bodyPr/>
        <a:lstStyle/>
        <a:p>
          <a:pPr latinLnBrk="1"/>
          <a:endParaRPr lang="ko-KR" altLang="en-US"/>
        </a:p>
      </dgm:t>
    </dgm:pt>
    <dgm:pt modelId="{3AE9BEE5-9E27-4E42-9068-19DA2A633B76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문제풀기</a:t>
          </a:r>
          <a:endParaRPr lang="en-US" altLang="ko-KR" dirty="0" smtClean="0"/>
        </a:p>
      </dgm:t>
    </dgm:pt>
    <dgm:pt modelId="{B70604A6-C2C3-481C-92B4-2E23D156A2B4}" type="parTrans" cxnId="{8A28DFA3-4840-466B-A6CC-AEAE70D94A6B}">
      <dgm:prSet/>
      <dgm:spPr/>
      <dgm:t>
        <a:bodyPr/>
        <a:lstStyle/>
        <a:p>
          <a:pPr latinLnBrk="1"/>
          <a:endParaRPr lang="ko-KR" altLang="en-US"/>
        </a:p>
      </dgm:t>
    </dgm:pt>
    <dgm:pt modelId="{BDD2D5D7-5C6F-4C01-8645-4EFFCB3A1C89}" type="sibTrans" cxnId="{8A28DFA3-4840-466B-A6CC-AEAE70D94A6B}">
      <dgm:prSet/>
      <dgm:spPr/>
      <dgm:t>
        <a:bodyPr/>
        <a:lstStyle/>
        <a:p>
          <a:pPr latinLnBrk="1"/>
          <a:endParaRPr lang="ko-KR" altLang="en-US"/>
        </a:p>
      </dgm:t>
    </dgm:pt>
    <dgm:pt modelId="{C43B21D2-9A83-4530-AE5F-10B65BDDB568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결과확인 안내</a:t>
          </a:r>
          <a:endParaRPr lang="en-US" altLang="ko-KR" dirty="0" smtClean="0"/>
        </a:p>
      </dgm:t>
    </dgm:pt>
    <dgm:pt modelId="{E1A0DD64-8882-4827-A535-9C9CA9F8D976}" type="parTrans" cxnId="{56276926-6811-40F3-BDFF-6907FFA3FCEE}">
      <dgm:prSet/>
      <dgm:spPr/>
      <dgm:t>
        <a:bodyPr/>
        <a:lstStyle/>
        <a:p>
          <a:pPr latinLnBrk="1"/>
          <a:endParaRPr lang="ko-KR" altLang="en-US"/>
        </a:p>
      </dgm:t>
    </dgm:pt>
    <dgm:pt modelId="{3726CEF6-DD34-48C8-9369-B99E15EB3685}" type="sibTrans" cxnId="{56276926-6811-40F3-BDFF-6907FFA3FCEE}">
      <dgm:prSet/>
      <dgm:spPr/>
      <dgm:t>
        <a:bodyPr/>
        <a:lstStyle/>
        <a:p>
          <a:pPr latinLnBrk="1"/>
          <a:endParaRPr lang="ko-KR" altLang="en-US"/>
        </a:p>
      </dgm:t>
    </dgm:pt>
    <dgm:pt modelId="{FE749DB8-7DB0-4CEB-8A3B-F389A336DFFA}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결과확인</a:t>
          </a:r>
          <a:endParaRPr lang="en-US" altLang="ko-KR" dirty="0" smtClean="0"/>
        </a:p>
      </dgm:t>
    </dgm:pt>
    <dgm:pt modelId="{CF8DD146-E18E-4F86-AD2B-908A417041B0}" type="parTrans" cxnId="{400087C3-F411-444E-B878-0525327C1E84}">
      <dgm:prSet/>
      <dgm:spPr/>
      <dgm:t>
        <a:bodyPr/>
        <a:lstStyle/>
        <a:p>
          <a:pPr latinLnBrk="1"/>
          <a:endParaRPr lang="ko-KR" altLang="en-US"/>
        </a:p>
      </dgm:t>
    </dgm:pt>
    <dgm:pt modelId="{DA9B24A8-C13D-4504-AC13-CC0040282021}" type="sibTrans" cxnId="{400087C3-F411-444E-B878-0525327C1E84}">
      <dgm:prSet/>
      <dgm:spPr/>
      <dgm:t>
        <a:bodyPr/>
        <a:lstStyle/>
        <a:p>
          <a:pPr latinLnBrk="1"/>
          <a:endParaRPr lang="ko-KR" altLang="en-US"/>
        </a:p>
      </dgm:t>
    </dgm:pt>
    <dgm:pt modelId="{D7303192-2D28-48FB-BB53-18854965C1E7}" type="asst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1B42D337-E305-4E1C-BBED-48F7D75BCE44}" type="parTrans" cxnId="{8DE35F40-BE4F-456D-BE58-4F4BCC386BC7}">
      <dgm:prSet/>
      <dgm:spPr/>
      <dgm:t>
        <a:bodyPr/>
        <a:lstStyle/>
        <a:p>
          <a:pPr latinLnBrk="1"/>
          <a:endParaRPr lang="ko-KR" altLang="en-US"/>
        </a:p>
      </dgm:t>
    </dgm:pt>
    <dgm:pt modelId="{B5350786-339D-4967-8BCC-13CAB7BC97D6}" type="sibTrans" cxnId="{8DE35F40-BE4F-456D-BE58-4F4BCC386BC7}">
      <dgm:prSet/>
      <dgm:spPr/>
      <dgm:t>
        <a:bodyPr/>
        <a:lstStyle/>
        <a:p>
          <a:pPr latinLnBrk="1"/>
          <a:endParaRPr lang="ko-KR" altLang="en-US"/>
        </a:p>
      </dgm:t>
    </dgm:pt>
    <dgm:pt modelId="{F917EF62-B08E-4C16-BF5C-5AC83308747D}" type="asst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8C26D42A-CB10-4B65-B8C9-36DF2A2D49BB}" type="sibTrans" cxnId="{5C527809-BBBD-4522-B07A-F65FD0D0FB43}">
      <dgm:prSet/>
      <dgm:spPr/>
      <dgm:t>
        <a:bodyPr/>
        <a:lstStyle/>
        <a:p>
          <a:pPr latinLnBrk="1"/>
          <a:endParaRPr lang="ko-KR" altLang="en-US"/>
        </a:p>
      </dgm:t>
    </dgm:pt>
    <dgm:pt modelId="{E81A55D2-D37B-4230-8CB3-245692CE2553}" type="parTrans" cxnId="{5C527809-BBBD-4522-B07A-F65FD0D0FB43}">
      <dgm:prSet/>
      <dgm:spPr/>
      <dgm:t>
        <a:bodyPr/>
        <a:lstStyle/>
        <a:p>
          <a:pPr latinLnBrk="1"/>
          <a:endParaRPr lang="ko-KR" altLang="en-US"/>
        </a:p>
      </dgm:t>
    </dgm:pt>
    <dgm:pt modelId="{BF908E3D-39DC-4E97-95CD-84843163FC00}" type="asst">
      <dgm:prSet phldrT="[텍스트]"/>
      <dgm:spPr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dirty="0" smtClean="0"/>
            <a:t>Guest </a:t>
          </a:r>
        </a:p>
        <a:p>
          <a:pPr latinLnBrk="1"/>
          <a:r>
            <a:rPr lang="ko-KR" altLang="en-US" dirty="0" err="1" smtClean="0"/>
            <a:t>정보입력창</a:t>
          </a:r>
          <a:endParaRPr lang="ko-KR" altLang="en-US" dirty="0"/>
        </a:p>
      </dgm:t>
    </dgm:pt>
    <dgm:pt modelId="{04770EE2-9909-4ABE-A41C-8FEB7B4475C3}" type="parTrans" cxnId="{A5523AB4-71F7-45C2-B055-770A4992CD95}">
      <dgm:prSet/>
      <dgm:spPr/>
      <dgm:t>
        <a:bodyPr/>
        <a:lstStyle/>
        <a:p>
          <a:pPr latinLnBrk="1"/>
          <a:endParaRPr lang="ko-KR" altLang="en-US"/>
        </a:p>
      </dgm:t>
    </dgm:pt>
    <dgm:pt modelId="{572D2F43-85E4-4817-B627-5DED14576F5C}" type="sibTrans" cxnId="{A5523AB4-71F7-45C2-B055-770A4992CD95}">
      <dgm:prSet/>
      <dgm:spPr/>
      <dgm:t>
        <a:bodyPr/>
        <a:lstStyle/>
        <a:p>
          <a:pPr latinLnBrk="1"/>
          <a:endParaRPr lang="ko-KR" altLang="en-US"/>
        </a:p>
      </dgm:t>
    </dgm:pt>
    <dgm:pt modelId="{823DAA78-2350-4B8A-BC76-F9ACBC3011CE}" type="pres">
      <dgm:prSet presAssocID="{D4EE3164-765F-4502-A271-96831B300D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3B620-6D3F-4BE2-82F2-250E4B541A2F}" type="pres">
      <dgm:prSet presAssocID="{BF908E3D-39DC-4E97-95CD-84843163FC00}" presName="root1" presStyleCnt="0"/>
      <dgm:spPr/>
    </dgm:pt>
    <dgm:pt modelId="{A68FBD22-E7A2-49B2-A7E7-A724C068F48C}" type="pres">
      <dgm:prSet presAssocID="{BF908E3D-39DC-4E97-95CD-84843163FC00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ABEB27-FD99-4EBF-9D38-80FD176EE1D6}" type="pres">
      <dgm:prSet presAssocID="{BF908E3D-39DC-4E97-95CD-84843163FC00}" presName="level2hierChild" presStyleCnt="0"/>
      <dgm:spPr/>
    </dgm:pt>
    <dgm:pt modelId="{567F16FE-F6EE-420D-B0A5-26D17EC07A21}" type="pres">
      <dgm:prSet presAssocID="{D7303192-2D28-48FB-BB53-18854965C1E7}" presName="root1" presStyleCnt="0"/>
      <dgm:spPr/>
    </dgm:pt>
    <dgm:pt modelId="{8E2CA4F4-2480-4449-BEAB-8811DB34FE14}" type="pres">
      <dgm:prSet presAssocID="{D7303192-2D28-48FB-BB53-18854965C1E7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9037D8-0AD5-45FC-AFDD-FC87552F0D66}" type="pres">
      <dgm:prSet presAssocID="{D7303192-2D28-48FB-BB53-18854965C1E7}" presName="level2hierChild" presStyleCnt="0"/>
      <dgm:spPr/>
    </dgm:pt>
    <dgm:pt modelId="{CD03F317-CFDD-46A2-838A-AFF43B1C6D10}" type="pres">
      <dgm:prSet presAssocID="{E81A55D2-D37B-4230-8CB3-245692CE2553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B2D18E2-0289-446C-87E9-F7BB16E9F454}" type="pres">
      <dgm:prSet presAssocID="{E81A55D2-D37B-4230-8CB3-245692CE2553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BF902D2-81EB-4122-AFFB-3340F53D0A4D}" type="pres">
      <dgm:prSet presAssocID="{F917EF62-B08E-4C16-BF5C-5AC83308747D}" presName="root2" presStyleCnt="0"/>
      <dgm:spPr/>
    </dgm:pt>
    <dgm:pt modelId="{83A72168-4C70-465C-84AB-9D6D4C85A08E}" type="pres">
      <dgm:prSet presAssocID="{F917EF62-B08E-4C16-BF5C-5AC83308747D}" presName="LevelTwoTextNode" presStyleLbl="asst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0EAE24-F0A9-4D58-B3EB-842BDBDFCCF8}" type="pres">
      <dgm:prSet presAssocID="{F917EF62-B08E-4C16-BF5C-5AC83308747D}" presName="level3hierChild" presStyleCnt="0"/>
      <dgm:spPr/>
    </dgm:pt>
    <dgm:pt modelId="{6A3DAF68-E497-4270-A1C8-80B4E604B205}" type="pres">
      <dgm:prSet presAssocID="{8F2FEA22-1294-4CB5-81EC-FCEE7074F2C5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3EC87DF-59B2-4643-BC42-7286BC835219}" type="pres">
      <dgm:prSet presAssocID="{8F2FEA22-1294-4CB5-81EC-FCEE7074F2C5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FAF7056-8B9D-453A-9C63-83C5940D9AA2}" type="pres">
      <dgm:prSet presAssocID="{C46C2B2E-FD43-450C-92D0-6694A8043D94}" presName="root2" presStyleCnt="0"/>
      <dgm:spPr/>
    </dgm:pt>
    <dgm:pt modelId="{C5959523-79F2-4687-A32C-BBC1A856F59D}" type="pres">
      <dgm:prSet presAssocID="{C46C2B2E-FD43-450C-92D0-6694A8043D9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421DD-F301-4861-B79A-0C3908E91398}" type="pres">
      <dgm:prSet presAssocID="{C46C2B2E-FD43-450C-92D0-6694A8043D94}" presName="level3hierChild" presStyleCnt="0"/>
      <dgm:spPr/>
    </dgm:pt>
    <dgm:pt modelId="{0984F498-58FA-4040-BE4D-96C310119656}" type="pres">
      <dgm:prSet presAssocID="{B70604A6-C2C3-481C-92B4-2E23D156A2B4}" presName="conn2-1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90BA242-B992-4EB5-A1BC-D1E277BB91A7}" type="pres">
      <dgm:prSet presAssocID="{B70604A6-C2C3-481C-92B4-2E23D156A2B4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15EACAC-5E1A-4D6E-B44B-0C0EDEBB15A9}" type="pres">
      <dgm:prSet presAssocID="{3AE9BEE5-9E27-4E42-9068-19DA2A633B76}" presName="root2" presStyleCnt="0"/>
      <dgm:spPr/>
    </dgm:pt>
    <dgm:pt modelId="{E155EB50-D133-4FA1-B334-237CB2078132}" type="pres">
      <dgm:prSet presAssocID="{3AE9BEE5-9E27-4E42-9068-19DA2A633B76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066289-1865-44BF-8A7A-3C5F577D6079}" type="pres">
      <dgm:prSet presAssocID="{3AE9BEE5-9E27-4E42-9068-19DA2A633B76}" presName="level3hierChild" presStyleCnt="0"/>
      <dgm:spPr/>
    </dgm:pt>
    <dgm:pt modelId="{0D5FB181-FDA2-4507-A705-C49FC6072B00}" type="pres">
      <dgm:prSet presAssocID="{E1A0DD64-8882-4827-A535-9C9CA9F8D976}" presName="conn2-1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57080F-170B-4090-A6C5-26066C4B477C}" type="pres">
      <dgm:prSet presAssocID="{E1A0DD64-8882-4827-A535-9C9CA9F8D976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1A64AF4-708E-48DF-9A51-06A34B932BC0}" type="pres">
      <dgm:prSet presAssocID="{C43B21D2-9A83-4530-AE5F-10B65BDDB568}" presName="root2" presStyleCnt="0"/>
      <dgm:spPr/>
    </dgm:pt>
    <dgm:pt modelId="{281FCA52-A228-463E-88C2-68BD9275E614}" type="pres">
      <dgm:prSet presAssocID="{C43B21D2-9A83-4530-AE5F-10B65BDDB56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CD5C45-49BD-40AF-95DB-82168F92EEA3}" type="pres">
      <dgm:prSet presAssocID="{C43B21D2-9A83-4530-AE5F-10B65BDDB568}" presName="level3hierChild" presStyleCnt="0"/>
      <dgm:spPr/>
    </dgm:pt>
    <dgm:pt modelId="{527D02AC-42CC-4DF8-99E0-02E391AE9AD7}" type="pres">
      <dgm:prSet presAssocID="{2A10A530-0C0D-4730-B6BF-120DD2D4734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C700760-464A-4D24-AF26-29A28B674A9E}" type="pres">
      <dgm:prSet presAssocID="{2A10A530-0C0D-4730-B6BF-120DD2D4734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7CB4C8D-9B7F-4402-89EB-5C23A9A42A4E}" type="pres">
      <dgm:prSet presAssocID="{77A00C3C-9CC1-4839-A658-6772662BA887}" presName="root2" presStyleCnt="0"/>
      <dgm:spPr/>
    </dgm:pt>
    <dgm:pt modelId="{AD29D441-1479-4866-BCCF-3E2551132EAC}" type="pres">
      <dgm:prSet presAssocID="{77A00C3C-9CC1-4839-A658-6772662BA88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ADDB5-4184-4CAB-8E22-FCBDCF4A7C93}" type="pres">
      <dgm:prSet presAssocID="{77A00C3C-9CC1-4839-A658-6772662BA887}" presName="level3hierChild" presStyleCnt="0"/>
      <dgm:spPr/>
    </dgm:pt>
    <dgm:pt modelId="{951F3AA0-1099-41A5-8966-B877CCAAA6EC}" type="pres">
      <dgm:prSet presAssocID="{CF8DD146-E18E-4F86-AD2B-908A417041B0}" presName="conn2-1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14FD84-0CD1-4213-88CB-34BD3A2BE07B}" type="pres">
      <dgm:prSet presAssocID="{CF8DD146-E18E-4F86-AD2B-908A417041B0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32749ED-0559-4E1E-B24B-8074D3BC36D6}" type="pres">
      <dgm:prSet presAssocID="{FE749DB8-7DB0-4CEB-8A3B-F389A336DFFA}" presName="root2" presStyleCnt="0"/>
      <dgm:spPr/>
    </dgm:pt>
    <dgm:pt modelId="{02BB5773-35F2-4CDD-9D48-AFE5A5080BE9}" type="pres">
      <dgm:prSet presAssocID="{FE749DB8-7DB0-4CEB-8A3B-F389A336DFFA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961FA0-20FE-4F5F-94F3-E5790C491EB5}" type="pres">
      <dgm:prSet presAssocID="{FE749DB8-7DB0-4CEB-8A3B-F389A336DFFA}" presName="level3hierChild" presStyleCnt="0"/>
      <dgm:spPr/>
    </dgm:pt>
  </dgm:ptLst>
  <dgm:cxnLst>
    <dgm:cxn modelId="{8A28DFA3-4840-466B-A6CC-AEAE70D94A6B}" srcId="{C46C2B2E-FD43-450C-92D0-6694A8043D94}" destId="{3AE9BEE5-9E27-4E42-9068-19DA2A633B76}" srcOrd="0" destOrd="0" parTransId="{B70604A6-C2C3-481C-92B4-2E23D156A2B4}" sibTransId="{BDD2D5D7-5C6F-4C01-8645-4EFFCB3A1C89}"/>
    <dgm:cxn modelId="{AF1D9B19-1D06-4E73-A69D-1CE7C25888D1}" srcId="{F917EF62-B08E-4C16-BF5C-5AC83308747D}" destId="{77A00C3C-9CC1-4839-A658-6772662BA887}" srcOrd="1" destOrd="0" parTransId="{2A10A530-0C0D-4730-B6BF-120DD2D4734A}" sibTransId="{10A01E30-3009-4C66-8E1F-6A354C99F1E5}"/>
    <dgm:cxn modelId="{3999022F-2417-49FB-BCD6-34297028CF4F}" type="presOf" srcId="{FE749DB8-7DB0-4CEB-8A3B-F389A336DFFA}" destId="{02BB5773-35F2-4CDD-9D48-AFE5A5080BE9}" srcOrd="0" destOrd="0" presId="urn:microsoft.com/office/officeart/2005/8/layout/hierarchy2"/>
    <dgm:cxn modelId="{712256F9-F55C-4957-A7D4-A2DE0204910F}" type="presOf" srcId="{77A00C3C-9CC1-4839-A658-6772662BA887}" destId="{AD29D441-1479-4866-BCCF-3E2551132EAC}" srcOrd="0" destOrd="0" presId="urn:microsoft.com/office/officeart/2005/8/layout/hierarchy2"/>
    <dgm:cxn modelId="{5869D8A3-B627-4525-A5FE-A4144F16CDCA}" type="presOf" srcId="{8F2FEA22-1294-4CB5-81EC-FCEE7074F2C5}" destId="{D3EC87DF-59B2-4643-BC42-7286BC835219}" srcOrd="1" destOrd="0" presId="urn:microsoft.com/office/officeart/2005/8/layout/hierarchy2"/>
    <dgm:cxn modelId="{81358B2D-61A5-429C-85AF-CBAFF3D74C66}" type="presOf" srcId="{3AE9BEE5-9E27-4E42-9068-19DA2A633B76}" destId="{E155EB50-D133-4FA1-B334-237CB2078132}" srcOrd="0" destOrd="0" presId="urn:microsoft.com/office/officeart/2005/8/layout/hierarchy2"/>
    <dgm:cxn modelId="{5C527809-BBBD-4522-B07A-F65FD0D0FB43}" srcId="{D7303192-2D28-48FB-BB53-18854965C1E7}" destId="{F917EF62-B08E-4C16-BF5C-5AC83308747D}" srcOrd="0" destOrd="0" parTransId="{E81A55D2-D37B-4230-8CB3-245692CE2553}" sibTransId="{8C26D42A-CB10-4B65-B8C9-36DF2A2D49BB}"/>
    <dgm:cxn modelId="{92E1E504-13E5-4A3F-BBAC-CF2F8D223817}" type="presOf" srcId="{8F2FEA22-1294-4CB5-81EC-FCEE7074F2C5}" destId="{6A3DAF68-E497-4270-A1C8-80B4E604B205}" srcOrd="0" destOrd="0" presId="urn:microsoft.com/office/officeart/2005/8/layout/hierarchy2"/>
    <dgm:cxn modelId="{CBA6D12D-7CFA-49AC-841C-E34C76861A53}" type="presOf" srcId="{E1A0DD64-8882-4827-A535-9C9CA9F8D976}" destId="{D157080F-170B-4090-A6C5-26066C4B477C}" srcOrd="1" destOrd="0" presId="urn:microsoft.com/office/officeart/2005/8/layout/hierarchy2"/>
    <dgm:cxn modelId="{BF9401D8-20B4-46AF-A6F6-CAE074A8E071}" type="presOf" srcId="{CF8DD146-E18E-4F86-AD2B-908A417041B0}" destId="{951F3AA0-1099-41A5-8966-B877CCAAA6EC}" srcOrd="0" destOrd="0" presId="urn:microsoft.com/office/officeart/2005/8/layout/hierarchy2"/>
    <dgm:cxn modelId="{75458DA0-F903-42F8-9A03-DAE43BC5D85E}" type="presOf" srcId="{2A10A530-0C0D-4730-B6BF-120DD2D4734A}" destId="{527D02AC-42CC-4DF8-99E0-02E391AE9AD7}" srcOrd="0" destOrd="0" presId="urn:microsoft.com/office/officeart/2005/8/layout/hierarchy2"/>
    <dgm:cxn modelId="{400087C3-F411-444E-B878-0525327C1E84}" srcId="{77A00C3C-9CC1-4839-A658-6772662BA887}" destId="{FE749DB8-7DB0-4CEB-8A3B-F389A336DFFA}" srcOrd="0" destOrd="0" parTransId="{CF8DD146-E18E-4F86-AD2B-908A417041B0}" sibTransId="{DA9B24A8-C13D-4504-AC13-CC0040282021}"/>
    <dgm:cxn modelId="{84E7D15C-F38A-4F08-9D74-FFB6616BCCD7}" type="presOf" srcId="{BF908E3D-39DC-4E97-95CD-84843163FC00}" destId="{A68FBD22-E7A2-49B2-A7E7-A724C068F48C}" srcOrd="0" destOrd="0" presId="urn:microsoft.com/office/officeart/2005/8/layout/hierarchy2"/>
    <dgm:cxn modelId="{DDE1D798-FC49-49A1-8FB1-1F3EA0A2C9B2}" type="presOf" srcId="{C43B21D2-9A83-4530-AE5F-10B65BDDB568}" destId="{281FCA52-A228-463E-88C2-68BD9275E614}" srcOrd="0" destOrd="0" presId="urn:microsoft.com/office/officeart/2005/8/layout/hierarchy2"/>
    <dgm:cxn modelId="{6B310175-5B6E-486E-BE36-4981ACA4EA33}" type="presOf" srcId="{2A10A530-0C0D-4730-B6BF-120DD2D4734A}" destId="{0C700760-464A-4D24-AF26-29A28B674A9E}" srcOrd="1" destOrd="0" presId="urn:microsoft.com/office/officeart/2005/8/layout/hierarchy2"/>
    <dgm:cxn modelId="{A334CFAC-626B-4D97-9CBC-506F152F4D89}" type="presOf" srcId="{CF8DD146-E18E-4F86-AD2B-908A417041B0}" destId="{7814FD84-0CD1-4213-88CB-34BD3A2BE07B}" srcOrd="1" destOrd="0" presId="urn:microsoft.com/office/officeart/2005/8/layout/hierarchy2"/>
    <dgm:cxn modelId="{A5523AB4-71F7-45C2-B055-770A4992CD95}" srcId="{D4EE3164-765F-4502-A271-96831B300D2D}" destId="{BF908E3D-39DC-4E97-95CD-84843163FC00}" srcOrd="0" destOrd="0" parTransId="{04770EE2-9909-4ABE-A41C-8FEB7B4475C3}" sibTransId="{572D2F43-85E4-4817-B627-5DED14576F5C}"/>
    <dgm:cxn modelId="{56276926-6811-40F3-BDFF-6907FFA3FCEE}" srcId="{3AE9BEE5-9E27-4E42-9068-19DA2A633B76}" destId="{C43B21D2-9A83-4530-AE5F-10B65BDDB568}" srcOrd="0" destOrd="0" parTransId="{E1A0DD64-8882-4827-A535-9C9CA9F8D976}" sibTransId="{3726CEF6-DD34-48C8-9369-B99E15EB3685}"/>
    <dgm:cxn modelId="{CBF40EBC-FECC-4C02-BCA6-0A1885307914}" type="presOf" srcId="{F917EF62-B08E-4C16-BF5C-5AC83308747D}" destId="{83A72168-4C70-465C-84AB-9D6D4C85A08E}" srcOrd="0" destOrd="0" presId="urn:microsoft.com/office/officeart/2005/8/layout/hierarchy2"/>
    <dgm:cxn modelId="{D2BF60F7-E9AD-4C94-B5C4-C40B825F1CE1}" type="presOf" srcId="{B70604A6-C2C3-481C-92B4-2E23D156A2B4}" destId="{090BA242-B992-4EB5-A1BC-D1E277BB91A7}" srcOrd="1" destOrd="0" presId="urn:microsoft.com/office/officeart/2005/8/layout/hierarchy2"/>
    <dgm:cxn modelId="{3C5B7F04-6D5E-4EAB-9DA1-786C74F36BE7}" srcId="{F917EF62-B08E-4C16-BF5C-5AC83308747D}" destId="{C46C2B2E-FD43-450C-92D0-6694A8043D94}" srcOrd="0" destOrd="0" parTransId="{8F2FEA22-1294-4CB5-81EC-FCEE7074F2C5}" sibTransId="{3E70F1D8-B288-466A-89AA-AED1B209DDC5}"/>
    <dgm:cxn modelId="{58138893-D103-44CD-8571-B2B20875DE3C}" type="presOf" srcId="{B70604A6-C2C3-481C-92B4-2E23D156A2B4}" destId="{0984F498-58FA-4040-BE4D-96C310119656}" srcOrd="0" destOrd="0" presId="urn:microsoft.com/office/officeart/2005/8/layout/hierarchy2"/>
    <dgm:cxn modelId="{8825D4E2-913D-40CF-99E1-4D7ACA5E7A14}" type="presOf" srcId="{E81A55D2-D37B-4230-8CB3-245692CE2553}" destId="{9B2D18E2-0289-446C-87E9-F7BB16E9F454}" srcOrd="1" destOrd="0" presId="urn:microsoft.com/office/officeart/2005/8/layout/hierarchy2"/>
    <dgm:cxn modelId="{4BE38B1F-A835-4EE2-88F4-505C5508F504}" type="presOf" srcId="{D7303192-2D28-48FB-BB53-18854965C1E7}" destId="{8E2CA4F4-2480-4449-BEAB-8811DB34FE14}" srcOrd="0" destOrd="0" presId="urn:microsoft.com/office/officeart/2005/8/layout/hierarchy2"/>
    <dgm:cxn modelId="{8D3363A0-EBD2-4F50-92D5-6058C15C52EA}" type="presOf" srcId="{E81A55D2-D37B-4230-8CB3-245692CE2553}" destId="{CD03F317-CFDD-46A2-838A-AFF43B1C6D10}" srcOrd="0" destOrd="0" presId="urn:microsoft.com/office/officeart/2005/8/layout/hierarchy2"/>
    <dgm:cxn modelId="{B1C4A3C2-1C8B-4724-A777-28333D9B4258}" type="presOf" srcId="{E1A0DD64-8882-4827-A535-9C9CA9F8D976}" destId="{0D5FB181-FDA2-4507-A705-C49FC6072B00}" srcOrd="0" destOrd="0" presId="urn:microsoft.com/office/officeart/2005/8/layout/hierarchy2"/>
    <dgm:cxn modelId="{76500F84-A974-493A-9241-542A0FF1ACA4}" type="presOf" srcId="{D4EE3164-765F-4502-A271-96831B300D2D}" destId="{823DAA78-2350-4B8A-BC76-F9ACBC3011CE}" srcOrd="0" destOrd="0" presId="urn:microsoft.com/office/officeart/2005/8/layout/hierarchy2"/>
    <dgm:cxn modelId="{90ABF108-675E-4BC4-9A65-4A07C5EACCF7}" type="presOf" srcId="{C46C2B2E-FD43-450C-92D0-6694A8043D94}" destId="{C5959523-79F2-4687-A32C-BBC1A856F59D}" srcOrd="0" destOrd="0" presId="urn:microsoft.com/office/officeart/2005/8/layout/hierarchy2"/>
    <dgm:cxn modelId="{8DE35F40-BE4F-456D-BE58-4F4BCC386BC7}" srcId="{D4EE3164-765F-4502-A271-96831B300D2D}" destId="{D7303192-2D28-48FB-BB53-18854965C1E7}" srcOrd="1" destOrd="0" parTransId="{1B42D337-E305-4E1C-BBED-48F7D75BCE44}" sibTransId="{B5350786-339D-4967-8BCC-13CAB7BC97D6}"/>
    <dgm:cxn modelId="{1CB9D677-16B2-4E65-A201-696C605A5E15}" type="presParOf" srcId="{823DAA78-2350-4B8A-BC76-F9ACBC3011CE}" destId="{5B03B620-6D3F-4BE2-82F2-250E4B541A2F}" srcOrd="0" destOrd="0" presId="urn:microsoft.com/office/officeart/2005/8/layout/hierarchy2"/>
    <dgm:cxn modelId="{899ED82B-69C9-4FA0-8ACA-EDBC9D5E6428}" type="presParOf" srcId="{5B03B620-6D3F-4BE2-82F2-250E4B541A2F}" destId="{A68FBD22-E7A2-49B2-A7E7-A724C068F48C}" srcOrd="0" destOrd="0" presId="urn:microsoft.com/office/officeart/2005/8/layout/hierarchy2"/>
    <dgm:cxn modelId="{50194F1B-2650-43A1-911C-16A451E5667D}" type="presParOf" srcId="{5B03B620-6D3F-4BE2-82F2-250E4B541A2F}" destId="{42ABEB27-FD99-4EBF-9D38-80FD176EE1D6}" srcOrd="1" destOrd="0" presId="urn:microsoft.com/office/officeart/2005/8/layout/hierarchy2"/>
    <dgm:cxn modelId="{C116DF83-AA1F-4F6D-B1EB-1A68E004EDD7}" type="presParOf" srcId="{823DAA78-2350-4B8A-BC76-F9ACBC3011CE}" destId="{567F16FE-F6EE-420D-B0A5-26D17EC07A21}" srcOrd="1" destOrd="0" presId="urn:microsoft.com/office/officeart/2005/8/layout/hierarchy2"/>
    <dgm:cxn modelId="{24F8B6C3-D00D-46E9-B9AA-8A0D21F74916}" type="presParOf" srcId="{567F16FE-F6EE-420D-B0A5-26D17EC07A21}" destId="{8E2CA4F4-2480-4449-BEAB-8811DB34FE14}" srcOrd="0" destOrd="0" presId="urn:microsoft.com/office/officeart/2005/8/layout/hierarchy2"/>
    <dgm:cxn modelId="{CE260FE4-7ABA-4D3E-ABE0-D7B0036DECF7}" type="presParOf" srcId="{567F16FE-F6EE-420D-B0A5-26D17EC07A21}" destId="{8E9037D8-0AD5-45FC-AFDD-FC87552F0D66}" srcOrd="1" destOrd="0" presId="urn:microsoft.com/office/officeart/2005/8/layout/hierarchy2"/>
    <dgm:cxn modelId="{A537B13F-47E3-4BF0-A8D9-D697C9FD7120}" type="presParOf" srcId="{8E9037D8-0AD5-45FC-AFDD-FC87552F0D66}" destId="{CD03F317-CFDD-46A2-838A-AFF43B1C6D10}" srcOrd="0" destOrd="0" presId="urn:microsoft.com/office/officeart/2005/8/layout/hierarchy2"/>
    <dgm:cxn modelId="{1D8E4F77-03C3-4985-AEED-BA4678C6170A}" type="presParOf" srcId="{CD03F317-CFDD-46A2-838A-AFF43B1C6D10}" destId="{9B2D18E2-0289-446C-87E9-F7BB16E9F454}" srcOrd="0" destOrd="0" presId="urn:microsoft.com/office/officeart/2005/8/layout/hierarchy2"/>
    <dgm:cxn modelId="{983917D3-D9E1-4485-9289-57E969E8AF20}" type="presParOf" srcId="{8E9037D8-0AD5-45FC-AFDD-FC87552F0D66}" destId="{3BF902D2-81EB-4122-AFFB-3340F53D0A4D}" srcOrd="1" destOrd="0" presId="urn:microsoft.com/office/officeart/2005/8/layout/hierarchy2"/>
    <dgm:cxn modelId="{893B47AE-0AE9-45B6-8353-1496EA9408BA}" type="presParOf" srcId="{3BF902D2-81EB-4122-AFFB-3340F53D0A4D}" destId="{83A72168-4C70-465C-84AB-9D6D4C85A08E}" srcOrd="0" destOrd="0" presId="urn:microsoft.com/office/officeart/2005/8/layout/hierarchy2"/>
    <dgm:cxn modelId="{6EE7B220-AB6F-45CE-ACB9-EF35521E0DD9}" type="presParOf" srcId="{3BF902D2-81EB-4122-AFFB-3340F53D0A4D}" destId="{6B0EAE24-F0A9-4D58-B3EB-842BDBDFCCF8}" srcOrd="1" destOrd="0" presId="urn:microsoft.com/office/officeart/2005/8/layout/hierarchy2"/>
    <dgm:cxn modelId="{870601DC-CF93-422C-8D9F-96DB7B51BB39}" type="presParOf" srcId="{6B0EAE24-F0A9-4D58-B3EB-842BDBDFCCF8}" destId="{6A3DAF68-E497-4270-A1C8-80B4E604B205}" srcOrd="0" destOrd="0" presId="urn:microsoft.com/office/officeart/2005/8/layout/hierarchy2"/>
    <dgm:cxn modelId="{BEF6D499-E2A6-4C8E-AE64-824053BD03B5}" type="presParOf" srcId="{6A3DAF68-E497-4270-A1C8-80B4E604B205}" destId="{D3EC87DF-59B2-4643-BC42-7286BC835219}" srcOrd="0" destOrd="0" presId="urn:microsoft.com/office/officeart/2005/8/layout/hierarchy2"/>
    <dgm:cxn modelId="{9B331900-AD3C-4B31-ADAB-46FA5A32B67E}" type="presParOf" srcId="{6B0EAE24-F0A9-4D58-B3EB-842BDBDFCCF8}" destId="{CFAF7056-8B9D-453A-9C63-83C5940D9AA2}" srcOrd="1" destOrd="0" presId="urn:microsoft.com/office/officeart/2005/8/layout/hierarchy2"/>
    <dgm:cxn modelId="{5551DF9F-87E8-465B-9520-99DC719B18D8}" type="presParOf" srcId="{CFAF7056-8B9D-453A-9C63-83C5940D9AA2}" destId="{C5959523-79F2-4687-A32C-BBC1A856F59D}" srcOrd="0" destOrd="0" presId="urn:microsoft.com/office/officeart/2005/8/layout/hierarchy2"/>
    <dgm:cxn modelId="{BC996EF4-6358-4C5F-946A-ED2926E88EFE}" type="presParOf" srcId="{CFAF7056-8B9D-453A-9C63-83C5940D9AA2}" destId="{89A421DD-F301-4861-B79A-0C3908E91398}" srcOrd="1" destOrd="0" presId="urn:microsoft.com/office/officeart/2005/8/layout/hierarchy2"/>
    <dgm:cxn modelId="{1259C6DE-EB17-46DE-B671-D32F6EDAEC36}" type="presParOf" srcId="{89A421DD-F301-4861-B79A-0C3908E91398}" destId="{0984F498-58FA-4040-BE4D-96C310119656}" srcOrd="0" destOrd="0" presId="urn:microsoft.com/office/officeart/2005/8/layout/hierarchy2"/>
    <dgm:cxn modelId="{AAB850AA-6271-4A7E-AA0D-EA2F8B9601AF}" type="presParOf" srcId="{0984F498-58FA-4040-BE4D-96C310119656}" destId="{090BA242-B992-4EB5-A1BC-D1E277BB91A7}" srcOrd="0" destOrd="0" presId="urn:microsoft.com/office/officeart/2005/8/layout/hierarchy2"/>
    <dgm:cxn modelId="{ED5F4791-238C-4580-BCA3-C32D241174AD}" type="presParOf" srcId="{89A421DD-F301-4861-B79A-0C3908E91398}" destId="{615EACAC-5E1A-4D6E-B44B-0C0EDEBB15A9}" srcOrd="1" destOrd="0" presId="urn:microsoft.com/office/officeart/2005/8/layout/hierarchy2"/>
    <dgm:cxn modelId="{91977040-4CAF-4227-AB3A-8483F5890410}" type="presParOf" srcId="{615EACAC-5E1A-4D6E-B44B-0C0EDEBB15A9}" destId="{E155EB50-D133-4FA1-B334-237CB2078132}" srcOrd="0" destOrd="0" presId="urn:microsoft.com/office/officeart/2005/8/layout/hierarchy2"/>
    <dgm:cxn modelId="{451574C6-CDF5-41DC-960F-F10874F51E11}" type="presParOf" srcId="{615EACAC-5E1A-4D6E-B44B-0C0EDEBB15A9}" destId="{6E066289-1865-44BF-8A7A-3C5F577D6079}" srcOrd="1" destOrd="0" presId="urn:microsoft.com/office/officeart/2005/8/layout/hierarchy2"/>
    <dgm:cxn modelId="{44F01D3E-EE68-4650-A708-31F364F36958}" type="presParOf" srcId="{6E066289-1865-44BF-8A7A-3C5F577D6079}" destId="{0D5FB181-FDA2-4507-A705-C49FC6072B00}" srcOrd="0" destOrd="0" presId="urn:microsoft.com/office/officeart/2005/8/layout/hierarchy2"/>
    <dgm:cxn modelId="{8BBEB954-1F26-4B67-A399-0E31F53F002F}" type="presParOf" srcId="{0D5FB181-FDA2-4507-A705-C49FC6072B00}" destId="{D157080F-170B-4090-A6C5-26066C4B477C}" srcOrd="0" destOrd="0" presId="urn:microsoft.com/office/officeart/2005/8/layout/hierarchy2"/>
    <dgm:cxn modelId="{F4F47081-7C55-4991-A9A4-6DA3C23D4686}" type="presParOf" srcId="{6E066289-1865-44BF-8A7A-3C5F577D6079}" destId="{E1A64AF4-708E-48DF-9A51-06A34B932BC0}" srcOrd="1" destOrd="0" presId="urn:microsoft.com/office/officeart/2005/8/layout/hierarchy2"/>
    <dgm:cxn modelId="{1AB865B5-BA6C-42D1-B99A-DB44F56F23D7}" type="presParOf" srcId="{E1A64AF4-708E-48DF-9A51-06A34B932BC0}" destId="{281FCA52-A228-463E-88C2-68BD9275E614}" srcOrd="0" destOrd="0" presId="urn:microsoft.com/office/officeart/2005/8/layout/hierarchy2"/>
    <dgm:cxn modelId="{97C15BA2-7479-4EC7-A724-A77E4548D818}" type="presParOf" srcId="{E1A64AF4-708E-48DF-9A51-06A34B932BC0}" destId="{82CD5C45-49BD-40AF-95DB-82168F92EEA3}" srcOrd="1" destOrd="0" presId="urn:microsoft.com/office/officeart/2005/8/layout/hierarchy2"/>
    <dgm:cxn modelId="{860BE364-F053-4D15-A2B9-0A5BCB5931F8}" type="presParOf" srcId="{6B0EAE24-F0A9-4D58-B3EB-842BDBDFCCF8}" destId="{527D02AC-42CC-4DF8-99E0-02E391AE9AD7}" srcOrd="2" destOrd="0" presId="urn:microsoft.com/office/officeart/2005/8/layout/hierarchy2"/>
    <dgm:cxn modelId="{1912B0CF-ED1A-4C0B-87C1-B0C3323F069A}" type="presParOf" srcId="{527D02AC-42CC-4DF8-99E0-02E391AE9AD7}" destId="{0C700760-464A-4D24-AF26-29A28B674A9E}" srcOrd="0" destOrd="0" presId="urn:microsoft.com/office/officeart/2005/8/layout/hierarchy2"/>
    <dgm:cxn modelId="{DA9C01A9-A8CE-4E2F-9167-90DF519F3361}" type="presParOf" srcId="{6B0EAE24-F0A9-4D58-B3EB-842BDBDFCCF8}" destId="{57CB4C8D-9B7F-4402-89EB-5C23A9A42A4E}" srcOrd="3" destOrd="0" presId="urn:microsoft.com/office/officeart/2005/8/layout/hierarchy2"/>
    <dgm:cxn modelId="{41903464-6298-4F0B-BDD9-A5A56CBE2EAF}" type="presParOf" srcId="{57CB4C8D-9B7F-4402-89EB-5C23A9A42A4E}" destId="{AD29D441-1479-4866-BCCF-3E2551132EAC}" srcOrd="0" destOrd="0" presId="urn:microsoft.com/office/officeart/2005/8/layout/hierarchy2"/>
    <dgm:cxn modelId="{CE44C45C-A5AE-4C33-B4BC-36243A0E03F9}" type="presParOf" srcId="{57CB4C8D-9B7F-4402-89EB-5C23A9A42A4E}" destId="{417ADDB5-4184-4CAB-8E22-FCBDCF4A7C93}" srcOrd="1" destOrd="0" presId="urn:microsoft.com/office/officeart/2005/8/layout/hierarchy2"/>
    <dgm:cxn modelId="{DFEE1E7D-FEC4-4298-A0DB-3A9B2C416C25}" type="presParOf" srcId="{417ADDB5-4184-4CAB-8E22-FCBDCF4A7C93}" destId="{951F3AA0-1099-41A5-8966-B877CCAAA6EC}" srcOrd="0" destOrd="0" presId="urn:microsoft.com/office/officeart/2005/8/layout/hierarchy2"/>
    <dgm:cxn modelId="{36091385-921A-4A6F-A5C2-D85A77A39056}" type="presParOf" srcId="{951F3AA0-1099-41A5-8966-B877CCAAA6EC}" destId="{7814FD84-0CD1-4213-88CB-34BD3A2BE07B}" srcOrd="0" destOrd="0" presId="urn:microsoft.com/office/officeart/2005/8/layout/hierarchy2"/>
    <dgm:cxn modelId="{FF1A9836-30B3-4661-9F64-0BACEEBE11BB}" type="presParOf" srcId="{417ADDB5-4184-4CAB-8E22-FCBDCF4A7C93}" destId="{832749ED-0559-4E1E-B24B-8074D3BC36D6}" srcOrd="1" destOrd="0" presId="urn:microsoft.com/office/officeart/2005/8/layout/hierarchy2"/>
    <dgm:cxn modelId="{5288E950-64AC-474C-9BAC-515FF054A10E}" type="presParOf" srcId="{832749ED-0559-4E1E-B24B-8074D3BC36D6}" destId="{02BB5773-35F2-4CDD-9D48-AFE5A5080BE9}" srcOrd="0" destOrd="0" presId="urn:microsoft.com/office/officeart/2005/8/layout/hierarchy2"/>
    <dgm:cxn modelId="{9888FF5D-15E2-47EB-93B1-AF921DD99CD3}" type="presParOf" srcId="{832749ED-0559-4E1E-B24B-8074D3BC36D6}" destId="{7E961FA0-20FE-4F5F-94F3-E5790C491E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E3164-765F-4502-A271-96831B300D2D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C46C2B2E-FD43-450C-92D0-6694A8043D94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관리자메뉴</a:t>
          </a:r>
          <a:endParaRPr lang="en-US" altLang="ko-KR" sz="1200" dirty="0" smtClean="0"/>
        </a:p>
      </dgm:t>
    </dgm:pt>
    <dgm:pt modelId="{8F2FEA22-1294-4CB5-81EC-FCEE7074F2C5}" type="parTrans" cxnId="{3C5B7F04-6D5E-4EAB-9DA1-786C74F36BE7}">
      <dgm:prSet/>
      <dgm:spPr/>
      <dgm:t>
        <a:bodyPr/>
        <a:lstStyle/>
        <a:p>
          <a:pPr latinLnBrk="1"/>
          <a:endParaRPr lang="ko-KR" altLang="en-US" sz="1600"/>
        </a:p>
      </dgm:t>
    </dgm:pt>
    <dgm:pt modelId="{3E70F1D8-B288-466A-89AA-AED1B209DDC5}" type="sibTrans" cxnId="{3C5B7F04-6D5E-4EAB-9DA1-786C74F36BE7}">
      <dgm:prSet/>
      <dgm:spPr/>
      <dgm:t>
        <a:bodyPr/>
        <a:lstStyle/>
        <a:p>
          <a:pPr latinLnBrk="1"/>
          <a:endParaRPr lang="ko-KR" altLang="en-US" sz="1600"/>
        </a:p>
      </dgm:t>
    </dgm:pt>
    <dgm:pt modelId="{77A00C3C-9CC1-4839-A658-6772662BA887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채점하기</a:t>
          </a:r>
          <a:endParaRPr lang="en-US" altLang="ko-KR" sz="1200" dirty="0" smtClean="0"/>
        </a:p>
      </dgm:t>
    </dgm:pt>
    <dgm:pt modelId="{2A10A530-0C0D-4730-B6BF-120DD2D4734A}" type="parTrans" cxnId="{AF1D9B19-1D06-4E73-A69D-1CE7C25888D1}">
      <dgm:prSet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 sz="400"/>
        </a:p>
      </dgm:t>
    </dgm:pt>
    <dgm:pt modelId="{10A01E30-3009-4C66-8E1F-6A354C99F1E5}" type="sibTrans" cxnId="{AF1D9B19-1D06-4E73-A69D-1CE7C25888D1}">
      <dgm:prSet/>
      <dgm:spPr/>
      <dgm:t>
        <a:bodyPr/>
        <a:lstStyle/>
        <a:p>
          <a:pPr latinLnBrk="1"/>
          <a:endParaRPr lang="ko-KR" altLang="en-US" sz="1600"/>
        </a:p>
      </dgm:t>
    </dgm:pt>
    <dgm:pt modelId="{3AE9BEE5-9E27-4E42-9068-19DA2A633B76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사용자조회</a:t>
          </a:r>
          <a:endParaRPr lang="en-US" altLang="ko-KR" sz="1200" dirty="0" smtClean="0"/>
        </a:p>
      </dgm:t>
    </dgm:pt>
    <dgm:pt modelId="{B70604A6-C2C3-481C-92B4-2E23D156A2B4}" type="parTrans" cxnId="{8A28DFA3-4840-466B-A6CC-AEAE70D94A6B}">
      <dgm:prSet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 sz="400"/>
        </a:p>
      </dgm:t>
    </dgm:pt>
    <dgm:pt modelId="{BDD2D5D7-5C6F-4C01-8645-4EFFCB3A1C89}" type="sibTrans" cxnId="{8A28DFA3-4840-466B-A6CC-AEAE70D94A6B}">
      <dgm:prSet/>
      <dgm:spPr/>
      <dgm:t>
        <a:bodyPr/>
        <a:lstStyle/>
        <a:p>
          <a:pPr latinLnBrk="1"/>
          <a:endParaRPr lang="ko-KR" altLang="en-US" sz="1600"/>
        </a:p>
      </dgm:t>
    </dgm:pt>
    <dgm:pt modelId="{C43B21D2-9A83-4530-AE5F-10B65BDDB568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레벨테스트 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결과조회</a:t>
          </a:r>
          <a:endParaRPr lang="en-US" altLang="ko-KR" sz="1200" dirty="0" smtClean="0"/>
        </a:p>
      </dgm:t>
    </dgm:pt>
    <dgm:pt modelId="{E1A0DD64-8882-4827-A535-9C9CA9F8D976}" type="parTrans" cxnId="{56276926-6811-40F3-BDFF-6907FFA3FCEE}">
      <dgm:prSet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 sz="400"/>
        </a:p>
      </dgm:t>
    </dgm:pt>
    <dgm:pt modelId="{3726CEF6-DD34-48C8-9369-B99E15EB3685}" type="sibTrans" cxnId="{56276926-6811-40F3-BDFF-6907FFA3FCEE}">
      <dgm:prSet/>
      <dgm:spPr/>
      <dgm:t>
        <a:bodyPr/>
        <a:lstStyle/>
        <a:p>
          <a:pPr latinLnBrk="1"/>
          <a:endParaRPr lang="ko-KR" altLang="en-US" sz="1600"/>
        </a:p>
      </dgm:t>
    </dgm:pt>
    <dgm:pt modelId="{BBBB23FF-D396-4B7D-93EE-5DC497E6DEDF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인쇄</a:t>
          </a:r>
          <a:endParaRPr lang="en-US" altLang="ko-KR" sz="1200" dirty="0" smtClean="0"/>
        </a:p>
      </dgm:t>
    </dgm:pt>
    <dgm:pt modelId="{6523FF4E-DDD5-4FCE-9703-F646A09DC78D}" type="parTrans" cxnId="{E80FB6AE-5079-46EC-BF38-D16FB12FFDCB}">
      <dgm:prSet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 sz="400"/>
        </a:p>
      </dgm:t>
    </dgm:pt>
    <dgm:pt modelId="{E78CB576-040F-4C32-97B1-CA06B7794757}" type="sibTrans" cxnId="{E80FB6AE-5079-46EC-BF38-D16FB12FFDCB}">
      <dgm:prSet/>
      <dgm:spPr/>
      <dgm:t>
        <a:bodyPr/>
        <a:lstStyle/>
        <a:p>
          <a:pPr latinLnBrk="1"/>
          <a:endParaRPr lang="ko-KR" altLang="en-US" sz="1600"/>
        </a:p>
      </dgm:t>
    </dgm:pt>
    <dgm:pt modelId="{A1882816-E6D7-4AEF-B69C-05D1588FE86C}">
      <dgm:prSet phldrT="[텍스트]" custT="1"/>
      <dgm:spPr>
        <a:solidFill>
          <a:schemeClr val="accent2">
            <a:lumMod val="50000"/>
          </a:schemeClr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ko-KR" altLang="en-US" sz="1200" dirty="0" smtClean="0"/>
            <a:t>상세 보기</a:t>
          </a:r>
          <a:endParaRPr lang="en-US" altLang="ko-KR" sz="1200" dirty="0" smtClean="0"/>
        </a:p>
      </dgm:t>
    </dgm:pt>
    <dgm:pt modelId="{23B0FB90-3ABC-42A9-8105-778C56511A0C}" type="parTrans" cxnId="{B9D83710-0843-4123-A1D0-AC7FB70788B1}">
      <dgm:prSet custT="1"/>
      <dgm:spPr>
        <a:ln>
          <a:solidFill>
            <a:srgbClr val="C00000"/>
          </a:solidFill>
        </a:ln>
      </dgm:spPr>
      <dgm:t>
        <a:bodyPr/>
        <a:lstStyle/>
        <a:p>
          <a:pPr latinLnBrk="1"/>
          <a:endParaRPr lang="ko-KR" altLang="en-US" sz="400"/>
        </a:p>
      </dgm:t>
    </dgm:pt>
    <dgm:pt modelId="{8A20AD23-C1E3-4772-B279-A3B51270FA59}" type="sibTrans" cxnId="{B9D83710-0843-4123-A1D0-AC7FB70788B1}">
      <dgm:prSet/>
      <dgm:spPr/>
      <dgm:t>
        <a:bodyPr/>
        <a:lstStyle/>
        <a:p>
          <a:pPr latinLnBrk="1"/>
          <a:endParaRPr lang="ko-KR" altLang="en-US" sz="1600"/>
        </a:p>
      </dgm:t>
    </dgm:pt>
    <dgm:pt modelId="{823DAA78-2350-4B8A-BC76-F9ACBC3011CE}" type="pres">
      <dgm:prSet presAssocID="{D4EE3164-765F-4502-A271-96831B300D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034E56-AD09-4ED1-81DC-0F48C30E491C}" type="pres">
      <dgm:prSet presAssocID="{C46C2B2E-FD43-450C-92D0-6694A8043D94}" presName="root1" presStyleCnt="0"/>
      <dgm:spPr/>
    </dgm:pt>
    <dgm:pt modelId="{DC6F37A3-9A52-4290-8252-3BF01412C85B}" type="pres">
      <dgm:prSet presAssocID="{C46C2B2E-FD43-450C-92D0-6694A8043D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91B71-839B-4606-9A62-B5FFBC3FB856}" type="pres">
      <dgm:prSet presAssocID="{C46C2B2E-FD43-450C-92D0-6694A8043D94}" presName="level2hierChild" presStyleCnt="0"/>
      <dgm:spPr/>
    </dgm:pt>
    <dgm:pt modelId="{0984F498-58FA-4040-BE4D-96C310119656}" type="pres">
      <dgm:prSet presAssocID="{B70604A6-C2C3-481C-92B4-2E23D156A2B4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90BA242-B992-4EB5-A1BC-D1E277BB91A7}" type="pres">
      <dgm:prSet presAssocID="{B70604A6-C2C3-481C-92B4-2E23D156A2B4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15EACAC-5E1A-4D6E-B44B-0C0EDEBB15A9}" type="pres">
      <dgm:prSet presAssocID="{3AE9BEE5-9E27-4E42-9068-19DA2A633B76}" presName="root2" presStyleCnt="0"/>
      <dgm:spPr/>
    </dgm:pt>
    <dgm:pt modelId="{E155EB50-D133-4FA1-B334-237CB2078132}" type="pres">
      <dgm:prSet presAssocID="{3AE9BEE5-9E27-4E42-9068-19DA2A633B7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066289-1865-44BF-8A7A-3C5F577D6079}" type="pres">
      <dgm:prSet presAssocID="{3AE9BEE5-9E27-4E42-9068-19DA2A633B76}" presName="level3hierChild" presStyleCnt="0"/>
      <dgm:spPr/>
    </dgm:pt>
    <dgm:pt modelId="{0D5FB181-FDA2-4507-A705-C49FC6072B00}" type="pres">
      <dgm:prSet presAssocID="{E1A0DD64-8882-4827-A535-9C9CA9F8D976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157080F-170B-4090-A6C5-26066C4B477C}" type="pres">
      <dgm:prSet presAssocID="{E1A0DD64-8882-4827-A535-9C9CA9F8D976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1A64AF4-708E-48DF-9A51-06A34B932BC0}" type="pres">
      <dgm:prSet presAssocID="{C43B21D2-9A83-4530-AE5F-10B65BDDB568}" presName="root2" presStyleCnt="0"/>
      <dgm:spPr/>
    </dgm:pt>
    <dgm:pt modelId="{281FCA52-A228-463E-88C2-68BD9275E614}" type="pres">
      <dgm:prSet presAssocID="{C43B21D2-9A83-4530-AE5F-10B65BDDB56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CD5C45-49BD-40AF-95DB-82168F92EEA3}" type="pres">
      <dgm:prSet presAssocID="{C43B21D2-9A83-4530-AE5F-10B65BDDB568}" presName="level3hierChild" presStyleCnt="0"/>
      <dgm:spPr/>
    </dgm:pt>
    <dgm:pt modelId="{B1163299-89DA-4C3F-8001-F38D148B1090}" type="pres">
      <dgm:prSet presAssocID="{6523FF4E-DDD5-4FCE-9703-F646A09DC78D}" presName="conn2-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46C195-6219-427B-9FB0-5AF9BAF7B12C}" type="pres">
      <dgm:prSet presAssocID="{6523FF4E-DDD5-4FCE-9703-F646A09DC78D}" presName="connTx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6A067E8-CADE-4193-9C10-11F6FD75F3A5}" type="pres">
      <dgm:prSet presAssocID="{BBBB23FF-D396-4B7D-93EE-5DC497E6DEDF}" presName="root2" presStyleCnt="0"/>
      <dgm:spPr/>
    </dgm:pt>
    <dgm:pt modelId="{9E067211-1F3C-4D5F-A454-E15F89FC3812}" type="pres">
      <dgm:prSet presAssocID="{BBBB23FF-D396-4B7D-93EE-5DC497E6DEDF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2C858E-ABA6-421E-A026-F90F99DB273D}" type="pres">
      <dgm:prSet presAssocID="{BBBB23FF-D396-4B7D-93EE-5DC497E6DEDF}" presName="level3hierChild" presStyleCnt="0"/>
      <dgm:spPr/>
    </dgm:pt>
    <dgm:pt modelId="{AEE29A9F-9313-47E9-B4EF-C3D83681427A}" type="pres">
      <dgm:prSet presAssocID="{23B0FB90-3ABC-42A9-8105-778C56511A0C}" presName="conn2-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45B3C56-AD63-4A90-977B-C5DB7F6387F2}" type="pres">
      <dgm:prSet presAssocID="{23B0FB90-3ABC-42A9-8105-778C56511A0C}" presName="connTx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0E2DE90-7CB1-420B-ACE4-5B92E44B63FA}" type="pres">
      <dgm:prSet presAssocID="{A1882816-E6D7-4AEF-B69C-05D1588FE86C}" presName="root2" presStyleCnt="0"/>
      <dgm:spPr/>
    </dgm:pt>
    <dgm:pt modelId="{CF572E24-E94B-4D59-9CD6-C0207D2A92C2}" type="pres">
      <dgm:prSet presAssocID="{A1882816-E6D7-4AEF-B69C-05D1588FE86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989F33-E8A3-43E2-AD43-257011C94D19}" type="pres">
      <dgm:prSet presAssocID="{A1882816-E6D7-4AEF-B69C-05D1588FE86C}" presName="level3hierChild" presStyleCnt="0"/>
      <dgm:spPr/>
    </dgm:pt>
    <dgm:pt modelId="{527D02AC-42CC-4DF8-99E0-02E391AE9AD7}" type="pres">
      <dgm:prSet presAssocID="{2A10A530-0C0D-4730-B6BF-120DD2D4734A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C700760-464A-4D24-AF26-29A28B674A9E}" type="pres">
      <dgm:prSet presAssocID="{2A10A530-0C0D-4730-B6BF-120DD2D4734A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7CB4C8D-9B7F-4402-89EB-5C23A9A42A4E}" type="pres">
      <dgm:prSet presAssocID="{77A00C3C-9CC1-4839-A658-6772662BA887}" presName="root2" presStyleCnt="0"/>
      <dgm:spPr/>
    </dgm:pt>
    <dgm:pt modelId="{AD29D441-1479-4866-BCCF-3E2551132EAC}" type="pres">
      <dgm:prSet presAssocID="{77A00C3C-9CC1-4839-A658-6772662BA88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7ADDB5-4184-4CAB-8E22-FCBDCF4A7C93}" type="pres">
      <dgm:prSet presAssocID="{77A00C3C-9CC1-4839-A658-6772662BA887}" presName="level3hierChild" presStyleCnt="0"/>
      <dgm:spPr/>
    </dgm:pt>
  </dgm:ptLst>
  <dgm:cxnLst>
    <dgm:cxn modelId="{3165995A-A67C-4574-A7C0-B36C9C9D4427}" type="presOf" srcId="{D4EE3164-765F-4502-A271-96831B300D2D}" destId="{823DAA78-2350-4B8A-BC76-F9ACBC3011CE}" srcOrd="0" destOrd="0" presId="urn:microsoft.com/office/officeart/2005/8/layout/hierarchy2"/>
    <dgm:cxn modelId="{AB7C0C03-7176-4664-989E-E4EB728F43CB}" type="presOf" srcId="{6523FF4E-DDD5-4FCE-9703-F646A09DC78D}" destId="{B1163299-89DA-4C3F-8001-F38D148B1090}" srcOrd="0" destOrd="0" presId="urn:microsoft.com/office/officeart/2005/8/layout/hierarchy2"/>
    <dgm:cxn modelId="{D30A7DA8-E4F8-43CF-8219-FCCF391D019A}" type="presOf" srcId="{23B0FB90-3ABC-42A9-8105-778C56511A0C}" destId="{745B3C56-AD63-4A90-977B-C5DB7F6387F2}" srcOrd="1" destOrd="0" presId="urn:microsoft.com/office/officeart/2005/8/layout/hierarchy2"/>
    <dgm:cxn modelId="{3C5B7F04-6D5E-4EAB-9DA1-786C74F36BE7}" srcId="{D4EE3164-765F-4502-A271-96831B300D2D}" destId="{C46C2B2E-FD43-450C-92D0-6694A8043D94}" srcOrd="0" destOrd="0" parTransId="{8F2FEA22-1294-4CB5-81EC-FCEE7074F2C5}" sibTransId="{3E70F1D8-B288-466A-89AA-AED1B209DDC5}"/>
    <dgm:cxn modelId="{E4855404-A2A7-4F0B-AB74-3EC85109C42F}" type="presOf" srcId="{A1882816-E6D7-4AEF-B69C-05D1588FE86C}" destId="{CF572E24-E94B-4D59-9CD6-C0207D2A92C2}" srcOrd="0" destOrd="0" presId="urn:microsoft.com/office/officeart/2005/8/layout/hierarchy2"/>
    <dgm:cxn modelId="{8A28DFA3-4840-466B-A6CC-AEAE70D94A6B}" srcId="{C46C2B2E-FD43-450C-92D0-6694A8043D94}" destId="{3AE9BEE5-9E27-4E42-9068-19DA2A633B76}" srcOrd="0" destOrd="0" parTransId="{B70604A6-C2C3-481C-92B4-2E23D156A2B4}" sibTransId="{BDD2D5D7-5C6F-4C01-8645-4EFFCB3A1C89}"/>
    <dgm:cxn modelId="{808A4C32-FF1E-44ED-8A5F-C293DE1E8189}" type="presOf" srcId="{2A10A530-0C0D-4730-B6BF-120DD2D4734A}" destId="{0C700760-464A-4D24-AF26-29A28B674A9E}" srcOrd="1" destOrd="0" presId="urn:microsoft.com/office/officeart/2005/8/layout/hierarchy2"/>
    <dgm:cxn modelId="{56276926-6811-40F3-BDFF-6907FFA3FCEE}" srcId="{3AE9BEE5-9E27-4E42-9068-19DA2A633B76}" destId="{C43B21D2-9A83-4530-AE5F-10B65BDDB568}" srcOrd="0" destOrd="0" parTransId="{E1A0DD64-8882-4827-A535-9C9CA9F8D976}" sibTransId="{3726CEF6-DD34-48C8-9369-B99E15EB3685}"/>
    <dgm:cxn modelId="{AF1D9B19-1D06-4E73-A69D-1CE7C25888D1}" srcId="{3AE9BEE5-9E27-4E42-9068-19DA2A633B76}" destId="{77A00C3C-9CC1-4839-A658-6772662BA887}" srcOrd="1" destOrd="0" parTransId="{2A10A530-0C0D-4730-B6BF-120DD2D4734A}" sibTransId="{10A01E30-3009-4C66-8E1F-6A354C99F1E5}"/>
    <dgm:cxn modelId="{04E28B1A-3AEE-488B-B922-710133B95A40}" type="presOf" srcId="{B70604A6-C2C3-481C-92B4-2E23D156A2B4}" destId="{090BA242-B992-4EB5-A1BC-D1E277BB91A7}" srcOrd="1" destOrd="0" presId="urn:microsoft.com/office/officeart/2005/8/layout/hierarchy2"/>
    <dgm:cxn modelId="{77A1AC87-9112-44A7-9F2E-88028E43DC33}" type="presOf" srcId="{B70604A6-C2C3-481C-92B4-2E23D156A2B4}" destId="{0984F498-58FA-4040-BE4D-96C310119656}" srcOrd="0" destOrd="0" presId="urn:microsoft.com/office/officeart/2005/8/layout/hierarchy2"/>
    <dgm:cxn modelId="{3A277E54-7EB0-4749-865C-C987B68BA4C1}" type="presOf" srcId="{77A00C3C-9CC1-4839-A658-6772662BA887}" destId="{AD29D441-1479-4866-BCCF-3E2551132EAC}" srcOrd="0" destOrd="0" presId="urn:microsoft.com/office/officeart/2005/8/layout/hierarchy2"/>
    <dgm:cxn modelId="{B9D83710-0843-4123-A1D0-AC7FB70788B1}" srcId="{C43B21D2-9A83-4530-AE5F-10B65BDDB568}" destId="{A1882816-E6D7-4AEF-B69C-05D1588FE86C}" srcOrd="1" destOrd="0" parTransId="{23B0FB90-3ABC-42A9-8105-778C56511A0C}" sibTransId="{8A20AD23-C1E3-4772-B279-A3B51270FA59}"/>
    <dgm:cxn modelId="{2AE70F7D-8CF3-4A5C-BE88-CAB603B764F6}" type="presOf" srcId="{BBBB23FF-D396-4B7D-93EE-5DC497E6DEDF}" destId="{9E067211-1F3C-4D5F-A454-E15F89FC3812}" srcOrd="0" destOrd="0" presId="urn:microsoft.com/office/officeart/2005/8/layout/hierarchy2"/>
    <dgm:cxn modelId="{0F248A49-882D-40AE-A74E-DEF0DF6DEDEC}" type="presOf" srcId="{6523FF4E-DDD5-4FCE-9703-F646A09DC78D}" destId="{7146C195-6219-427B-9FB0-5AF9BAF7B12C}" srcOrd="1" destOrd="0" presId="urn:microsoft.com/office/officeart/2005/8/layout/hierarchy2"/>
    <dgm:cxn modelId="{E80FB6AE-5079-46EC-BF38-D16FB12FFDCB}" srcId="{C43B21D2-9A83-4530-AE5F-10B65BDDB568}" destId="{BBBB23FF-D396-4B7D-93EE-5DC497E6DEDF}" srcOrd="0" destOrd="0" parTransId="{6523FF4E-DDD5-4FCE-9703-F646A09DC78D}" sibTransId="{E78CB576-040F-4C32-97B1-CA06B7794757}"/>
    <dgm:cxn modelId="{657F7C44-2587-45F4-9445-85EA1C28ADF0}" type="presOf" srcId="{E1A0DD64-8882-4827-A535-9C9CA9F8D976}" destId="{0D5FB181-FDA2-4507-A705-C49FC6072B00}" srcOrd="0" destOrd="0" presId="urn:microsoft.com/office/officeart/2005/8/layout/hierarchy2"/>
    <dgm:cxn modelId="{6A4A819C-BF76-4A66-93B2-CB8938D3ADCF}" type="presOf" srcId="{E1A0DD64-8882-4827-A535-9C9CA9F8D976}" destId="{D157080F-170B-4090-A6C5-26066C4B477C}" srcOrd="1" destOrd="0" presId="urn:microsoft.com/office/officeart/2005/8/layout/hierarchy2"/>
    <dgm:cxn modelId="{A220A29C-32E5-48BF-AE56-53E82CFF9492}" type="presOf" srcId="{C43B21D2-9A83-4530-AE5F-10B65BDDB568}" destId="{281FCA52-A228-463E-88C2-68BD9275E614}" srcOrd="0" destOrd="0" presId="urn:microsoft.com/office/officeart/2005/8/layout/hierarchy2"/>
    <dgm:cxn modelId="{6480B203-7E51-46D1-AEFF-6ACD1CFF32DA}" type="presOf" srcId="{23B0FB90-3ABC-42A9-8105-778C56511A0C}" destId="{AEE29A9F-9313-47E9-B4EF-C3D83681427A}" srcOrd="0" destOrd="0" presId="urn:microsoft.com/office/officeart/2005/8/layout/hierarchy2"/>
    <dgm:cxn modelId="{E0D0071B-BA0F-4C92-A7A3-B5E46A736707}" type="presOf" srcId="{C46C2B2E-FD43-450C-92D0-6694A8043D94}" destId="{DC6F37A3-9A52-4290-8252-3BF01412C85B}" srcOrd="0" destOrd="0" presId="urn:microsoft.com/office/officeart/2005/8/layout/hierarchy2"/>
    <dgm:cxn modelId="{03C11FBE-42CF-46AF-ACE4-319EE6517E7C}" type="presOf" srcId="{3AE9BEE5-9E27-4E42-9068-19DA2A633B76}" destId="{E155EB50-D133-4FA1-B334-237CB2078132}" srcOrd="0" destOrd="0" presId="urn:microsoft.com/office/officeart/2005/8/layout/hierarchy2"/>
    <dgm:cxn modelId="{D8FE0598-94EC-4D4B-8D69-AB42042A3682}" type="presOf" srcId="{2A10A530-0C0D-4730-B6BF-120DD2D4734A}" destId="{527D02AC-42CC-4DF8-99E0-02E391AE9AD7}" srcOrd="0" destOrd="0" presId="urn:microsoft.com/office/officeart/2005/8/layout/hierarchy2"/>
    <dgm:cxn modelId="{24010B69-09AE-4AEF-AD2F-BED77F23F444}" type="presParOf" srcId="{823DAA78-2350-4B8A-BC76-F9ACBC3011CE}" destId="{CE034E56-AD09-4ED1-81DC-0F48C30E491C}" srcOrd="0" destOrd="0" presId="urn:microsoft.com/office/officeart/2005/8/layout/hierarchy2"/>
    <dgm:cxn modelId="{E9DF7B9A-A3B6-4098-A108-78245B6FB4D8}" type="presParOf" srcId="{CE034E56-AD09-4ED1-81DC-0F48C30E491C}" destId="{DC6F37A3-9A52-4290-8252-3BF01412C85B}" srcOrd="0" destOrd="0" presId="urn:microsoft.com/office/officeart/2005/8/layout/hierarchy2"/>
    <dgm:cxn modelId="{677E1D9B-7EE2-4B14-9B1D-D43715287ACC}" type="presParOf" srcId="{CE034E56-AD09-4ED1-81DC-0F48C30E491C}" destId="{BE391B71-839B-4606-9A62-B5FFBC3FB856}" srcOrd="1" destOrd="0" presId="urn:microsoft.com/office/officeart/2005/8/layout/hierarchy2"/>
    <dgm:cxn modelId="{D44A836D-8162-4915-8BEF-A698D64B379E}" type="presParOf" srcId="{BE391B71-839B-4606-9A62-B5FFBC3FB856}" destId="{0984F498-58FA-4040-BE4D-96C310119656}" srcOrd="0" destOrd="0" presId="urn:microsoft.com/office/officeart/2005/8/layout/hierarchy2"/>
    <dgm:cxn modelId="{FEE5D517-75B4-4970-9494-56A43A7F2899}" type="presParOf" srcId="{0984F498-58FA-4040-BE4D-96C310119656}" destId="{090BA242-B992-4EB5-A1BC-D1E277BB91A7}" srcOrd="0" destOrd="0" presId="urn:microsoft.com/office/officeart/2005/8/layout/hierarchy2"/>
    <dgm:cxn modelId="{F2669A7D-0972-4492-9101-FBB6908BEEB5}" type="presParOf" srcId="{BE391B71-839B-4606-9A62-B5FFBC3FB856}" destId="{615EACAC-5E1A-4D6E-B44B-0C0EDEBB15A9}" srcOrd="1" destOrd="0" presId="urn:microsoft.com/office/officeart/2005/8/layout/hierarchy2"/>
    <dgm:cxn modelId="{939AE413-D1E1-40F6-9B40-E891EC5FF07B}" type="presParOf" srcId="{615EACAC-5E1A-4D6E-B44B-0C0EDEBB15A9}" destId="{E155EB50-D133-4FA1-B334-237CB2078132}" srcOrd="0" destOrd="0" presId="urn:microsoft.com/office/officeart/2005/8/layout/hierarchy2"/>
    <dgm:cxn modelId="{B7DB3E3C-D58E-4F1A-AAAB-CAF552F24AAA}" type="presParOf" srcId="{615EACAC-5E1A-4D6E-B44B-0C0EDEBB15A9}" destId="{6E066289-1865-44BF-8A7A-3C5F577D6079}" srcOrd="1" destOrd="0" presId="urn:microsoft.com/office/officeart/2005/8/layout/hierarchy2"/>
    <dgm:cxn modelId="{6EFB6D4B-04BB-43D9-BCEF-F5C2B7E684FB}" type="presParOf" srcId="{6E066289-1865-44BF-8A7A-3C5F577D6079}" destId="{0D5FB181-FDA2-4507-A705-C49FC6072B00}" srcOrd="0" destOrd="0" presId="urn:microsoft.com/office/officeart/2005/8/layout/hierarchy2"/>
    <dgm:cxn modelId="{87C0D037-F37B-4348-8101-E761A0496B92}" type="presParOf" srcId="{0D5FB181-FDA2-4507-A705-C49FC6072B00}" destId="{D157080F-170B-4090-A6C5-26066C4B477C}" srcOrd="0" destOrd="0" presId="urn:microsoft.com/office/officeart/2005/8/layout/hierarchy2"/>
    <dgm:cxn modelId="{41EEB74C-E740-4FE9-B6C4-3FB34553DEA5}" type="presParOf" srcId="{6E066289-1865-44BF-8A7A-3C5F577D6079}" destId="{E1A64AF4-708E-48DF-9A51-06A34B932BC0}" srcOrd="1" destOrd="0" presId="urn:microsoft.com/office/officeart/2005/8/layout/hierarchy2"/>
    <dgm:cxn modelId="{EE707B28-C574-45E1-901F-C3AB47BC2A14}" type="presParOf" srcId="{E1A64AF4-708E-48DF-9A51-06A34B932BC0}" destId="{281FCA52-A228-463E-88C2-68BD9275E614}" srcOrd="0" destOrd="0" presId="urn:microsoft.com/office/officeart/2005/8/layout/hierarchy2"/>
    <dgm:cxn modelId="{73B735F1-C423-4BA5-9421-2C1219257581}" type="presParOf" srcId="{E1A64AF4-708E-48DF-9A51-06A34B932BC0}" destId="{82CD5C45-49BD-40AF-95DB-82168F92EEA3}" srcOrd="1" destOrd="0" presId="urn:microsoft.com/office/officeart/2005/8/layout/hierarchy2"/>
    <dgm:cxn modelId="{3CFD7518-0886-417A-8B6D-04882C21580B}" type="presParOf" srcId="{82CD5C45-49BD-40AF-95DB-82168F92EEA3}" destId="{B1163299-89DA-4C3F-8001-F38D148B1090}" srcOrd="0" destOrd="0" presId="urn:microsoft.com/office/officeart/2005/8/layout/hierarchy2"/>
    <dgm:cxn modelId="{A25B3CFF-F4C6-4D2B-9875-DC58E916A984}" type="presParOf" srcId="{B1163299-89DA-4C3F-8001-F38D148B1090}" destId="{7146C195-6219-427B-9FB0-5AF9BAF7B12C}" srcOrd="0" destOrd="0" presId="urn:microsoft.com/office/officeart/2005/8/layout/hierarchy2"/>
    <dgm:cxn modelId="{DB773D61-B49B-4922-A15C-2408544AC16F}" type="presParOf" srcId="{82CD5C45-49BD-40AF-95DB-82168F92EEA3}" destId="{66A067E8-CADE-4193-9C10-11F6FD75F3A5}" srcOrd="1" destOrd="0" presId="urn:microsoft.com/office/officeart/2005/8/layout/hierarchy2"/>
    <dgm:cxn modelId="{4857BE91-C3EA-4619-B0BD-99FA11840EE6}" type="presParOf" srcId="{66A067E8-CADE-4193-9C10-11F6FD75F3A5}" destId="{9E067211-1F3C-4D5F-A454-E15F89FC3812}" srcOrd="0" destOrd="0" presId="urn:microsoft.com/office/officeart/2005/8/layout/hierarchy2"/>
    <dgm:cxn modelId="{EACB1167-B373-49A7-9A28-E885A36D36EE}" type="presParOf" srcId="{66A067E8-CADE-4193-9C10-11F6FD75F3A5}" destId="{132C858E-ABA6-421E-A026-F90F99DB273D}" srcOrd="1" destOrd="0" presId="urn:microsoft.com/office/officeart/2005/8/layout/hierarchy2"/>
    <dgm:cxn modelId="{D93DC468-03FC-46F8-881B-1D1D9FC66011}" type="presParOf" srcId="{82CD5C45-49BD-40AF-95DB-82168F92EEA3}" destId="{AEE29A9F-9313-47E9-B4EF-C3D83681427A}" srcOrd="2" destOrd="0" presId="urn:microsoft.com/office/officeart/2005/8/layout/hierarchy2"/>
    <dgm:cxn modelId="{FF56B832-FB74-4C98-B58E-1E7488C9C31A}" type="presParOf" srcId="{AEE29A9F-9313-47E9-B4EF-C3D83681427A}" destId="{745B3C56-AD63-4A90-977B-C5DB7F6387F2}" srcOrd="0" destOrd="0" presId="urn:microsoft.com/office/officeart/2005/8/layout/hierarchy2"/>
    <dgm:cxn modelId="{EA433B78-59D1-4D86-82AA-E7D2709F35E2}" type="presParOf" srcId="{82CD5C45-49BD-40AF-95DB-82168F92EEA3}" destId="{30E2DE90-7CB1-420B-ACE4-5B92E44B63FA}" srcOrd="3" destOrd="0" presId="urn:microsoft.com/office/officeart/2005/8/layout/hierarchy2"/>
    <dgm:cxn modelId="{53B42463-7C3C-4BF0-8ABB-A30C50DC0F3A}" type="presParOf" srcId="{30E2DE90-7CB1-420B-ACE4-5B92E44B63FA}" destId="{CF572E24-E94B-4D59-9CD6-C0207D2A92C2}" srcOrd="0" destOrd="0" presId="urn:microsoft.com/office/officeart/2005/8/layout/hierarchy2"/>
    <dgm:cxn modelId="{3966B485-C4D8-4DF9-B4F3-78EB654B8BE9}" type="presParOf" srcId="{30E2DE90-7CB1-420B-ACE4-5B92E44B63FA}" destId="{4A989F33-E8A3-43E2-AD43-257011C94D19}" srcOrd="1" destOrd="0" presId="urn:microsoft.com/office/officeart/2005/8/layout/hierarchy2"/>
    <dgm:cxn modelId="{6FF5BF0D-B3EC-4C37-8732-9E50D1FBBE2D}" type="presParOf" srcId="{6E066289-1865-44BF-8A7A-3C5F577D6079}" destId="{527D02AC-42CC-4DF8-99E0-02E391AE9AD7}" srcOrd="2" destOrd="0" presId="urn:microsoft.com/office/officeart/2005/8/layout/hierarchy2"/>
    <dgm:cxn modelId="{37E82DF3-75AA-4795-860B-616471A8DD54}" type="presParOf" srcId="{527D02AC-42CC-4DF8-99E0-02E391AE9AD7}" destId="{0C700760-464A-4D24-AF26-29A28B674A9E}" srcOrd="0" destOrd="0" presId="urn:microsoft.com/office/officeart/2005/8/layout/hierarchy2"/>
    <dgm:cxn modelId="{36DE6D16-247D-4C27-A1BB-CB678335BB3B}" type="presParOf" srcId="{6E066289-1865-44BF-8A7A-3C5F577D6079}" destId="{57CB4C8D-9B7F-4402-89EB-5C23A9A42A4E}" srcOrd="3" destOrd="0" presId="urn:microsoft.com/office/officeart/2005/8/layout/hierarchy2"/>
    <dgm:cxn modelId="{907228EA-C21D-4808-8E7C-BB0F608EB2F2}" type="presParOf" srcId="{57CB4C8D-9B7F-4402-89EB-5C23A9A42A4E}" destId="{AD29D441-1479-4866-BCCF-3E2551132EAC}" srcOrd="0" destOrd="0" presId="urn:microsoft.com/office/officeart/2005/8/layout/hierarchy2"/>
    <dgm:cxn modelId="{54B50400-2735-4E6C-9524-F26EED67F7EF}" type="presParOf" srcId="{57CB4C8D-9B7F-4402-89EB-5C23A9A42A4E}" destId="{417ADDB5-4184-4CAB-8E22-FCBDCF4A7C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8FBD22-E7A2-49B2-A7E7-A724C068F48C}">
      <dsp:nvSpPr>
        <dsp:cNvPr id="0" name=""/>
        <dsp:cNvSpPr/>
      </dsp:nvSpPr>
      <dsp:spPr>
        <a:xfrm>
          <a:off x="593" y="2524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Guest 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정보입력창</a:t>
          </a:r>
          <a:endParaRPr lang="ko-KR" altLang="en-US" sz="1200" kern="1200" dirty="0"/>
        </a:p>
      </dsp:txBody>
      <dsp:txXfrm>
        <a:off x="593" y="25240"/>
        <a:ext cx="1254505" cy="627252"/>
      </dsp:txXfrm>
    </dsp:sp>
    <dsp:sp modelId="{8E2CA4F4-2480-4449-BEAB-8811DB34FE14}">
      <dsp:nvSpPr>
        <dsp:cNvPr id="0" name=""/>
        <dsp:cNvSpPr/>
      </dsp:nvSpPr>
      <dsp:spPr>
        <a:xfrm>
          <a:off x="593" y="74658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로그인</a:t>
          </a:r>
          <a:endParaRPr lang="ko-KR" altLang="en-US" sz="1200" kern="1200" dirty="0"/>
        </a:p>
      </dsp:txBody>
      <dsp:txXfrm>
        <a:off x="593" y="746580"/>
        <a:ext cx="1254505" cy="627252"/>
      </dsp:txXfrm>
    </dsp:sp>
    <dsp:sp modelId="{CD03F317-CFDD-46A2-838A-AFF43B1C6D10}">
      <dsp:nvSpPr>
        <dsp:cNvPr id="0" name=""/>
        <dsp:cNvSpPr/>
      </dsp:nvSpPr>
      <dsp:spPr>
        <a:xfrm>
          <a:off x="1255098" y="1028127"/>
          <a:ext cx="501802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501802" y="3208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93454" y="1047662"/>
        <a:ext cx="25090" cy="25090"/>
      </dsp:txXfrm>
    </dsp:sp>
    <dsp:sp modelId="{83A72168-4C70-465C-84AB-9D6D4C85A08E}">
      <dsp:nvSpPr>
        <dsp:cNvPr id="0" name=""/>
        <dsp:cNvSpPr/>
      </dsp:nvSpPr>
      <dsp:spPr>
        <a:xfrm>
          <a:off x="1756900" y="74658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메인</a:t>
          </a:r>
          <a:endParaRPr lang="ko-KR" altLang="en-US" sz="1200" kern="1200" dirty="0"/>
        </a:p>
      </dsp:txBody>
      <dsp:txXfrm>
        <a:off x="1756900" y="746580"/>
        <a:ext cx="1254505" cy="627252"/>
      </dsp:txXfrm>
    </dsp:sp>
    <dsp:sp modelId="{6A3DAF68-E497-4270-A1C8-80B4E604B205}">
      <dsp:nvSpPr>
        <dsp:cNvPr id="0" name=""/>
        <dsp:cNvSpPr/>
      </dsp:nvSpPr>
      <dsp:spPr>
        <a:xfrm rot="19457599">
          <a:off x="2953320" y="847791"/>
          <a:ext cx="617971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617971" y="3208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9457599">
        <a:off x="3246857" y="864422"/>
        <a:ext cx="30898" cy="30898"/>
      </dsp:txXfrm>
    </dsp:sp>
    <dsp:sp modelId="{C5959523-79F2-4687-A32C-BBC1A856F59D}">
      <dsp:nvSpPr>
        <dsp:cNvPr id="0" name=""/>
        <dsp:cNvSpPr/>
      </dsp:nvSpPr>
      <dsp:spPr>
        <a:xfrm>
          <a:off x="3513207" y="38591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테스트문제선택</a:t>
          </a:r>
          <a:endParaRPr lang="en-US" altLang="ko-KR" sz="1200" kern="1200" dirty="0" smtClean="0"/>
        </a:p>
      </dsp:txBody>
      <dsp:txXfrm>
        <a:off x="3513207" y="385910"/>
        <a:ext cx="1254505" cy="627252"/>
      </dsp:txXfrm>
    </dsp:sp>
    <dsp:sp modelId="{0984F498-58FA-4040-BE4D-96C310119656}">
      <dsp:nvSpPr>
        <dsp:cNvPr id="0" name=""/>
        <dsp:cNvSpPr/>
      </dsp:nvSpPr>
      <dsp:spPr>
        <a:xfrm>
          <a:off x="4767712" y="667456"/>
          <a:ext cx="501802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501802" y="3208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06068" y="686991"/>
        <a:ext cx="25090" cy="25090"/>
      </dsp:txXfrm>
    </dsp:sp>
    <dsp:sp modelId="{E155EB50-D133-4FA1-B334-237CB2078132}">
      <dsp:nvSpPr>
        <dsp:cNvPr id="0" name=""/>
        <dsp:cNvSpPr/>
      </dsp:nvSpPr>
      <dsp:spPr>
        <a:xfrm>
          <a:off x="5269514" y="38591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문제풀기</a:t>
          </a:r>
          <a:endParaRPr lang="en-US" altLang="ko-KR" sz="1200" kern="1200" dirty="0" smtClean="0"/>
        </a:p>
      </dsp:txBody>
      <dsp:txXfrm>
        <a:off x="5269514" y="385910"/>
        <a:ext cx="1254505" cy="627252"/>
      </dsp:txXfrm>
    </dsp:sp>
    <dsp:sp modelId="{0D5FB181-FDA2-4507-A705-C49FC6072B00}">
      <dsp:nvSpPr>
        <dsp:cNvPr id="0" name=""/>
        <dsp:cNvSpPr/>
      </dsp:nvSpPr>
      <dsp:spPr>
        <a:xfrm>
          <a:off x="6524019" y="667456"/>
          <a:ext cx="501802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501802" y="3208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762375" y="686991"/>
        <a:ext cx="25090" cy="25090"/>
      </dsp:txXfrm>
    </dsp:sp>
    <dsp:sp modelId="{281FCA52-A228-463E-88C2-68BD9275E614}">
      <dsp:nvSpPr>
        <dsp:cNvPr id="0" name=""/>
        <dsp:cNvSpPr/>
      </dsp:nvSpPr>
      <dsp:spPr>
        <a:xfrm>
          <a:off x="7025821" y="385910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결과확인 안내</a:t>
          </a:r>
          <a:endParaRPr lang="en-US" altLang="ko-KR" sz="1200" kern="1200" dirty="0" smtClean="0"/>
        </a:p>
      </dsp:txBody>
      <dsp:txXfrm>
        <a:off x="7025821" y="385910"/>
        <a:ext cx="1254505" cy="627252"/>
      </dsp:txXfrm>
    </dsp:sp>
    <dsp:sp modelId="{527D02AC-42CC-4DF8-99E0-02E391AE9AD7}">
      <dsp:nvSpPr>
        <dsp:cNvPr id="0" name=""/>
        <dsp:cNvSpPr/>
      </dsp:nvSpPr>
      <dsp:spPr>
        <a:xfrm rot="2142401">
          <a:off x="2953320" y="1208462"/>
          <a:ext cx="617971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617971" y="3208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2142401">
        <a:off x="3246857" y="1225092"/>
        <a:ext cx="30898" cy="30898"/>
      </dsp:txXfrm>
    </dsp:sp>
    <dsp:sp modelId="{AD29D441-1479-4866-BCCF-3E2551132EAC}">
      <dsp:nvSpPr>
        <dsp:cNvPr id="0" name=""/>
        <dsp:cNvSpPr/>
      </dsp:nvSpPr>
      <dsp:spPr>
        <a:xfrm>
          <a:off x="3513207" y="1107251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smtClean="0"/>
            <a:t>결과목록</a:t>
          </a:r>
          <a:endParaRPr lang="en-US" altLang="ko-KR" sz="1200" kern="1200" dirty="0" smtClean="0"/>
        </a:p>
      </dsp:txBody>
      <dsp:txXfrm>
        <a:off x="3513207" y="1107251"/>
        <a:ext cx="1254505" cy="627252"/>
      </dsp:txXfrm>
    </dsp:sp>
    <dsp:sp modelId="{951F3AA0-1099-41A5-8966-B877CCAAA6EC}">
      <dsp:nvSpPr>
        <dsp:cNvPr id="0" name=""/>
        <dsp:cNvSpPr/>
      </dsp:nvSpPr>
      <dsp:spPr>
        <a:xfrm>
          <a:off x="4767712" y="1388797"/>
          <a:ext cx="501802" cy="64160"/>
        </a:xfrm>
        <a:custGeom>
          <a:avLst/>
          <a:gdLst/>
          <a:ahLst/>
          <a:cxnLst/>
          <a:rect l="0" t="0" r="0" b="0"/>
          <a:pathLst>
            <a:path>
              <a:moveTo>
                <a:pt x="0" y="32080"/>
              </a:moveTo>
              <a:lnTo>
                <a:pt x="501802" y="3208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006068" y="1408332"/>
        <a:ext cx="25090" cy="25090"/>
      </dsp:txXfrm>
    </dsp:sp>
    <dsp:sp modelId="{02BB5773-35F2-4CDD-9D48-AFE5A5080BE9}">
      <dsp:nvSpPr>
        <dsp:cNvPr id="0" name=""/>
        <dsp:cNvSpPr/>
      </dsp:nvSpPr>
      <dsp:spPr>
        <a:xfrm>
          <a:off x="5269514" y="1107251"/>
          <a:ext cx="1254505" cy="627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결과확인</a:t>
          </a:r>
          <a:endParaRPr lang="en-US" altLang="ko-KR" sz="1200" kern="1200" dirty="0" smtClean="0"/>
        </a:p>
      </dsp:txBody>
      <dsp:txXfrm>
        <a:off x="5269514" y="1107251"/>
        <a:ext cx="1254505" cy="6272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6F37A3-9A52-4290-8252-3BF01412C85B}">
      <dsp:nvSpPr>
        <dsp:cNvPr id="0" name=""/>
        <dsp:cNvSpPr/>
      </dsp:nvSpPr>
      <dsp:spPr>
        <a:xfrm>
          <a:off x="1546" y="766733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관리자메뉴</a:t>
          </a:r>
          <a:endParaRPr lang="en-US" altLang="ko-KR" sz="1200" kern="1200" dirty="0" smtClean="0"/>
        </a:p>
      </dsp:txBody>
      <dsp:txXfrm>
        <a:off x="1546" y="766733"/>
        <a:ext cx="1255217" cy="627608"/>
      </dsp:txXfrm>
    </dsp:sp>
    <dsp:sp modelId="{0984F498-58FA-4040-BE4D-96C310119656}">
      <dsp:nvSpPr>
        <dsp:cNvPr id="0" name=""/>
        <dsp:cNvSpPr/>
      </dsp:nvSpPr>
      <dsp:spPr>
        <a:xfrm>
          <a:off x="1256763" y="1049160"/>
          <a:ext cx="502087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502087" y="3137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495255" y="1067985"/>
        <a:ext cx="25104" cy="25104"/>
      </dsp:txXfrm>
    </dsp:sp>
    <dsp:sp modelId="{E155EB50-D133-4FA1-B334-237CB2078132}">
      <dsp:nvSpPr>
        <dsp:cNvPr id="0" name=""/>
        <dsp:cNvSpPr/>
      </dsp:nvSpPr>
      <dsp:spPr>
        <a:xfrm>
          <a:off x="1758850" y="766733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사용자조회</a:t>
          </a:r>
          <a:endParaRPr lang="en-US" altLang="ko-KR" sz="1200" kern="1200" dirty="0" smtClean="0"/>
        </a:p>
      </dsp:txBody>
      <dsp:txXfrm>
        <a:off x="1758850" y="766733"/>
        <a:ext cx="1255217" cy="627608"/>
      </dsp:txXfrm>
    </dsp:sp>
    <dsp:sp modelId="{0D5FB181-FDA2-4507-A705-C49FC6072B00}">
      <dsp:nvSpPr>
        <dsp:cNvPr id="0" name=""/>
        <dsp:cNvSpPr/>
      </dsp:nvSpPr>
      <dsp:spPr>
        <a:xfrm rot="19457599">
          <a:off x="2955950" y="868723"/>
          <a:ext cx="618322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8322" y="3137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 rot="19457599">
        <a:off x="3249653" y="884641"/>
        <a:ext cx="30916" cy="30916"/>
      </dsp:txXfrm>
    </dsp:sp>
    <dsp:sp modelId="{281FCA52-A228-463E-88C2-68BD9275E614}">
      <dsp:nvSpPr>
        <dsp:cNvPr id="0" name=""/>
        <dsp:cNvSpPr/>
      </dsp:nvSpPr>
      <dsp:spPr>
        <a:xfrm>
          <a:off x="3516155" y="405858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레벨테스트 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결과조회</a:t>
          </a:r>
          <a:endParaRPr lang="en-US" altLang="ko-KR" sz="1200" kern="1200" dirty="0" smtClean="0"/>
        </a:p>
      </dsp:txBody>
      <dsp:txXfrm>
        <a:off x="3516155" y="405858"/>
        <a:ext cx="1255217" cy="627608"/>
      </dsp:txXfrm>
    </dsp:sp>
    <dsp:sp modelId="{B1163299-89DA-4C3F-8001-F38D148B1090}">
      <dsp:nvSpPr>
        <dsp:cNvPr id="0" name=""/>
        <dsp:cNvSpPr/>
      </dsp:nvSpPr>
      <dsp:spPr>
        <a:xfrm rot="19457599">
          <a:off x="4713255" y="507847"/>
          <a:ext cx="618322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8322" y="3137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 rot="19457599">
        <a:off x="5006958" y="523766"/>
        <a:ext cx="30916" cy="30916"/>
      </dsp:txXfrm>
    </dsp:sp>
    <dsp:sp modelId="{9E067211-1F3C-4D5F-A454-E15F89FC3812}">
      <dsp:nvSpPr>
        <dsp:cNvPr id="0" name=""/>
        <dsp:cNvSpPr/>
      </dsp:nvSpPr>
      <dsp:spPr>
        <a:xfrm>
          <a:off x="5273460" y="44983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인쇄</a:t>
          </a:r>
          <a:endParaRPr lang="en-US" altLang="ko-KR" sz="1200" kern="1200" dirty="0" smtClean="0"/>
        </a:p>
      </dsp:txBody>
      <dsp:txXfrm>
        <a:off x="5273460" y="44983"/>
        <a:ext cx="1255217" cy="627608"/>
      </dsp:txXfrm>
    </dsp:sp>
    <dsp:sp modelId="{AEE29A9F-9313-47E9-B4EF-C3D83681427A}">
      <dsp:nvSpPr>
        <dsp:cNvPr id="0" name=""/>
        <dsp:cNvSpPr/>
      </dsp:nvSpPr>
      <dsp:spPr>
        <a:xfrm rot="2142401">
          <a:off x="4713255" y="868723"/>
          <a:ext cx="618322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8322" y="3137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 rot="2142401">
        <a:off x="5006958" y="884641"/>
        <a:ext cx="30916" cy="30916"/>
      </dsp:txXfrm>
    </dsp:sp>
    <dsp:sp modelId="{CF572E24-E94B-4D59-9CD6-C0207D2A92C2}">
      <dsp:nvSpPr>
        <dsp:cNvPr id="0" name=""/>
        <dsp:cNvSpPr/>
      </dsp:nvSpPr>
      <dsp:spPr>
        <a:xfrm>
          <a:off x="5273460" y="766733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상세 보기</a:t>
          </a:r>
          <a:endParaRPr lang="en-US" altLang="ko-KR" sz="1200" kern="1200" dirty="0" smtClean="0"/>
        </a:p>
      </dsp:txBody>
      <dsp:txXfrm>
        <a:off x="5273460" y="766733"/>
        <a:ext cx="1255217" cy="627608"/>
      </dsp:txXfrm>
    </dsp:sp>
    <dsp:sp modelId="{527D02AC-42CC-4DF8-99E0-02E391AE9AD7}">
      <dsp:nvSpPr>
        <dsp:cNvPr id="0" name=""/>
        <dsp:cNvSpPr/>
      </dsp:nvSpPr>
      <dsp:spPr>
        <a:xfrm rot="2142401">
          <a:off x="2955950" y="1229598"/>
          <a:ext cx="618322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8322" y="31376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 rot="2142401">
        <a:off x="3249653" y="1245517"/>
        <a:ext cx="30916" cy="30916"/>
      </dsp:txXfrm>
    </dsp:sp>
    <dsp:sp modelId="{AD29D441-1479-4866-BCCF-3E2551132EAC}">
      <dsp:nvSpPr>
        <dsp:cNvPr id="0" name=""/>
        <dsp:cNvSpPr/>
      </dsp:nvSpPr>
      <dsp:spPr>
        <a:xfrm>
          <a:off x="3516155" y="1127608"/>
          <a:ext cx="1255217" cy="62760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채점하기</a:t>
          </a:r>
          <a:endParaRPr lang="en-US" altLang="ko-KR" sz="1200" kern="1200" dirty="0" smtClean="0"/>
        </a:p>
      </dsp:txBody>
      <dsp:txXfrm>
        <a:off x="3516155" y="1127608"/>
        <a:ext cx="1255217" cy="62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48A-A49F-488D-A527-C3239F8353B8}" type="datetimeFigureOut">
              <a:rPr lang="ko-KR" altLang="en-US" smtClean="0"/>
              <a:pPr/>
              <a:t>2010-12-22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F90F-D950-4129-A7A8-A2DF3D4DC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774106"/>
            <a:ext cx="8640960" cy="208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692696"/>
            <a:ext cx="8640960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2050529" y="2948201"/>
            <a:ext cx="1440954" cy="1588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/>
          <p:cNvGraphicFramePr/>
          <p:nvPr/>
        </p:nvGraphicFramePr>
        <p:xfrm>
          <a:off x="395536" y="864096"/>
          <a:ext cx="8280920" cy="175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1763688" y="0"/>
            <a:ext cx="5760640" cy="718654"/>
          </a:xfrm>
          <a:prstGeom prst="rightArrow">
            <a:avLst>
              <a:gd name="adj1" fmla="val 50000"/>
              <a:gd name="adj2" fmla="val 92564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87000">
                <a:schemeClr val="bg1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144110" y="2909178"/>
          <a:ext cx="653022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직선 연결선 4"/>
          <p:cNvSpPr/>
          <p:nvPr/>
        </p:nvSpPr>
        <p:spPr>
          <a:xfrm rot="1650720">
            <a:off x="2504582" y="3149916"/>
            <a:ext cx="60982" cy="251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177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" kern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prime-study</dc:creator>
  <cp:lastModifiedBy>prime-study</cp:lastModifiedBy>
  <cp:revision>6</cp:revision>
  <dcterms:created xsi:type="dcterms:W3CDTF">2010-12-21T12:00:29Z</dcterms:created>
  <dcterms:modified xsi:type="dcterms:W3CDTF">2010-12-22T06:56:33Z</dcterms:modified>
</cp:coreProperties>
</file>