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4" r:id="rId4"/>
    <p:sldId id="260" r:id="rId5"/>
    <p:sldId id="262" r:id="rId6"/>
    <p:sldId id="270" r:id="rId7"/>
    <p:sldId id="265" r:id="rId8"/>
    <p:sldId id="271" r:id="rId9"/>
    <p:sldId id="258" r:id="rId10"/>
    <p:sldId id="272" r:id="rId11"/>
    <p:sldId id="259" r:id="rId12"/>
    <p:sldId id="267" r:id="rId13"/>
    <p:sldId id="266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40493E1-8A2C-42FC-8BD6-B5913949EE39}" type="datetimeFigureOut">
              <a:rPr lang="ko-KR" altLang="en-US" smtClean="0"/>
              <a:pPr/>
              <a:t>2011-01-31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0E04295-2625-416C-9B95-7866DBB8B2C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93E1-8A2C-42FC-8BD6-B5913949EE39}" type="datetimeFigureOut">
              <a:rPr lang="ko-KR" altLang="en-US" smtClean="0"/>
              <a:pPr/>
              <a:t>2011-01-31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4295-2625-416C-9B95-7866DBB8B2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93E1-8A2C-42FC-8BD6-B5913949EE39}" type="datetimeFigureOut">
              <a:rPr lang="ko-KR" altLang="en-US" smtClean="0"/>
              <a:pPr/>
              <a:t>2011-01-31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4295-2625-416C-9B95-7866DBB8B2C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93E1-8A2C-42FC-8BD6-B5913949EE39}" type="datetimeFigureOut">
              <a:rPr lang="ko-KR" altLang="en-US" smtClean="0"/>
              <a:pPr/>
              <a:t>2011-01-31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4295-2625-416C-9B95-7866DBB8B2C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40493E1-8A2C-42FC-8BD6-B5913949EE39}" type="datetimeFigureOut">
              <a:rPr lang="ko-KR" altLang="en-US" smtClean="0"/>
              <a:pPr/>
              <a:t>2011-01-31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0E04295-2625-416C-9B95-7866DBB8B2C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93E1-8A2C-42FC-8BD6-B5913949EE39}" type="datetimeFigureOut">
              <a:rPr lang="ko-KR" altLang="en-US" smtClean="0"/>
              <a:pPr/>
              <a:t>2011-01-31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4295-2625-416C-9B95-7866DBB8B2C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93E1-8A2C-42FC-8BD6-B5913949EE39}" type="datetimeFigureOut">
              <a:rPr lang="ko-KR" altLang="en-US" smtClean="0"/>
              <a:pPr/>
              <a:t>2011-01-31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4295-2625-416C-9B95-7866DBB8B2C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93E1-8A2C-42FC-8BD6-B5913949EE39}" type="datetimeFigureOut">
              <a:rPr lang="ko-KR" altLang="en-US" smtClean="0"/>
              <a:pPr/>
              <a:t>2011-01-31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4295-2625-416C-9B95-7866DBB8B2C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93E1-8A2C-42FC-8BD6-B5913949EE39}" type="datetimeFigureOut">
              <a:rPr lang="ko-KR" altLang="en-US" smtClean="0"/>
              <a:pPr/>
              <a:t>2011-01-31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4295-2625-416C-9B95-7866DBB8B2C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93E1-8A2C-42FC-8BD6-B5913949EE39}" type="datetimeFigureOut">
              <a:rPr lang="ko-KR" altLang="en-US" smtClean="0"/>
              <a:pPr/>
              <a:t>2011-01-31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4295-2625-416C-9B95-7866DBB8B2C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93E1-8A2C-42FC-8BD6-B5913949EE39}" type="datetimeFigureOut">
              <a:rPr lang="ko-KR" altLang="en-US" smtClean="0"/>
              <a:pPr/>
              <a:t>2011-01-31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4295-2625-416C-9B95-7866DBB8B2C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40493E1-8A2C-42FC-8BD6-B5913949EE39}" type="datetimeFigureOut">
              <a:rPr lang="ko-KR" altLang="en-US" smtClean="0"/>
              <a:pPr/>
              <a:t>2011-01-31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0E04295-2625-416C-9B95-7866DBB8B2C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사내 문서 결제 및 관리 프로그램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제작자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이현창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6672"/>
            <a:ext cx="27813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조회 업무</a:t>
            </a:r>
            <a:endParaRPr lang="ko-KR" alt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" y="1992312"/>
            <a:ext cx="69342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모델</a:t>
            </a:r>
            <a:endParaRPr lang="ko-KR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390" y="1219200"/>
            <a:ext cx="7855219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아쉬운 점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추후 보완 부분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문서 양식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MS </a:t>
            </a:r>
            <a:r>
              <a:rPr lang="ko-KR" altLang="en-US" dirty="0" smtClean="0"/>
              <a:t>워드를 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프린트 기능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결제 문서 양식 다양화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기타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문서 전달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첨부파일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인터페이스 개선 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예외 처리 및 버그 수정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564904"/>
            <a:ext cx="828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0" b="1" dirty="0" smtClean="0"/>
              <a:t>감사합니다</a:t>
            </a:r>
            <a:r>
              <a:rPr lang="en-US" altLang="ko-KR" sz="12000" b="1" dirty="0" smtClean="0"/>
              <a:t>!</a:t>
            </a:r>
            <a:endParaRPr lang="ko-KR" altLang="en-US" sz="1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91683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/>
              <a:t>[Q&amp;A]</a:t>
            </a:r>
            <a:endParaRPr lang="ko-KR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프로그램 개요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</p:nvPr>
        </p:nvGraphicFramePr>
        <p:xfrm>
          <a:off x="467544" y="1340768"/>
          <a:ext cx="8280920" cy="460851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70584"/>
                <a:gridCol w="6110336"/>
              </a:tblGrid>
              <a:tr h="693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 err="1" smtClean="0"/>
                        <a:t>프로그램명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 smtClean="0"/>
                        <a:t>전자 문서 결제 프로그램</a:t>
                      </a:r>
                      <a:endParaRPr lang="ko-KR" altLang="en-US" sz="2800" b="1" dirty="0"/>
                    </a:p>
                  </a:txBody>
                  <a:tcPr/>
                </a:tc>
              </a:tr>
              <a:tr h="693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 smtClean="0"/>
                        <a:t>제 작 기 간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smtClean="0"/>
                        <a:t>2011</a:t>
                      </a:r>
                      <a:r>
                        <a:rPr lang="ko-KR" altLang="en-US" sz="2800" b="1" dirty="0" smtClean="0"/>
                        <a:t>년 </a:t>
                      </a:r>
                      <a:r>
                        <a:rPr lang="en-US" altLang="ko-KR" sz="2800" b="1" dirty="0" smtClean="0"/>
                        <a:t>1</a:t>
                      </a:r>
                      <a:r>
                        <a:rPr lang="ko-KR" altLang="en-US" sz="2800" b="1" dirty="0" smtClean="0"/>
                        <a:t>월 </a:t>
                      </a:r>
                      <a:r>
                        <a:rPr lang="en-US" altLang="ko-KR" sz="2800" b="1" dirty="0" smtClean="0"/>
                        <a:t>24</a:t>
                      </a:r>
                      <a:r>
                        <a:rPr lang="ko-KR" altLang="en-US" sz="2800" b="1" dirty="0" smtClean="0"/>
                        <a:t>일</a:t>
                      </a:r>
                      <a:r>
                        <a:rPr lang="en-US" altLang="ko-KR" sz="2800" b="1" dirty="0" smtClean="0"/>
                        <a:t>~2011</a:t>
                      </a:r>
                      <a:r>
                        <a:rPr lang="ko-KR" altLang="en-US" sz="2800" b="1" dirty="0" smtClean="0"/>
                        <a:t>년</a:t>
                      </a:r>
                      <a:r>
                        <a:rPr lang="en-US" altLang="ko-KR" sz="2800" b="1" dirty="0" smtClean="0"/>
                        <a:t> 1</a:t>
                      </a:r>
                      <a:r>
                        <a:rPr lang="ko-KR" altLang="en-US" sz="2800" b="1" dirty="0" smtClean="0"/>
                        <a:t>월 </a:t>
                      </a:r>
                      <a:r>
                        <a:rPr lang="en-US" altLang="ko-KR" sz="2800" b="1" dirty="0" smtClean="0"/>
                        <a:t>30</a:t>
                      </a:r>
                      <a:r>
                        <a:rPr lang="ko-KR" altLang="en-US" sz="2800" b="1" dirty="0" smtClean="0"/>
                        <a:t>일</a:t>
                      </a:r>
                      <a:endParaRPr lang="ko-KR" altLang="en-US" sz="2800" b="1" dirty="0"/>
                    </a:p>
                  </a:txBody>
                  <a:tcPr/>
                </a:tc>
              </a:tr>
              <a:tr h="1835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 smtClean="0"/>
                        <a:t>제 작 환 경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smtClean="0"/>
                        <a:t>- O    S  :  Windows</a:t>
                      </a:r>
                      <a:r>
                        <a:rPr lang="en-US" altLang="ko-KR" sz="2800" b="1" baseline="0" dirty="0" smtClean="0"/>
                        <a:t> 7</a:t>
                      </a:r>
                    </a:p>
                    <a:p>
                      <a:pPr latinLnBrk="1"/>
                      <a:r>
                        <a:rPr lang="en-US" altLang="ko-KR" sz="2800" b="1" baseline="0" dirty="0" smtClean="0"/>
                        <a:t>- Tools  :  </a:t>
                      </a:r>
                      <a:r>
                        <a:rPr lang="en-US" altLang="ko-KR" sz="2800" b="1" baseline="0" dirty="0" err="1" smtClean="0"/>
                        <a:t>DelPhi</a:t>
                      </a:r>
                      <a:r>
                        <a:rPr lang="ko-KR" altLang="en-US" sz="2800" b="1" baseline="0" dirty="0" smtClean="0"/>
                        <a:t> </a:t>
                      </a:r>
                      <a:r>
                        <a:rPr lang="en-US" altLang="ko-KR" sz="2800" b="1" baseline="0" dirty="0" smtClean="0"/>
                        <a:t>XE</a:t>
                      </a:r>
                    </a:p>
                    <a:p>
                      <a:pPr latinLnBrk="1"/>
                      <a:r>
                        <a:rPr lang="en-US" altLang="ko-KR" sz="2800" b="1" baseline="0" dirty="0" smtClean="0"/>
                        <a:t>- D    B  :  </a:t>
                      </a:r>
                      <a:r>
                        <a:rPr lang="en-US" altLang="ko-KR" sz="2800" b="1" baseline="0" dirty="0" err="1" smtClean="0"/>
                        <a:t>InterBase</a:t>
                      </a:r>
                      <a:endParaRPr lang="ko-KR" altLang="en-US" sz="2800" b="1" dirty="0"/>
                    </a:p>
                  </a:txBody>
                  <a:tcPr/>
                </a:tc>
              </a:tr>
              <a:tr h="693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 smtClean="0"/>
                        <a:t>주 요 기 능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 smtClean="0"/>
                        <a:t>사내 문서 결제 처리 </a:t>
                      </a:r>
                      <a:endParaRPr lang="ko-KR" altLang="en-US" sz="2800" b="1" dirty="0"/>
                    </a:p>
                  </a:txBody>
                  <a:tcPr/>
                </a:tc>
              </a:tr>
              <a:tr h="693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 smtClean="0"/>
                        <a:t>제   작   자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 smtClean="0"/>
                        <a:t>이현창</a:t>
                      </a:r>
                      <a:endParaRPr lang="ko-KR" altLang="en-US" sz="28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소개</a:t>
            </a:r>
            <a:endParaRPr lang="ko-KR" altLang="en-US" dirty="0"/>
          </a:p>
        </p:txBody>
      </p:sp>
      <p:pic>
        <p:nvPicPr>
          <p:cNvPr id="4" name="내용 개체 틀 3" descr="222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123728" y="2420888"/>
            <a:ext cx="5270373" cy="3096344"/>
          </a:xfrm>
        </p:spPr>
      </p:pic>
      <p:sp>
        <p:nvSpPr>
          <p:cNvPr id="5" name="모서리가 둥근 사각형 설명선 4"/>
          <p:cNvSpPr/>
          <p:nvPr/>
        </p:nvSpPr>
        <p:spPr>
          <a:xfrm>
            <a:off x="755576" y="1268760"/>
            <a:ext cx="2088232" cy="1152128"/>
          </a:xfrm>
          <a:prstGeom prst="wedgeRoundRectCallout">
            <a:avLst>
              <a:gd name="adj1" fmla="val 39817"/>
              <a:gd name="adj2" fmla="val 731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부장님 </a:t>
            </a:r>
            <a:r>
              <a:rPr lang="en-US" altLang="ko-KR" dirty="0" smtClean="0"/>
              <a:t>‘A’ </a:t>
            </a:r>
            <a:r>
              <a:rPr lang="ko-KR" altLang="en-US" dirty="0" smtClean="0"/>
              <a:t>사업 보고서 결제 해주세요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220072" y="1196752"/>
            <a:ext cx="2880320" cy="1152128"/>
          </a:xfrm>
          <a:prstGeom prst="wedgeRoundRectCallout">
            <a:avLst>
              <a:gd name="adj1" fmla="val 5556"/>
              <a:gd name="adj2" fmla="val 814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이번 달에 완료 보고된 사업이 몇 건 정도 되지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83568" y="5085184"/>
            <a:ext cx="2088232" cy="1152128"/>
          </a:xfrm>
          <a:prstGeom prst="wedgeRoundRectCallout">
            <a:avLst>
              <a:gd name="adj1" fmla="val 39088"/>
              <a:gd name="adj2" fmla="val -737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년 전 </a:t>
            </a:r>
            <a:r>
              <a:rPr lang="en-US" altLang="ko-KR" dirty="0" smtClean="0"/>
              <a:t>‘B’</a:t>
            </a:r>
            <a:r>
              <a:rPr lang="ko-KR" altLang="en-US" dirty="0" smtClean="0"/>
              <a:t>사업 관련 계획안 내용이 뭐였더라</a:t>
            </a:r>
            <a:r>
              <a:rPr lang="en-US" altLang="ko-KR" dirty="0" smtClean="0"/>
              <a:t>??</a:t>
            </a:r>
            <a:endParaRPr lang="ko-KR" altLang="en-US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364088" y="5229200"/>
            <a:ext cx="3312368" cy="1008112"/>
          </a:xfrm>
          <a:prstGeom prst="wedgeRoundRectCallout">
            <a:avLst>
              <a:gd name="adj1" fmla="val 3239"/>
              <a:gd name="adj2" fmla="val -749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결제 대기 중인 자료가 있네</a:t>
            </a:r>
            <a:r>
              <a:rPr lang="en-US" altLang="ko-KR" dirty="0" smtClean="0"/>
              <a:t>..</a:t>
            </a:r>
          </a:p>
          <a:p>
            <a:pPr algn="ctr"/>
            <a:r>
              <a:rPr lang="ko-KR" altLang="en-US" dirty="0" smtClean="0"/>
              <a:t>확인 해야겠군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제작 목적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80208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사용자 관점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사원간의 문서 결제를 빠르고 편리하게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결제 된 문서들의 조회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통계</a:t>
            </a:r>
            <a:r>
              <a:rPr lang="en-US" altLang="ko-KR" dirty="0" smtClean="0"/>
              <a:t> </a:t>
            </a:r>
            <a:r>
              <a:rPr lang="ko-KR" altLang="en-US" dirty="0" smtClean="0"/>
              <a:t>업무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제작자 관점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err="1" smtClean="0">
                <a:latin typeface="+mn-ea"/>
              </a:rPr>
              <a:t>델파이</a:t>
            </a:r>
            <a:r>
              <a:rPr lang="ko-KR" altLang="en-US" dirty="0" smtClean="0">
                <a:latin typeface="+mn-ea"/>
              </a:rPr>
              <a:t> 툴을 사용 능력 향상</a:t>
            </a:r>
            <a:endParaRPr lang="en-US" altLang="ko-KR" dirty="0" smtClean="0">
              <a:latin typeface="+mn-ea"/>
            </a:endParaRPr>
          </a:p>
          <a:p>
            <a:pPr lvl="1">
              <a:defRPr/>
            </a:pPr>
            <a:r>
              <a:rPr lang="en-US" altLang="ko-KR" dirty="0" smtClean="0">
                <a:latin typeface="+mn-ea"/>
              </a:rPr>
              <a:t>DB</a:t>
            </a:r>
            <a:r>
              <a:rPr lang="ko-KR" altLang="en-US" dirty="0" smtClean="0">
                <a:latin typeface="+mn-ea"/>
              </a:rPr>
              <a:t>를 사용하는 프로그램의 이해</a:t>
            </a:r>
            <a:endParaRPr lang="en-US" altLang="ko-KR" dirty="0" smtClean="0">
              <a:latin typeface="+mn-ea"/>
            </a:endParaRPr>
          </a:p>
          <a:p>
            <a:pPr lvl="1">
              <a:defRPr/>
            </a:pPr>
            <a:r>
              <a:rPr lang="ko-KR" altLang="en-US" dirty="0" smtClean="0">
                <a:latin typeface="+mn-ea"/>
              </a:rPr>
              <a:t>프로젝트 관리 능력 향상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1) 'A'</a:t>
            </a:r>
            <a:r>
              <a:rPr lang="ko-KR" altLang="en-US" dirty="0" smtClean="0"/>
              <a:t>회사는 사내 사원 관리 </a:t>
            </a:r>
            <a:r>
              <a:rPr lang="en-US" altLang="ko-KR" dirty="0" smtClean="0"/>
              <a:t>DB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 회사 입사 시 사원번호 발급 시기에 </a:t>
            </a:r>
            <a:r>
              <a:rPr lang="en-US" altLang="ko-KR" dirty="0" smtClean="0"/>
              <a:t>ID(</a:t>
            </a:r>
            <a:r>
              <a:rPr lang="ko-KR" altLang="en-US" dirty="0" smtClean="0"/>
              <a:t>사원번호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비밀번호가 등록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2) 'A'</a:t>
            </a:r>
            <a:r>
              <a:rPr lang="ko-KR" altLang="en-US" dirty="0" smtClean="0"/>
              <a:t>회사는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부서별로 여러 명의 사원이 있다</a:t>
            </a:r>
            <a:r>
              <a:rPr lang="en-US" altLang="ko-KR" dirty="0" smtClean="0"/>
              <a:t>.	</a:t>
            </a:r>
          </a:p>
          <a:p>
            <a:pPr lvl="1"/>
            <a:r>
              <a:rPr lang="ko-KR" altLang="en-US" dirty="0" smtClean="0"/>
              <a:t>미리 정의된 결제 문서 양식이 있다</a:t>
            </a:r>
            <a:r>
              <a:rPr lang="en-US" altLang="ko-KR" dirty="0" smtClean="0"/>
              <a:t>.</a:t>
            </a:r>
          </a:p>
          <a:p>
            <a:pPr lvl="2">
              <a:buNone/>
            </a:pPr>
            <a:endParaRPr lang="en-US" altLang="ko-KR" dirty="0" smtClean="0"/>
          </a:p>
          <a:p>
            <a:r>
              <a:rPr lang="en-US" altLang="ko-KR" dirty="0" smtClean="0"/>
              <a:t>3) </a:t>
            </a:r>
            <a:r>
              <a:rPr lang="ko-KR" altLang="en-US" dirty="0" smtClean="0"/>
              <a:t>결제는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발신자가 문서를 작성하여 결제요청을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수신자는 결제 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또는 반려처리를 수행할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프로그램 구조</a:t>
            </a:r>
            <a:endParaRPr lang="ko-KR" altLang="en-US" dirty="0"/>
          </a:p>
        </p:txBody>
      </p:sp>
      <p:pic>
        <p:nvPicPr>
          <p:cNvPr id="4" name="내용 개체 틀 3" descr="11111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5" y="1772816"/>
            <a:ext cx="6400967" cy="3384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7784" y="4077072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Db </a:t>
            </a:r>
            <a:r>
              <a:rPr lang="en-US" altLang="ko-KR" sz="3200" b="1" dirty="0" err="1" smtClean="0"/>
              <a:t>Explress</a:t>
            </a:r>
            <a:endParaRPr lang="ko-KR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주요 업무 구성</a:t>
            </a:r>
            <a:endParaRPr lang="ko-KR" altLang="en-US" dirty="0"/>
          </a:p>
        </p:txBody>
      </p:sp>
      <p:pic>
        <p:nvPicPr>
          <p:cNvPr id="4" name="내용 개체 틀 3" descr="기본그림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339675"/>
            <a:ext cx="7200800" cy="46961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메인 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 열람 및 결제 처리 업무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70317"/>
            <a:ext cx="8229600" cy="483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결제 요청 업무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88840"/>
            <a:ext cx="8229600" cy="362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523</TotalTime>
  <Words>248</Words>
  <Application>Microsoft Office PowerPoint</Application>
  <PresentationFormat>화면 슬라이드 쇼(4:3)</PresentationFormat>
  <Paragraphs>64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원본</vt:lpstr>
      <vt:lpstr>사내 문서 결제 및 관리 프로그램</vt:lpstr>
      <vt:lpstr>프로그램 개요</vt:lpstr>
      <vt:lpstr>프로그램 소개</vt:lpstr>
      <vt:lpstr>제작 목적(2/2)</vt:lpstr>
      <vt:lpstr>사용자 시나리오</vt:lpstr>
      <vt:lpstr>프로그램 구조</vt:lpstr>
      <vt:lpstr>주요 업무 구성</vt:lpstr>
      <vt:lpstr>메인 화면(기본 열람 및 결제 처리 업무)</vt:lpstr>
      <vt:lpstr>결제 요청 업무</vt:lpstr>
      <vt:lpstr>조회 업무</vt:lpstr>
      <vt:lpstr>데이터 모델</vt:lpstr>
      <vt:lpstr>아쉬운 점 &amp; 추후 보완 부분..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사내 문서 결제 및 관리 프로그램</dc:title>
  <dc:creator>lee</dc:creator>
  <cp:lastModifiedBy>lee</cp:lastModifiedBy>
  <cp:revision>68</cp:revision>
  <dcterms:created xsi:type="dcterms:W3CDTF">2011-01-21T03:56:43Z</dcterms:created>
  <dcterms:modified xsi:type="dcterms:W3CDTF">2011-01-30T21:49:33Z</dcterms:modified>
</cp:coreProperties>
</file>