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660"/>
  </p:normalViewPr>
  <p:slideViewPr>
    <p:cSldViewPr>
      <p:cViewPr varScale="1">
        <p:scale>
          <a:sx n="67" d="100"/>
          <a:sy n="67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99D0-3B55-43B2-AF46-B86D7BC38037}" type="datetimeFigureOut">
              <a:rPr lang="ko-KR" altLang="en-US" smtClean="0"/>
              <a:pPr/>
              <a:t>2011-01-31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A6AE-F2A5-4C12-9571-C6F04152DC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99D0-3B55-43B2-AF46-B86D7BC38037}" type="datetimeFigureOut">
              <a:rPr lang="ko-KR" altLang="en-US" smtClean="0"/>
              <a:pPr/>
              <a:t>2011-01-31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A6AE-F2A5-4C12-9571-C6F04152DC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99D0-3B55-43B2-AF46-B86D7BC38037}" type="datetimeFigureOut">
              <a:rPr lang="ko-KR" altLang="en-US" smtClean="0"/>
              <a:pPr/>
              <a:t>2011-01-31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A6AE-F2A5-4C12-9571-C6F04152DC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99D0-3B55-43B2-AF46-B86D7BC38037}" type="datetimeFigureOut">
              <a:rPr lang="ko-KR" altLang="en-US" smtClean="0"/>
              <a:pPr/>
              <a:t>2011-01-31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A6AE-F2A5-4C12-9571-C6F04152DC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99D0-3B55-43B2-AF46-B86D7BC38037}" type="datetimeFigureOut">
              <a:rPr lang="ko-KR" altLang="en-US" smtClean="0"/>
              <a:pPr/>
              <a:t>2011-01-31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A6AE-F2A5-4C12-9571-C6F04152DC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99D0-3B55-43B2-AF46-B86D7BC38037}" type="datetimeFigureOut">
              <a:rPr lang="ko-KR" altLang="en-US" smtClean="0"/>
              <a:pPr/>
              <a:t>2011-01-31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A6AE-F2A5-4C12-9571-C6F04152DC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99D0-3B55-43B2-AF46-B86D7BC38037}" type="datetimeFigureOut">
              <a:rPr lang="ko-KR" altLang="en-US" smtClean="0"/>
              <a:pPr/>
              <a:t>2011-01-31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A6AE-F2A5-4C12-9571-C6F04152DC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99D0-3B55-43B2-AF46-B86D7BC38037}" type="datetimeFigureOut">
              <a:rPr lang="ko-KR" altLang="en-US" smtClean="0"/>
              <a:pPr/>
              <a:t>2011-01-31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A6AE-F2A5-4C12-9571-C6F04152DC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99D0-3B55-43B2-AF46-B86D7BC38037}" type="datetimeFigureOut">
              <a:rPr lang="ko-KR" altLang="en-US" smtClean="0"/>
              <a:pPr/>
              <a:t>2011-01-31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A6AE-F2A5-4C12-9571-C6F04152DC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99D0-3B55-43B2-AF46-B86D7BC38037}" type="datetimeFigureOut">
              <a:rPr lang="ko-KR" altLang="en-US" smtClean="0"/>
              <a:pPr/>
              <a:t>2011-01-31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A6AE-F2A5-4C12-9571-C6F04152DC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99D0-3B55-43B2-AF46-B86D7BC38037}" type="datetimeFigureOut">
              <a:rPr lang="ko-KR" altLang="en-US" smtClean="0"/>
              <a:pPr/>
              <a:t>2011-01-31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7D6A6AE-F2A5-4C12-9571-C6F04152DC4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자유형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2B399D0-3B55-43B2-AF46-B86D7BC38037}" type="datetimeFigureOut">
              <a:rPr lang="ko-KR" altLang="en-US" smtClean="0"/>
              <a:pPr/>
              <a:t>2011-01-31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D6A6AE-F2A5-4C12-9571-C6F04152DC4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자유형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재고관리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주문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dirty="0" smtClean="0">
                <a:latin typeface="HY강B" pitchFamily="18" charset="-127"/>
                <a:ea typeface="HY강B" pitchFamily="18" charset="-127"/>
              </a:rPr>
            </a:b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프로그램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0232" y="5445224"/>
            <a:ext cx="16561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발표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정진상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1840" y="2780928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mtClean="0">
                <a:latin typeface="HY강B" pitchFamily="18" charset="-127"/>
                <a:ea typeface="HY강B" pitchFamily="18" charset="-127"/>
              </a:rPr>
              <a:t>Q n A</a:t>
            </a:r>
            <a:endParaRPr lang="ko-KR" altLang="en-US" sz="4800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목 차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개요 및 목적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smtClean="0">
                <a:latin typeface="HY강B" pitchFamily="18" charset="-127"/>
                <a:ea typeface="HY강B" pitchFamily="18" charset="-127"/>
              </a:rPr>
              <a:t>주요 업무 흐름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Database</a:t>
            </a:r>
          </a:p>
          <a:p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프로그램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스크린샷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개요 및 목적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◆ 개 요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도서물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재고관리 및 지점 입출고 관리 시스템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 (Client/Server)</a:t>
            </a:r>
          </a:p>
          <a:p>
            <a:pPr>
              <a:buNone/>
            </a:pP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◆ 목 적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 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지난 한달 간 배운 기본적이고 기초적이지만 필수                          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 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적인 지식을 바탕으로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복습겸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비교적 간단한 업무 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 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흐름도의 프로젝트 개발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67544" y="3861048"/>
            <a:ext cx="151216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</a:t>
            </a:r>
            <a:r>
              <a:rPr lang="ko-KR" altLang="en-US" dirty="0"/>
              <a:t>자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843808" y="2348880"/>
            <a:ext cx="1224136" cy="360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843808" y="2780928"/>
            <a:ext cx="1224136" cy="360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699792" y="3717032"/>
            <a:ext cx="151216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주문관리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843808" y="4365104"/>
            <a:ext cx="1224136" cy="360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주문확</a:t>
            </a:r>
            <a:r>
              <a:rPr lang="ko-KR" altLang="en-US" dirty="0"/>
              <a:t>인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843808" y="4797152"/>
            <a:ext cx="1224136" cy="360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출고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83768" y="5733256"/>
            <a:ext cx="2088232" cy="7200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 및 판매현황 관리</a:t>
            </a:r>
            <a:endParaRPr lang="en-US" altLang="ko-KR" dirty="0" smtClean="0"/>
          </a:p>
        </p:txBody>
      </p:sp>
      <p:cxnSp>
        <p:nvCxnSpPr>
          <p:cNvPr id="16" name="직선 화살표 연결선 15"/>
          <p:cNvCxnSpPr>
            <a:stCxn id="4" idx="7"/>
          </p:cNvCxnSpPr>
          <p:nvPr/>
        </p:nvCxnSpPr>
        <p:spPr>
          <a:xfrm rot="5400000" flipH="1" flipV="1">
            <a:off x="1178733" y="2496360"/>
            <a:ext cx="2028579" cy="869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" idx="6"/>
          </p:cNvCxnSpPr>
          <p:nvPr/>
        </p:nvCxnSpPr>
        <p:spPr>
          <a:xfrm flipV="1">
            <a:off x="1979712" y="3933056"/>
            <a:ext cx="64807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16200000" flipH="1">
            <a:off x="1331640" y="4725144"/>
            <a:ext cx="136815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7524328" y="3789040"/>
            <a:ext cx="1368152" cy="50405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699792" y="1772816"/>
            <a:ext cx="151216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도서관리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508104" y="1772816"/>
            <a:ext cx="1512168" cy="7920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도서확인 및 주문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508104" y="3789040"/>
            <a:ext cx="1512168" cy="5040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입고확인</a:t>
            </a:r>
            <a:endParaRPr lang="en-US" altLang="ko-KR" dirty="0" smtClean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508104" y="5517232"/>
            <a:ext cx="1512168" cy="5040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입고현황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관리</a:t>
            </a:r>
            <a:endParaRPr lang="en-US" altLang="ko-KR" dirty="0" smtClean="0"/>
          </a:p>
        </p:txBody>
      </p:sp>
      <p:cxnSp>
        <p:nvCxnSpPr>
          <p:cNvPr id="30" name="직선 연결선 29"/>
          <p:cNvCxnSpPr>
            <a:stCxn id="25" idx="3"/>
            <a:endCxn id="26" idx="1"/>
          </p:cNvCxnSpPr>
          <p:nvPr/>
        </p:nvCxnSpPr>
        <p:spPr>
          <a:xfrm>
            <a:off x="4211960" y="2024844"/>
            <a:ext cx="129614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0" idx="3"/>
            <a:endCxn id="27" idx="1"/>
          </p:cNvCxnSpPr>
          <p:nvPr/>
        </p:nvCxnSpPr>
        <p:spPr>
          <a:xfrm>
            <a:off x="4211960" y="3969060"/>
            <a:ext cx="1296144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endCxn id="28" idx="1"/>
          </p:cNvCxnSpPr>
          <p:nvPr/>
        </p:nvCxnSpPr>
        <p:spPr>
          <a:xfrm flipV="1">
            <a:off x="4427984" y="5769260"/>
            <a:ext cx="1080120" cy="396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4" idx="3"/>
            <a:endCxn id="28" idx="3"/>
          </p:cNvCxnSpPr>
          <p:nvPr/>
        </p:nvCxnSpPr>
        <p:spPr>
          <a:xfrm rot="5400000">
            <a:off x="6597491" y="4642061"/>
            <a:ext cx="1549981" cy="704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4" idx="2"/>
            <a:endCxn id="27" idx="3"/>
          </p:cNvCxnSpPr>
          <p:nvPr/>
        </p:nvCxnSpPr>
        <p:spPr>
          <a:xfrm rot="10800000">
            <a:off x="7020272" y="4041068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4" idx="1"/>
            <a:endCxn id="26" idx="3"/>
          </p:cNvCxnSpPr>
          <p:nvPr/>
        </p:nvCxnSpPr>
        <p:spPr>
          <a:xfrm rot="16200000" flipV="1">
            <a:off x="6525483" y="2663650"/>
            <a:ext cx="1693997" cy="704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39552" y="476672"/>
            <a:ext cx="324036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주요 업무 흐름</a:t>
            </a:r>
            <a:endParaRPr lang="ko-KR" altLang="en-US" sz="3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DataBase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6846" y="2084678"/>
            <a:ext cx="5970308" cy="4090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프로그램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스크린샷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2056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56792"/>
            <a:ext cx="8229600" cy="476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84785"/>
            <a:ext cx="8229600" cy="464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40768"/>
            <a:ext cx="8229600" cy="4982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68760"/>
            <a:ext cx="8229600" cy="50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145</TotalTime>
  <Words>85</Words>
  <Application>Microsoft Office PowerPoint</Application>
  <PresentationFormat>화면 슬라이드 쇼(4:3)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흐름</vt:lpstr>
      <vt:lpstr>재고관리/주문 프로그램</vt:lpstr>
      <vt:lpstr>목 차</vt:lpstr>
      <vt:lpstr>개요 및 목적</vt:lpstr>
      <vt:lpstr>슬라이드 4</vt:lpstr>
      <vt:lpstr>DataBase</vt:lpstr>
      <vt:lpstr>프로그램 스크린샷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재고관리/주문 프로그램</dc:title>
  <dc:creator>TG</dc:creator>
  <cp:lastModifiedBy>TG</cp:lastModifiedBy>
  <cp:revision>15</cp:revision>
  <dcterms:created xsi:type="dcterms:W3CDTF">2011-01-30T22:31:25Z</dcterms:created>
  <dcterms:modified xsi:type="dcterms:W3CDTF">2011-01-31T04:08:40Z</dcterms:modified>
</cp:coreProperties>
</file>