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74" r:id="rId4"/>
    <p:sldId id="266" r:id="rId5"/>
    <p:sldId id="270" r:id="rId6"/>
    <p:sldId id="273" r:id="rId7"/>
    <p:sldId id="275" r:id="rId8"/>
    <p:sldId id="267" r:id="rId9"/>
    <p:sldId id="260" r:id="rId10"/>
    <p:sldId id="257" r:id="rId11"/>
    <p:sldId id="258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CD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6DEEE-9687-4C41-8CFB-74F2D1A298D6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55092-C2AC-4215-86CD-C1F2D1B2FD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7158" y="285728"/>
            <a:ext cx="8001024" cy="107157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2" name="직각 삼각형 11"/>
          <p:cNvSpPr/>
          <p:nvPr userDrawn="1"/>
        </p:nvSpPr>
        <p:spPr>
          <a:xfrm rot="5400000">
            <a:off x="276638" y="223372"/>
            <a:ext cx="357190" cy="33902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rot="16200000">
            <a:off x="8063380" y="1080628"/>
            <a:ext cx="357190" cy="33902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928686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161DE0-F82D-4BBC-8E58-82D30D25B6E4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9A7129-F12A-4FD5-AB1F-C67396FCE4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GoRoom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algn="r"/>
            <a:r>
              <a:rPr lang="ko-KR" altLang="en-US" dirty="0" smtClean="0"/>
              <a:t>교육생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조영태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주요기능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공용시설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입력 및 조회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44" t="16875" r="47851" b="26875"/>
          <a:stretch>
            <a:fillRect/>
          </a:stretch>
        </p:blipFill>
        <p:spPr bwMode="auto">
          <a:xfrm>
            <a:off x="1000100" y="2285992"/>
            <a:ext cx="678661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주요기능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일정관리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14844" t="21875" r="35937" b="31250"/>
          <a:stretch>
            <a:fillRect/>
          </a:stretch>
        </p:blipFill>
        <p:spPr bwMode="auto">
          <a:xfrm>
            <a:off x="642910" y="2285992"/>
            <a:ext cx="728667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퇴실일짜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6224" y="2214554"/>
            <a:ext cx="1614470" cy="1143000"/>
          </a:xfrm>
        </p:spPr>
        <p:txBody>
          <a:bodyPr/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개발목적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프로젝트 흐름도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시연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500034" y="1571612"/>
          <a:ext cx="7758138" cy="454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18"/>
                <a:gridCol w="5925420"/>
              </a:tblGrid>
              <a:tr h="1118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ysClr val="windowText" lastClr="000000"/>
                          </a:solidFill>
                        </a:rPr>
                        <a:t>프로그램 명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solidFill>
                            <a:sysClr val="windowText" lastClr="000000"/>
                          </a:solidFill>
                        </a:rPr>
                        <a:t>GoRoom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ysClr val="windowText" lastClr="000000"/>
                          </a:solidFill>
                        </a:rPr>
                        <a:t>프로그램</a:t>
                      </a:r>
                      <a:endParaRPr lang="en-US" altLang="ko-KR" sz="2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ysClr val="windowText" lastClr="000000"/>
                          </a:solidFill>
                        </a:rPr>
                        <a:t>환      경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Os : Windows</a:t>
                      </a:r>
                      <a:r>
                        <a:rPr lang="en-US" altLang="ko-KR" sz="2400" baseline="0" dirty="0" smtClean="0">
                          <a:solidFill>
                            <a:sysClr val="windowText" lastClr="000000"/>
                          </a:solidFill>
                        </a:rPr>
                        <a:t> XP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ysClr val="windowText" lastClr="000000"/>
                          </a:solidFill>
                        </a:rPr>
                        <a:t>Program : Delphi XE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ysClr val="windowText" lastClr="000000"/>
                          </a:solidFill>
                        </a:rPr>
                        <a:t>Database : </a:t>
                      </a:r>
                      <a:r>
                        <a:rPr lang="en-US" altLang="ko-KR" sz="2400" baseline="0" dirty="0" err="1" smtClean="0">
                          <a:solidFill>
                            <a:sysClr val="windowText" lastClr="000000"/>
                          </a:solidFill>
                        </a:rPr>
                        <a:t>InterBase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ysClr val="windowText" lastClr="000000"/>
                          </a:solidFill>
                        </a:rPr>
                        <a:t>프로그램</a:t>
                      </a:r>
                      <a:endParaRPr lang="en-US" altLang="ko-KR" sz="2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ysClr val="windowText" lastClr="000000"/>
                          </a:solidFill>
                        </a:rPr>
                        <a:t>제작기간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2011.</a:t>
                      </a:r>
                      <a:r>
                        <a:rPr lang="en-US" altLang="ko-KR" sz="2400" baseline="0" dirty="0" smtClean="0">
                          <a:solidFill>
                            <a:sysClr val="windowText" lastClr="000000"/>
                          </a:solidFill>
                        </a:rPr>
                        <a:t> 1. 24 ~ 2011. 1. 30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ysClr val="windowText" lastClr="000000"/>
                          </a:solidFill>
                        </a:rPr>
                        <a:t>주요기능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ysClr val="windowText" lastClr="000000"/>
                          </a:solidFill>
                        </a:rPr>
                        <a:t>방</a:t>
                      </a:r>
                      <a:r>
                        <a:rPr lang="ko-KR" altLang="en-US" sz="2400" baseline="0" dirty="0" smtClean="0">
                          <a:solidFill>
                            <a:sysClr val="windowText" lastClr="000000"/>
                          </a:solidFill>
                        </a:rPr>
                        <a:t> 등록</a:t>
                      </a:r>
                      <a:r>
                        <a:rPr lang="en-US" altLang="ko-KR" sz="240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  <a:r>
                        <a:rPr lang="en-US" altLang="ko-KR" sz="240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ysClr val="windowText" lastClr="000000"/>
                          </a:solidFill>
                        </a:rPr>
                        <a:t>찾기</a:t>
                      </a:r>
                      <a:r>
                        <a:rPr lang="en-US" altLang="ko-KR" sz="240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2400" baseline="0" dirty="0" smtClean="0">
                          <a:solidFill>
                            <a:sysClr val="windowText" lastClr="000000"/>
                          </a:solidFill>
                        </a:rPr>
                        <a:t>방 리스트 확인</a:t>
                      </a:r>
                      <a:endParaRPr lang="en-US" altLang="ko-KR" sz="24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2400" baseline="0" dirty="0" smtClean="0">
                          <a:solidFill>
                            <a:sysClr val="windowText" lastClr="000000"/>
                          </a:solidFill>
                        </a:rPr>
                        <a:t>물품등록</a:t>
                      </a:r>
                      <a:r>
                        <a:rPr lang="en-US" altLang="ko-KR" sz="240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간편한 방 위치 조작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한눈에 보기 편한 방 정보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 입출금 관리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일정관리를 통한 스케줄 관리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흐름도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71472" y="2285992"/>
            <a:ext cx="7286676" cy="3286148"/>
            <a:chOff x="571472" y="2285992"/>
            <a:chExt cx="7286676" cy="3286148"/>
          </a:xfrm>
        </p:grpSpPr>
        <p:sp>
          <p:nvSpPr>
            <p:cNvPr id="4" name="직사각형 3"/>
            <p:cNvSpPr/>
            <p:nvPr/>
          </p:nvSpPr>
          <p:spPr>
            <a:xfrm>
              <a:off x="2500298" y="3429000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방셋팅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9124" y="2285992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방 관리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29124" y="4000504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매출현황관리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29124" y="3143248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회원관리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9124" y="4857760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공용시설관리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1472" y="2643182"/>
              <a:ext cx="1643074" cy="2286016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고시텔</a:t>
              </a:r>
              <a:endParaRPr lang="en-US" altLang="ko-KR" dirty="0" smtClean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86512" y="2285992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등   </a:t>
              </a:r>
              <a:r>
                <a:rPr lang="ko-KR" altLang="en-US" dirty="0" err="1" smtClean="0"/>
                <a:t>록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86512" y="3143248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회원정보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86512" y="4000504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해당 월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일별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매출정보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86512" y="4857760"/>
              <a:ext cx="1571636" cy="71438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물품정보</a:t>
              </a:r>
              <a:r>
                <a:rPr lang="en-US" altLang="ko-KR" dirty="0" smtClean="0"/>
                <a:t> /</a:t>
              </a:r>
            </a:p>
            <a:p>
              <a:pPr algn="ctr"/>
              <a:r>
                <a:rPr lang="ko-KR" altLang="en-US" dirty="0" smtClean="0"/>
                <a:t>세금 정보</a:t>
              </a:r>
              <a:endParaRPr lang="ko-KR" altLang="en-US" dirty="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929322" y="2500306"/>
              <a:ext cx="571504" cy="428628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929322" y="3286124"/>
              <a:ext cx="571504" cy="428628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5929322" y="4160226"/>
              <a:ext cx="571504" cy="428628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5929322" y="5000636"/>
              <a:ext cx="571504" cy="428628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rot="19307534">
              <a:off x="3714646" y="2916888"/>
              <a:ext cx="571504" cy="428628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 rot="5400000">
              <a:off x="6893735" y="2821777"/>
              <a:ext cx="357190" cy="428628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2071670" y="3571876"/>
              <a:ext cx="571504" cy="428628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546" y="2000240"/>
            <a:ext cx="1857388" cy="4286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방정보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00546" y="2928934"/>
            <a:ext cx="1857388" cy="24288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      </a:t>
            </a:r>
            <a:r>
              <a:rPr lang="ko-KR" altLang="en-US" dirty="0" err="1" smtClean="0">
                <a:solidFill>
                  <a:schemeClr val="bg1"/>
                </a:solidFill>
              </a:rPr>
              <a:t>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전화번호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방  금  액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보  증  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입실날짜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퇴실날짜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0546" y="2500306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방번호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86562" y="2000240"/>
            <a:ext cx="1857388" cy="4286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86562" y="2928934"/>
            <a:ext cx="1857388" cy="24288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지출금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    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총금액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6562" y="2500306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72578" y="2000240"/>
            <a:ext cx="1857388" cy="4286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방위치정보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2578" y="2928934"/>
            <a:ext cx="1857388" cy="24288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Shape Top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Shape Left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72578" y="2500306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방번호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2571" t="7366" r="2680" b="15144"/>
          <a:stretch>
            <a:fillRect/>
          </a:stretch>
        </p:blipFill>
        <p:spPr bwMode="auto">
          <a:xfrm>
            <a:off x="857224" y="1750469"/>
            <a:ext cx="7000924" cy="453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방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1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ko-KR" altLang="en-US" dirty="0" smtClean="0"/>
              <a:t>방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 위치 저장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19888" t="14313" r="10373" b="23000"/>
          <a:stretch>
            <a:fillRect/>
          </a:stretch>
        </p:blipFill>
        <p:spPr bwMode="auto">
          <a:xfrm>
            <a:off x="857224" y="2357430"/>
            <a:ext cx="7000924" cy="39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 l="19917" t="14393" r="10232" b="22920"/>
          <a:stretch>
            <a:fillRect/>
          </a:stretch>
        </p:blipFill>
        <p:spPr bwMode="auto">
          <a:xfrm>
            <a:off x="1000100" y="2643182"/>
            <a:ext cx="700500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 l="33712" t="24431" r="25542" b="30434"/>
          <a:stretch>
            <a:fillRect/>
          </a:stretch>
        </p:blipFill>
        <p:spPr bwMode="auto">
          <a:xfrm>
            <a:off x="1214414" y="2928934"/>
            <a:ext cx="4253405" cy="294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 l="1866" t="3567" r="28507" b="33925"/>
          <a:stretch>
            <a:fillRect/>
          </a:stretch>
        </p:blipFill>
        <p:spPr bwMode="auto">
          <a:xfrm>
            <a:off x="1571604" y="2643182"/>
            <a:ext cx="6706480" cy="376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주요기능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매출현황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월별 조회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806" t="7343" r="31381" b="21552"/>
          <a:stretch>
            <a:fillRect/>
          </a:stretch>
        </p:blipFill>
        <p:spPr bwMode="auto">
          <a:xfrm>
            <a:off x="1000100" y="2428868"/>
            <a:ext cx="6929486" cy="411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4030" t="7507" r="9925" b="21209"/>
          <a:stretch>
            <a:fillRect/>
          </a:stretch>
        </p:blipFill>
        <p:spPr bwMode="auto">
          <a:xfrm>
            <a:off x="1000100" y="2428868"/>
            <a:ext cx="695760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29411</TotalTime>
  <Words>168</Words>
  <Application>Microsoft Office PowerPoint</Application>
  <PresentationFormat>화면 슬라이드 쇼(4:3)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오렌지</vt:lpstr>
      <vt:lpstr>GoRoom</vt:lpstr>
      <vt:lpstr>목차</vt:lpstr>
      <vt:lpstr>개발환경</vt:lpstr>
      <vt:lpstr>개발목적</vt:lpstr>
      <vt:lpstr>프로젝트 흐름도</vt:lpstr>
      <vt:lpstr>DB설계</vt:lpstr>
      <vt:lpstr>시연</vt:lpstr>
      <vt:lpstr>주요기능 (방)</vt:lpstr>
      <vt:lpstr>주요기능(매출현황)</vt:lpstr>
      <vt:lpstr>주요기능(공용시설)</vt:lpstr>
      <vt:lpstr>주요기능(일정관리)</vt:lpstr>
      <vt:lpstr>……</vt:lpstr>
    </vt:vector>
  </TitlesOfParts>
  <Company>C.U.P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MULTIMEDIA</dc:creator>
  <cp:lastModifiedBy>MULTIMEDIA</cp:lastModifiedBy>
  <cp:revision>199</cp:revision>
  <dcterms:created xsi:type="dcterms:W3CDTF">2011-01-16T11:48:38Z</dcterms:created>
  <dcterms:modified xsi:type="dcterms:W3CDTF">2011-01-30T16:26:14Z</dcterms:modified>
</cp:coreProperties>
</file>