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899F-A1E2-44C5-8BC3-244E01FAF6A0}" type="datetimeFigureOut">
              <a:rPr lang="ko-KR" altLang="en-US" smtClean="0"/>
              <a:t>2015-01-30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85F88C-2146-40E2-BD90-10E69B2C370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899F-A1E2-44C5-8BC3-244E01FAF6A0}" type="datetimeFigureOut">
              <a:rPr lang="ko-KR" altLang="en-US" smtClean="0"/>
              <a:t>2015-01-30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F88C-2146-40E2-BD90-10E69B2C37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899F-A1E2-44C5-8BC3-244E01FAF6A0}" type="datetimeFigureOut">
              <a:rPr lang="ko-KR" altLang="en-US" smtClean="0"/>
              <a:t>2015-01-30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F88C-2146-40E2-BD90-10E69B2C37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899F-A1E2-44C5-8BC3-244E01FAF6A0}" type="datetimeFigureOut">
              <a:rPr lang="ko-KR" altLang="en-US" smtClean="0"/>
              <a:t>2015-01-30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F88C-2146-40E2-BD90-10E69B2C37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899F-A1E2-44C5-8BC3-244E01FAF6A0}" type="datetimeFigureOut">
              <a:rPr lang="ko-KR" altLang="en-US" smtClean="0"/>
              <a:t>2015-01-30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F88C-2146-40E2-BD90-10E69B2C370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899F-A1E2-44C5-8BC3-244E01FAF6A0}" type="datetimeFigureOut">
              <a:rPr lang="ko-KR" altLang="en-US" smtClean="0"/>
              <a:t>2015-01-30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F88C-2146-40E2-BD90-10E69B2C370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899F-A1E2-44C5-8BC3-244E01FAF6A0}" type="datetimeFigureOut">
              <a:rPr lang="ko-KR" altLang="en-US" smtClean="0"/>
              <a:t>2015-01-30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F88C-2146-40E2-BD90-10E69B2C370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899F-A1E2-44C5-8BC3-244E01FAF6A0}" type="datetimeFigureOut">
              <a:rPr lang="ko-KR" altLang="en-US" smtClean="0"/>
              <a:t>2015-01-30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F88C-2146-40E2-BD90-10E69B2C37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899F-A1E2-44C5-8BC3-244E01FAF6A0}" type="datetimeFigureOut">
              <a:rPr lang="ko-KR" altLang="en-US" smtClean="0"/>
              <a:t>2015-01-30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F88C-2146-40E2-BD90-10E69B2C37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899F-A1E2-44C5-8BC3-244E01FAF6A0}" type="datetimeFigureOut">
              <a:rPr lang="ko-KR" altLang="en-US" smtClean="0"/>
              <a:t>2015-01-30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F88C-2146-40E2-BD90-10E69B2C37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899F-A1E2-44C5-8BC3-244E01FAF6A0}" type="datetimeFigureOut">
              <a:rPr lang="ko-KR" altLang="en-US" smtClean="0"/>
              <a:t>2015-01-30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F88C-2146-40E2-BD90-10E69B2C37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331899F-A1E2-44C5-8BC3-244E01FAF6A0}" type="datetimeFigureOut">
              <a:rPr lang="ko-KR" altLang="en-US" smtClean="0"/>
              <a:t>2015-01-30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A85F88C-2146-40E2-BD90-10E69B2C370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커피 예약 관리 프로그램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84168" y="5229200"/>
            <a:ext cx="2336304" cy="798984"/>
          </a:xfrm>
        </p:spPr>
        <p:txBody>
          <a:bodyPr/>
          <a:lstStyle/>
          <a:p>
            <a:r>
              <a:rPr lang="ko-KR" altLang="en-US" dirty="0" smtClean="0"/>
              <a:t>공준배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88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864096"/>
          </a:xfrm>
        </p:spPr>
        <p:txBody>
          <a:bodyPr/>
          <a:lstStyle/>
          <a:p>
            <a:r>
              <a:rPr lang="ko-KR" altLang="en-US" dirty="0" smtClean="0"/>
              <a:t>제작 목적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012248"/>
            <a:ext cx="5256584" cy="4067310"/>
          </a:xfrm>
        </p:spPr>
      </p:pic>
    </p:spTree>
    <p:extLst>
      <p:ext uri="{BB962C8B-B14F-4D97-AF65-F5344CB8AC3E}">
        <p14:creationId xmlns:p14="http://schemas.microsoft.com/office/powerpoint/2010/main" val="241973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구조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645024"/>
            <a:ext cx="2232248" cy="1953753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772816"/>
            <a:ext cx="1152128" cy="1585725"/>
          </a:xfrm>
          <a:prstGeom prst="rect">
            <a:avLst/>
          </a:prstGeom>
        </p:spPr>
      </p:pic>
      <p:pic>
        <p:nvPicPr>
          <p:cNvPr id="6" name="내용 개체 틀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077072"/>
            <a:ext cx="1728192" cy="1728192"/>
          </a:xfrm>
          <a:prstGeom prst="rect">
            <a:avLst/>
          </a:prstGeom>
        </p:spPr>
      </p:pic>
      <p:sp>
        <p:nvSpPr>
          <p:cNvPr id="11" name="왼쪽/오른쪽 화살표 10"/>
          <p:cNvSpPr/>
          <p:nvPr/>
        </p:nvSpPr>
        <p:spPr>
          <a:xfrm rot="19550204">
            <a:off x="2277222" y="3318375"/>
            <a:ext cx="1296144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/오른쪽 화살표 11"/>
          <p:cNvSpPr/>
          <p:nvPr/>
        </p:nvSpPr>
        <p:spPr>
          <a:xfrm rot="1912879">
            <a:off x="5059725" y="3344775"/>
            <a:ext cx="1296144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96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카페화면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62921"/>
            <a:ext cx="7272808" cy="4239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4792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카페화면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49" y="1844825"/>
            <a:ext cx="7324819" cy="4252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027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실행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34</TotalTime>
  <Words>11</Words>
  <Application>Microsoft Office PowerPoint</Application>
  <PresentationFormat>화면 슬라이드 쇼(4:3)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실행</vt:lpstr>
      <vt:lpstr>커피 예약 관리 프로그램</vt:lpstr>
      <vt:lpstr>제작 목적</vt:lpstr>
      <vt:lpstr>프로그램 구조</vt:lpstr>
      <vt:lpstr>카페화면</vt:lpstr>
      <vt:lpstr>카페화면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커피 예약 관리 프로그램</dc:title>
  <dc:creator>Kong</dc:creator>
  <cp:lastModifiedBy>Kong</cp:lastModifiedBy>
  <cp:revision>4</cp:revision>
  <dcterms:created xsi:type="dcterms:W3CDTF">2015-01-30T00:32:47Z</dcterms:created>
  <dcterms:modified xsi:type="dcterms:W3CDTF">2015-01-30T02:49:14Z</dcterms:modified>
</cp:coreProperties>
</file>