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82" d="100"/>
          <a:sy n="82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EEC7FF6-90BA-4ED0-82A6-5E5BC63E1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33FF925-03D8-4EDD-8568-97237F857D47}" type="datetimeFigureOut">
              <a:rPr lang="ko-KR" altLang="en-US" smtClean="0"/>
              <a:t>2015-01-30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543800" cy="2593975"/>
          </a:xfrm>
        </p:spPr>
        <p:txBody>
          <a:bodyPr/>
          <a:lstStyle/>
          <a:p>
            <a:r>
              <a:rPr lang="ko-KR" altLang="en-US" sz="6000" dirty="0" smtClean="0"/>
              <a:t>도서관 관리 프로그램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6016" y="5157192"/>
            <a:ext cx="6461760" cy="1066800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교육생 안병욱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30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대여 화면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5" y="1600200"/>
            <a:ext cx="685910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7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반납 화면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30" y="1600200"/>
            <a:ext cx="556474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1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00200"/>
            <a:ext cx="388843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6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852936"/>
            <a:ext cx="76200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0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제작동기 및 개요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14224" y="2024844"/>
            <a:ext cx="705678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         교육에서 배운 내용을 활용하는 것을 목표로 제작에 </a:t>
            </a:r>
            <a:endParaRPr lang="en-US" altLang="ko-KR" dirty="0" smtClean="0"/>
          </a:p>
          <a:p>
            <a:r>
              <a:rPr lang="ko-KR" altLang="en-US" dirty="0" smtClean="0"/>
              <a:t>            임하였습니다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4144" y="1664804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제작동기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0618" y="5157192"/>
            <a:ext cx="735772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책을  등록하여 관리하고 대여 해줄 수 있는 프로그램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7504" y="4703273"/>
            <a:ext cx="1037496" cy="907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</a:t>
            </a:r>
            <a:r>
              <a:rPr lang="ko-KR" altLang="en-US" dirty="0"/>
              <a:t>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2060848"/>
            <a:ext cx="698477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 smtClean="0"/>
              <a:t>OS : Window 7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 smtClean="0"/>
              <a:t>Tool : Delphi  XE7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 smtClean="0"/>
              <a:t>DB : </a:t>
            </a:r>
            <a:r>
              <a:rPr lang="en-US" altLang="ko-KR" sz="4800" b="1" dirty="0" err="1" smtClean="0"/>
              <a:t>InterBase</a:t>
            </a:r>
            <a:r>
              <a:rPr lang="en-US" altLang="ko-KR" sz="4800" b="1" dirty="0" smtClean="0"/>
              <a:t>  XE3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038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75856" y="2744924"/>
            <a:ext cx="1440160" cy="136815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 Server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27027" y="2204864"/>
            <a:ext cx="1728192" cy="1224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InterBase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9836" y="4113076"/>
            <a:ext cx="1831923" cy="1368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(Windows)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07168" y="5040275"/>
            <a:ext cx="1831923" cy="1368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Moblie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4714630" y="2888940"/>
            <a:ext cx="1296144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984311" y="3686289"/>
            <a:ext cx="1296144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37892" y="4177429"/>
            <a:ext cx="758478" cy="81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233193">
            <a:off x="1984135" y="3605161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dbExpress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2837808">
            <a:off x="4398412" y="4346688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dbExpress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20259272">
            <a:off x="4738875" y="2766582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dbExpress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5385" y="1943254"/>
            <a:ext cx="328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Multi-tier(</a:t>
            </a:r>
            <a:r>
              <a:rPr lang="en-US" altLang="ko-KR" sz="2800" b="1" dirty="0" err="1" smtClean="0"/>
              <a:t>Datasnap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41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13690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360"/>
            <a:ext cx="7620000" cy="470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회원등록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282406" cy="349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탈퇴 화면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847850"/>
            <a:ext cx="51720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등록 화면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771650"/>
            <a:ext cx="60483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</TotalTime>
  <Words>84</Words>
  <Application>Microsoft Office PowerPoint</Application>
  <PresentationFormat>화면 슬라이드 쇼(4:3)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근접</vt:lpstr>
      <vt:lpstr>도서관 관리 프로그램</vt:lpstr>
      <vt:lpstr>제작동기 및 개요</vt:lpstr>
      <vt:lpstr>개발환경</vt:lpstr>
      <vt:lpstr>연결 구조</vt:lpstr>
      <vt:lpstr>DB구조</vt:lpstr>
      <vt:lpstr>메인 화면</vt:lpstr>
      <vt:lpstr>회원등록 화면</vt:lpstr>
      <vt:lpstr>회원 탈퇴 화면</vt:lpstr>
      <vt:lpstr>도서 등록 화면</vt:lpstr>
      <vt:lpstr>대여 화면</vt:lpstr>
      <vt:lpstr>반납 화면</vt:lpstr>
      <vt:lpstr>모바일 화면</vt:lpstr>
      <vt:lpstr>감사합니다.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관리 프로그램</dc:title>
  <dc:creator>Ahn</dc:creator>
  <cp:lastModifiedBy>Ahn</cp:lastModifiedBy>
  <cp:revision>9</cp:revision>
  <dcterms:created xsi:type="dcterms:W3CDTF">2015-01-29T19:55:27Z</dcterms:created>
  <dcterms:modified xsi:type="dcterms:W3CDTF">2015-01-30T04:30:11Z</dcterms:modified>
</cp:coreProperties>
</file>