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3" r:id="rId1"/>
  </p:sldMasterIdLst>
  <p:notesMasterIdLst>
    <p:notesMasterId r:id="rId10"/>
  </p:notesMasterIdLst>
  <p:sldIdLst>
    <p:sldId id="256" r:id="rId2"/>
    <p:sldId id="311" r:id="rId3"/>
    <p:sldId id="258" r:id="rId4"/>
    <p:sldId id="259" r:id="rId5"/>
    <p:sldId id="260" r:id="rId6"/>
    <p:sldId id="261" r:id="rId7"/>
    <p:sldId id="318" r:id="rId8"/>
    <p:sldId id="317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ina DuPon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1" autoAdjust="0"/>
    <p:restoredTop sz="95330" autoAdjust="0"/>
  </p:normalViewPr>
  <p:slideViewPr>
    <p:cSldViewPr snapToGrid="0">
      <p:cViewPr varScale="1">
        <p:scale>
          <a:sx n="112" d="100"/>
          <a:sy n="112" d="100"/>
        </p:scale>
        <p:origin x="208" y="376"/>
      </p:cViewPr>
      <p:guideLst/>
    </p:cSldViewPr>
  </p:slideViewPr>
  <p:outlineViewPr>
    <p:cViewPr>
      <p:scale>
        <a:sx n="33" d="100"/>
        <a:sy n="33" d="100"/>
      </p:scale>
      <p:origin x="0" y="-2243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9777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95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49302bd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g449302bdb0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endParaRPr dirty="0"/>
          </a:p>
        </p:txBody>
      </p:sp>
      <p:sp>
        <p:nvSpPr>
          <p:cNvPr id="333" name="Google Shape;333;g449302bdb0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attrocento San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0286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52312c060_2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452312c060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0280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49302bd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g449302bdb0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endParaRPr dirty="0"/>
          </a:p>
        </p:txBody>
      </p:sp>
      <p:sp>
        <p:nvSpPr>
          <p:cNvPr id="333" name="Google Shape;333;g449302bdb0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attrocento San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59013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49302bdb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g449302bdb0_0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endParaRPr sz="12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624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49302bdb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g449302bdb0_0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endParaRPr sz="12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2" name="Google Shape;382;g449302bdb0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attrocento San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41644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49302bdb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g449302bdb0_0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endParaRPr sz="12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7982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64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64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0020475" y="6427550"/>
            <a:ext cx="133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3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9689" y="1845214"/>
            <a:ext cx="4512750" cy="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4535464" y="6427550"/>
            <a:ext cx="3121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marL="457200" lvl="0" indent="-304800" rtl="0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/>
            </a:lvl6pPr>
            <a:lvl7pPr marL="3200400" lvl="6" indent="-304800" algn="ctr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Delphi  ">
  <p:cSld name="Blank Delphi 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580400" y="1295425"/>
            <a:ext cx="35049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351289" y="1295425"/>
            <a:ext cx="35049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3"/>
          </p:nvPr>
        </p:nvSpPr>
        <p:spPr>
          <a:xfrm>
            <a:off x="8122189" y="1295425"/>
            <a:ext cx="35049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elphi  1 1 1 1 1 1">
  <p:cSld name="Blank Delphi 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-44950" y="1710675"/>
            <a:ext cx="3035700" cy="3854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2984748" y="1710681"/>
            <a:ext cx="9193500" cy="385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332575" y="3968100"/>
            <a:ext cx="2329200" cy="10518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335647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769607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elphi  1 1 1 1 1 1 1">
  <p:cSld name="Blank Delphi _1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9194925" y="1710675"/>
            <a:ext cx="3035700" cy="38544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-2" y="1710681"/>
            <a:ext cx="9193500" cy="385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9572450" y="3968100"/>
            <a:ext cx="2329200" cy="10518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2"/>
          </p:nvPr>
        </p:nvSpPr>
        <p:spPr>
          <a:xfrm>
            <a:off x="37172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3"/>
          </p:nvPr>
        </p:nvSpPr>
        <p:spPr>
          <a:xfrm>
            <a:off x="471132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elphi  1 1 1 1 1 1 1 1">
  <p:cSld name="Blank Delphi _1_1_1_1_1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-44950" y="1710675"/>
            <a:ext cx="3035700" cy="385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984748" y="1710681"/>
            <a:ext cx="9193500" cy="385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332575" y="3968100"/>
            <a:ext cx="2329200" cy="10518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2"/>
          </p:nvPr>
        </p:nvSpPr>
        <p:spPr>
          <a:xfrm>
            <a:off x="335647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3"/>
          </p:nvPr>
        </p:nvSpPr>
        <p:spPr>
          <a:xfrm>
            <a:off x="769607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X Webinar Logistics">
  <p:cSld name="CUSTOM_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0" y="469835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This webinar is being recorded for future playback. </a:t>
            </a:r>
            <a:endParaRPr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Recordings will be available on Embarcadero’s YouTube channel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069725" y="3489675"/>
            <a:ext cx="9780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IT’S OK TO ASK QUESTIONS! Use the Q&amp;A Panel on the Right </a:t>
            </a:r>
            <a:endParaRPr sz="2400"/>
          </a:p>
        </p:txBody>
      </p:sp>
      <p:sp>
        <p:nvSpPr>
          <p:cNvPr id="130" name="Google Shape;130;p18"/>
          <p:cNvSpPr txBox="1"/>
          <p:nvPr/>
        </p:nvSpPr>
        <p:spPr>
          <a:xfrm>
            <a:off x="2069725" y="1997175"/>
            <a:ext cx="97278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 quality purposes, all lines except the presenter are muted</a:t>
            </a:r>
            <a:endParaRPr sz="240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25" y="1516225"/>
            <a:ext cx="1365888" cy="136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50" y="2958425"/>
            <a:ext cx="2090650" cy="156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X Webinar Logistics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0" y="469835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This webinar is being recorded for future playback. </a:t>
            </a:r>
            <a:endParaRPr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Recordings will be available on Embarcadero’s YouTube channel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069725" y="3489675"/>
            <a:ext cx="9780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IT’S OK TO ASK QUESTIONS! Use the Q&amp;A Panel on the Right </a:t>
            </a:r>
            <a:endParaRPr sz="2400"/>
          </a:p>
        </p:txBody>
      </p:sp>
      <p:sp>
        <p:nvSpPr>
          <p:cNvPr id="145" name="Google Shape;145;p20"/>
          <p:cNvSpPr txBox="1"/>
          <p:nvPr/>
        </p:nvSpPr>
        <p:spPr>
          <a:xfrm>
            <a:off x="2069725" y="1997175"/>
            <a:ext cx="97278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 quality purposes, all lines except the presenter are muted</a:t>
            </a:r>
            <a:endParaRPr sz="2400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25" y="1516225"/>
            <a:ext cx="1365888" cy="136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50" y="2958425"/>
            <a:ext cx="2090650" cy="156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0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AD Studio">
  <p:cSld name="Blank RAD Studio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0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71025" y="1317150"/>
            <a:ext cx="111327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0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binar Logistics InterBase">
  <p:cSld name="Blank InterBas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0" cy="91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0" y="469835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This webinar is being recorded for future playback. </a:t>
            </a:r>
            <a:endParaRPr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Recordings will be available on Embarcadero’s YouTube channel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2069725" y="3489675"/>
            <a:ext cx="9780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IT’S OK TO ASK QUESTIONS! Use the Q&amp;A Panel on the Right </a:t>
            </a:r>
            <a:endParaRPr sz="2400"/>
          </a:p>
        </p:txBody>
      </p:sp>
      <p:sp>
        <p:nvSpPr>
          <p:cNvPr id="161" name="Google Shape;161;p22"/>
          <p:cNvSpPr txBox="1"/>
          <p:nvPr/>
        </p:nvSpPr>
        <p:spPr>
          <a:xfrm>
            <a:off x="2069725" y="1997175"/>
            <a:ext cx="97278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 quality purposes, all lines except the presenter are muted</a:t>
            </a:r>
            <a:endParaRPr sz="2400"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25" y="1516225"/>
            <a:ext cx="1365888" cy="136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50" y="2958425"/>
            <a:ext cx="2090650" cy="156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Map">
  <p:cSld name="Presenter Introduction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718537" y="980249"/>
            <a:ext cx="10754916" cy="512340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Side Bar">
  <p:cSld name="Presenter Introduction_1_1_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-19550" y="-44925"/>
            <a:ext cx="32733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6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35350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X intro">
  <p:cSld name="CUSTOM_5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0" y="2305875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7050" y="2072225"/>
            <a:ext cx="2077899" cy="22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Side Bar">
  <p:cSld name="Presenter Introduction_1_1_2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>
            <a:off x="-19550" y="-44925"/>
            <a:ext cx="3273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7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subTitle" idx="1"/>
          </p:nvPr>
        </p:nvSpPr>
        <p:spPr>
          <a:xfrm>
            <a:off x="35350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Side Bar">
  <p:cSld name="Presenter Introduction_1_1_2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-19550" y="-44925"/>
            <a:ext cx="3273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8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"/>
          </p:nvPr>
        </p:nvSpPr>
        <p:spPr>
          <a:xfrm>
            <a:off x="35350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Right Bar">
  <p:cSld name="Presenter Introduction_1_1_2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>
            <a:off x="8918700" y="-44925"/>
            <a:ext cx="32733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subTitle" idx="1"/>
          </p:nvPr>
        </p:nvSpPr>
        <p:spPr>
          <a:xfrm>
            <a:off x="929175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2"/>
          </p:nvPr>
        </p:nvSpPr>
        <p:spPr>
          <a:xfrm>
            <a:off x="838200" y="494350"/>
            <a:ext cx="7467000" cy="5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Right Bar">
  <p:cSld name="Presenter Introduction_1_1_2_1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8918700" y="-44925"/>
            <a:ext cx="3273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subTitle" idx="1"/>
          </p:nvPr>
        </p:nvSpPr>
        <p:spPr>
          <a:xfrm>
            <a:off x="929175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2"/>
          </p:nvPr>
        </p:nvSpPr>
        <p:spPr>
          <a:xfrm>
            <a:off x="838200" y="494350"/>
            <a:ext cx="7467000" cy="5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Right Bar">
  <p:cSld name="Presenter Introduction_1_1_2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/>
          <p:nvPr/>
        </p:nvSpPr>
        <p:spPr>
          <a:xfrm>
            <a:off x="8918700" y="-44925"/>
            <a:ext cx="3273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subTitle" idx="1"/>
          </p:nvPr>
        </p:nvSpPr>
        <p:spPr>
          <a:xfrm>
            <a:off x="929175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2"/>
          </p:nvPr>
        </p:nvSpPr>
        <p:spPr>
          <a:xfrm>
            <a:off x="838200" y="494350"/>
            <a:ext cx="7467000" cy="5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ull Slide">
  <p:cSld name="Presenter Introduction_1_1_2_1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/>
        </p:nvSpPr>
        <p:spPr>
          <a:xfrm>
            <a:off x="0" y="-44925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3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5824350" y="2343525"/>
            <a:ext cx="55293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37" y="1145095"/>
            <a:ext cx="2197500" cy="414900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237" name="Google Shape;237;p33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2153" y="1221006"/>
            <a:ext cx="2086800" cy="407310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ull Slide">
  <p:cSld name="Presenter Introduction_1_1_2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/>
          <p:nvPr/>
        </p:nvSpPr>
        <p:spPr>
          <a:xfrm>
            <a:off x="0" y="-44925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4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9191" y="1459670"/>
            <a:ext cx="3144600" cy="410430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44" name="Google Shape;244;p34"/>
          <p:cNvSpPr txBox="1">
            <a:spLocks noGrp="1"/>
          </p:cNvSpPr>
          <p:nvPr>
            <p:ph type="subTitle" idx="1"/>
          </p:nvPr>
        </p:nvSpPr>
        <p:spPr>
          <a:xfrm>
            <a:off x="708000" y="2188425"/>
            <a:ext cx="67791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mparison ">
  <p:cSld name="Presenter Introduction_1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35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9182151" y="0"/>
            <a:ext cx="3059700" cy="681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5"/>
          <p:cNvSpPr txBox="1">
            <a:spLocks noGrp="1"/>
          </p:cNvSpPr>
          <p:nvPr>
            <p:ph type="subTitle" idx="1"/>
          </p:nvPr>
        </p:nvSpPr>
        <p:spPr>
          <a:xfrm>
            <a:off x="9530866" y="1961486"/>
            <a:ext cx="2361000" cy="2069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6122368" y="0"/>
            <a:ext cx="3059700" cy="681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2"/>
          </p:nvPr>
        </p:nvSpPr>
        <p:spPr>
          <a:xfrm>
            <a:off x="6471084" y="1961486"/>
            <a:ext cx="2361000" cy="2069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3061184" y="0"/>
            <a:ext cx="3059700" cy="6818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3"/>
          </p:nvPr>
        </p:nvSpPr>
        <p:spPr>
          <a:xfrm>
            <a:off x="3409900" y="1961486"/>
            <a:ext cx="2361000" cy="2069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-25" y="0"/>
            <a:ext cx="3100800" cy="6818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4"/>
          </p:nvPr>
        </p:nvSpPr>
        <p:spPr>
          <a:xfrm>
            <a:off x="348716" y="1961486"/>
            <a:ext cx="2361000" cy="2069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5"/>
          </p:nvPr>
        </p:nvSpPr>
        <p:spPr>
          <a:xfrm>
            <a:off x="348725" y="2813300"/>
            <a:ext cx="23610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6pPr>
            <a:lvl7pPr marL="3200400" marR="0" lvl="6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7pPr>
            <a:lvl8pPr marL="3657600" marR="0" lvl="7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8pPr>
            <a:lvl9pPr marL="4114800" marR="0" lvl="8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body" idx="6"/>
          </p:nvPr>
        </p:nvSpPr>
        <p:spPr>
          <a:xfrm>
            <a:off x="6471013" y="2813300"/>
            <a:ext cx="23610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6pPr>
            <a:lvl7pPr marL="3200400" marR="0" lvl="6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7pPr>
            <a:lvl8pPr marL="3657600" marR="0" lvl="7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8pPr>
            <a:lvl9pPr marL="4114800" marR="0" lvl="8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body" idx="7"/>
          </p:nvPr>
        </p:nvSpPr>
        <p:spPr>
          <a:xfrm>
            <a:off x="9533550" y="2813300"/>
            <a:ext cx="23610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6pPr>
            <a:lvl7pPr marL="3200400" marR="0" lvl="6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7pPr>
            <a:lvl8pPr marL="3657600" marR="0" lvl="7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8pPr>
            <a:lvl9pPr marL="4114800" marR="0" lvl="8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8"/>
          </p:nvPr>
        </p:nvSpPr>
        <p:spPr>
          <a:xfrm>
            <a:off x="3431075" y="2813300"/>
            <a:ext cx="23610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6pPr>
            <a:lvl7pPr marL="3200400" marR="0" lvl="6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7pPr>
            <a:lvl8pPr marL="3657600" marR="0" lvl="7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8pPr>
            <a:lvl9pPr marL="4114800" marR="0" lvl="8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Presenter Picture Placeholder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1097280" y="2893646"/>
            <a:ext cx="9997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EB2D2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0" y="3724650"/>
            <a:ext cx="121920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This webinar is being recorded for future playback. </a:t>
            </a:r>
            <a:endParaRPr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Recordings will be available on Embarcadero’s YouTube channel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65" name="Google Shape;265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/>
          <p:nvPr/>
        </p:nvSpPr>
        <p:spPr>
          <a:xfrm>
            <a:off x="-49925" y="-49925"/>
            <a:ext cx="1224180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7"/>
          <p:cNvSpPr txBox="1">
            <a:spLocks noGrp="1"/>
          </p:cNvSpPr>
          <p:nvPr>
            <p:ph type="ctrTitle"/>
          </p:nvPr>
        </p:nvSpPr>
        <p:spPr>
          <a:xfrm>
            <a:off x="1524064" y="11985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X intro">
  <p:cSld name="CUSTOM_6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0" y="2305875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824" y="2067538"/>
            <a:ext cx="2074350" cy="220398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OBJECT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621323" y="259996"/>
            <a:ext cx="111024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4800"/>
              <a:buFont typeface="Calibri"/>
              <a:buNone/>
              <a:defRPr sz="4800" b="1" i="0" u="none" strike="noStrike" cap="small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621323" y="1714501"/>
            <a:ext cx="111024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Char char="●"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700"/>
              <a:buFont typeface="Noto Sans Symbols"/>
              <a:buChar char="●"/>
              <a:defRPr sz="27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621323" y="259996"/>
            <a:ext cx="111024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4800"/>
              <a:buFont typeface="Calibri"/>
              <a:buNone/>
              <a:defRPr sz="4800" b="1" i="0" u="none" strike="noStrike" cap="small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621323" y="1714501"/>
            <a:ext cx="111024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Char char="●"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700"/>
              <a:buFont typeface="Noto Sans Symbols"/>
              <a:buChar char="●"/>
              <a:defRPr sz="27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OBJECT_3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>
            <a:spLocks noGrp="1"/>
          </p:cNvSpPr>
          <p:nvPr>
            <p:ph type="title"/>
          </p:nvPr>
        </p:nvSpPr>
        <p:spPr>
          <a:xfrm>
            <a:off x="621323" y="259996"/>
            <a:ext cx="111024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4800"/>
              <a:buFont typeface="Calibri"/>
              <a:buNone/>
              <a:defRPr sz="4800" b="1" i="0" u="none" strike="noStrike" cap="small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40"/>
          <p:cNvSpPr txBox="1">
            <a:spLocks noGrp="1"/>
          </p:cNvSpPr>
          <p:nvPr>
            <p:ph type="body" idx="1"/>
          </p:nvPr>
        </p:nvSpPr>
        <p:spPr>
          <a:xfrm>
            <a:off x="621323" y="1714501"/>
            <a:ext cx="111024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Char char="●"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700"/>
              <a:buFont typeface="Noto Sans Symbols"/>
              <a:buChar char="●"/>
              <a:defRPr sz="27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>
  <p:cSld name="Title + 1 column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621321" y="259995"/>
            <a:ext cx="94371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3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41"/>
          <p:cNvSpPr txBox="1">
            <a:spLocks noGrp="1"/>
          </p:cNvSpPr>
          <p:nvPr>
            <p:ph type="body" idx="1"/>
          </p:nvPr>
        </p:nvSpPr>
        <p:spPr>
          <a:xfrm>
            <a:off x="621321" y="1714500"/>
            <a:ext cx="94251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Char char="▪"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sldNum" idx="12"/>
          </p:nvPr>
        </p:nvSpPr>
        <p:spPr>
          <a:xfrm>
            <a:off x="11619086" y="6548038"/>
            <a:ext cx="3111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OBJECT_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838200" y="689419"/>
            <a:ext cx="105156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28A"/>
              </a:buClr>
              <a:buSzPts val="4300"/>
              <a:buFont typeface="Calibri"/>
              <a:buNone/>
              <a:defRPr sz="4300" b="1" i="0" u="none" strike="noStrike" cap="none">
                <a:solidFill>
                  <a:srgbClr val="0F62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4">
  <p:cSld name="OBJECT_5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77982" y="365125"/>
            <a:ext cx="11108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77982" y="1825625"/>
            <a:ext cx="111081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ftr" idx="11"/>
          </p:nvPr>
        </p:nvSpPr>
        <p:spPr>
          <a:xfrm>
            <a:off x="2067792" y="6488555"/>
            <a:ext cx="6215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2286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144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43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716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sldNum" idx="12"/>
          </p:nvPr>
        </p:nvSpPr>
        <p:spPr>
          <a:xfrm>
            <a:off x="9293646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5">
  <p:cSld name="OBJECT_6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>
            <a:spLocks noGrp="1"/>
          </p:cNvSpPr>
          <p:nvPr>
            <p:ph type="title"/>
          </p:nvPr>
        </p:nvSpPr>
        <p:spPr>
          <a:xfrm>
            <a:off x="838200" y="689419"/>
            <a:ext cx="105156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28A"/>
              </a:buClr>
              <a:buSzPts val="4300"/>
              <a:buFont typeface="Calibri"/>
              <a:buNone/>
              <a:defRPr sz="4300" b="1" i="0" u="none" strike="noStrike" cap="none">
                <a:solidFill>
                  <a:srgbClr val="0F62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6">
  <p:cSld name="OBJECT_7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>
            <a:spLocks noGrp="1"/>
          </p:cNvSpPr>
          <p:nvPr>
            <p:ph type="title"/>
          </p:nvPr>
        </p:nvSpPr>
        <p:spPr>
          <a:xfrm>
            <a:off x="838200" y="689419"/>
            <a:ext cx="105156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28A"/>
              </a:buClr>
              <a:buSzPts val="4300"/>
              <a:buFont typeface="Calibri"/>
              <a:buNone/>
              <a:defRPr sz="4300" b="1" i="0" u="none" strike="noStrike" cap="none">
                <a:solidFill>
                  <a:srgbClr val="0F62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lor background">
    <p:bg>
      <p:bgPr>
        <a:solidFill>
          <a:srgbClr val="2B9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05879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Base intro">
  <p:cSld name="CUSTOM_7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0" y="2305875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6125" y="2094250"/>
            <a:ext cx="2043550" cy="21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6819984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1097280" y="455271"/>
            <a:ext cx="9997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EB2D2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Your Presenter:</a:t>
            </a:r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5834250" y="4546690"/>
            <a:ext cx="5235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"/>
            <a:miter lim="800000"/>
            <a:headEnd type="diamond" w="med" len="med"/>
            <a:tailEnd type="diamond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715350" y="4050150"/>
            <a:ext cx="4761300" cy="4203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3764700" y="4546700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l Presenters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/>
        </p:nvSpPr>
        <p:spPr>
          <a:xfrm>
            <a:off x="1097280" y="455271"/>
            <a:ext cx="9997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EB2D2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Your Presenters:</a:t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3141140" y="4705065"/>
            <a:ext cx="5235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"/>
            <a:miter lim="800000"/>
            <a:headEnd type="diamond" w="med" len="med"/>
            <a:tailEnd type="diamond" w="med" len="med"/>
          </a:ln>
        </p:spPr>
      </p:cxnSp>
      <p:cxnSp>
        <p:nvCxnSpPr>
          <p:cNvPr id="52" name="Google Shape;52;p9"/>
          <p:cNvCxnSpPr/>
          <p:nvPr/>
        </p:nvCxnSpPr>
        <p:spPr>
          <a:xfrm>
            <a:off x="8466158" y="4724860"/>
            <a:ext cx="5235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"/>
            <a:miter lim="800000"/>
            <a:headEnd type="diamond" w="med" len="med"/>
            <a:tailEnd type="diamond" w="med" len="med"/>
          </a:ln>
        </p:spPr>
      </p:cxn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1097175" y="4208525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1097275" y="4705075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 idx="2"/>
          </p:nvPr>
        </p:nvSpPr>
        <p:spPr>
          <a:xfrm>
            <a:off x="6499550" y="4266425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3"/>
          </p:nvPr>
        </p:nvSpPr>
        <p:spPr>
          <a:xfrm>
            <a:off x="6499600" y="4762975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0" y="6819984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elphi single content">
  <p:cSld name="Blank Delphi 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571025" y="1317150"/>
            <a:ext cx="111327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0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Delphi  ">
  <p:cSld name="Blank Delphi 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580400" y="1295425"/>
            <a:ext cx="53016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6284268" y="1295425"/>
            <a:ext cx="53016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Image Delphi">
  <p:cSld name="Blank Delphi _1_1_1_1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732800" y="1295425"/>
            <a:ext cx="51456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208250" y="1295425"/>
            <a:ext cx="5145600" cy="48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image here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0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83526" y="63705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pasted-image.tiff"/>
          <p:cNvPicPr preferRelativeResize="0"/>
          <p:nvPr/>
        </p:nvPicPr>
        <p:blipFill rotWithShape="1">
          <a:blip r:embed="rId41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6" r:id="rId15"/>
    <p:sldLayoutId id="2147483667" r:id="rId16"/>
    <p:sldLayoutId id="2147483668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1" r:id="rId36"/>
    <p:sldLayoutId id="2147483692" r:id="rId37"/>
    <p:sldLayoutId id="2147483694" r:id="rId3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isa.flores@embarcadero.com" TargetMode="External"/><Relationship Id="rId7" Type="http://schemas.openxmlformats.org/officeDocument/2006/relationships/hyperlink" Target="mailto:Nalleli.sanchez@sencha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fernando.rizzato@embarcadero.com" TargetMode="External"/><Relationship Id="rId5" Type="http://schemas.openxmlformats.org/officeDocument/2006/relationships/hyperlink" Target="mailto:alejandro.ruiz@embarcadero.com" TargetMode="External"/><Relationship Id="rId4" Type="http://schemas.openxmlformats.org/officeDocument/2006/relationships/hyperlink" Target="mailto:aldo.ortega@embarcadero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ldo.ortega@embarcadero.com" TargetMode="External"/><Relationship Id="rId7" Type="http://schemas.openxmlformats.org/officeDocument/2006/relationships/hyperlink" Target="fb.com/EMBTLatAm" TargetMode="External"/><Relationship Id="rId2" Type="http://schemas.openxmlformats.org/officeDocument/2006/relationships/hyperlink" Target="mailto:lisa.flores@embarcadero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Nalleli.sanchez@sencha.com" TargetMode="External"/><Relationship Id="rId5" Type="http://schemas.openxmlformats.org/officeDocument/2006/relationships/hyperlink" Target="mailto:fernando.rizzato@embarcadero.com" TargetMode="External"/><Relationship Id="rId4" Type="http://schemas.openxmlformats.org/officeDocument/2006/relationships/hyperlink" Target="mailto:alejandro.ruiz@embarcader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s-ES_tradnl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7"/>
          <p:cNvSpPr txBox="1">
            <a:spLocks noGrp="1"/>
          </p:cNvSpPr>
          <p:nvPr>
            <p:ph type="ctrTitle"/>
          </p:nvPr>
        </p:nvSpPr>
        <p:spPr>
          <a:xfrm>
            <a:off x="1524075" y="1122376"/>
            <a:ext cx="9144000" cy="266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s-ES_tradnl" sz="4800" dirty="0"/>
              <a:t>Seminario de Nuevas Arquitecturas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</a:pPr>
            <a:r>
              <a:rPr lang="es-419" sz="4300" i="0" u="none" strike="noStrike" cap="none" noProof="0" dirty="0">
                <a:latin typeface="Quattrocento Sans"/>
                <a:ea typeface="Quattrocento Sans"/>
                <a:cs typeface="Quattrocento Sans"/>
                <a:sym typeface="Quattrocento Sans"/>
              </a:rPr>
              <a:t>Equipo LATAM</a:t>
            </a:r>
            <a:endParaRPr lang="es-419" sz="4300" noProof="0" dirty="0"/>
          </a:p>
        </p:txBody>
      </p:sp>
      <p:sp>
        <p:nvSpPr>
          <p:cNvPr id="42" name="Shape 200">
            <a:extLst>
              <a:ext uri="{FF2B5EF4-FFF2-40B4-BE49-F238E27FC236}">
                <a16:creationId xmlns:a16="http://schemas.microsoft.com/office/drawing/2014/main" id="{3559E217-83CA-4AB8-97D3-134A2E1607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3850" y="1276985"/>
            <a:ext cx="11167925" cy="50222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419" sz="2400" noProof="0" dirty="0"/>
              <a:t>Lisa Flores</a:t>
            </a:r>
            <a:br>
              <a:rPr lang="es-419" sz="2400" noProof="0" dirty="0"/>
            </a:br>
            <a:r>
              <a:rPr lang="es-419" sz="2400" noProof="0" dirty="0">
                <a:hlinkClick r:id="rId3"/>
              </a:rPr>
              <a:t>lisa.flores@embarcadero.com</a:t>
            </a:r>
            <a:r>
              <a:rPr lang="es-419" sz="2400" noProof="0" dirty="0"/>
              <a:t> </a:t>
            </a:r>
            <a:br>
              <a:rPr lang="es-419" sz="2400" noProof="0" dirty="0"/>
            </a:br>
            <a:endParaRPr lang="es-419" sz="2400" noProof="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419" sz="2400" noProof="0" dirty="0"/>
              <a:t>Aldo Ortega</a:t>
            </a:r>
            <a:br>
              <a:rPr lang="es-419" sz="2400" noProof="0" dirty="0"/>
            </a:br>
            <a:r>
              <a:rPr lang="es-419" sz="2400" noProof="0" dirty="0">
                <a:hlinkClick r:id="rId4"/>
              </a:rPr>
              <a:t>aldo.ortega@embarcadero.com</a:t>
            </a:r>
            <a:r>
              <a:rPr lang="es-419" sz="2400" noProof="0" dirty="0"/>
              <a:t> </a:t>
            </a:r>
            <a:br>
              <a:rPr lang="es-419" sz="2400" noProof="0" dirty="0"/>
            </a:br>
            <a:br>
              <a:rPr lang="es-419" sz="2400" noProof="0" dirty="0"/>
            </a:br>
            <a:r>
              <a:rPr lang="es-419" sz="2400" dirty="0"/>
              <a:t>Alejandro Ruiz</a:t>
            </a:r>
            <a:br>
              <a:rPr lang="es-419" sz="2400" dirty="0"/>
            </a:br>
            <a:r>
              <a:rPr lang="es-419" sz="2400" dirty="0">
                <a:hlinkClick r:id="rId5"/>
              </a:rPr>
              <a:t>alejandro.ruiz@embarcadero.com</a:t>
            </a:r>
            <a:r>
              <a:rPr lang="es-419" sz="2400" dirty="0"/>
              <a:t> </a:t>
            </a: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s-419" sz="2400" noProof="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419" sz="2400" noProof="0" dirty="0"/>
              <a:t>Fernando Rizzato</a:t>
            </a: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419" sz="2400" noProof="0" dirty="0">
                <a:hlinkClick r:id="rId6"/>
              </a:rPr>
              <a:t>fernando.rizzato@embarcadero.com</a:t>
            </a:r>
            <a:r>
              <a:rPr lang="es-419" sz="2400" noProof="0" dirty="0"/>
              <a:t> </a:t>
            </a: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s-419" sz="24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419" sz="2400" noProof="0" dirty="0"/>
              <a:t>Nalleli Sanchez </a:t>
            </a:r>
            <a:r>
              <a:rPr lang="es-419" sz="2400" i="1" noProof="0" dirty="0"/>
              <a:t>(Sencha)</a:t>
            </a: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419" sz="2400" dirty="0">
                <a:hlinkClick r:id="rId7"/>
              </a:rPr>
              <a:t>nalleli.sanchez@sencha.com</a:t>
            </a:r>
            <a:endParaRPr lang="es-419" sz="24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s-419" noProof="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27159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18" b="15626"/>
          <a:stretch/>
        </p:blipFill>
        <p:spPr>
          <a:xfrm>
            <a:off x="1613750" y="2657985"/>
            <a:ext cx="1973775" cy="76526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>
            <a:spLocks noGrp="1"/>
          </p:cNvSpPr>
          <p:nvPr>
            <p:ph type="body" idx="1"/>
          </p:nvPr>
        </p:nvSpPr>
        <p:spPr>
          <a:xfrm>
            <a:off x="3520550" y="1863500"/>
            <a:ext cx="8111100" cy="432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419" sz="2400" noProof="0" dirty="0"/>
              <a:t>RAD Studio, C++</a:t>
            </a:r>
            <a:r>
              <a:rPr lang="es-419" sz="2400" noProof="0" dirty="0" err="1"/>
              <a:t>Builder</a:t>
            </a:r>
            <a:r>
              <a:rPr lang="es-419" sz="2400" noProof="0" dirty="0"/>
              <a:t>, Delphi, </a:t>
            </a:r>
            <a:r>
              <a:rPr lang="es-419" sz="2400" noProof="0" dirty="0" err="1"/>
              <a:t>InterBase</a:t>
            </a:r>
            <a:r>
              <a:rPr lang="es-419" sz="2400" noProof="0" dirty="0"/>
              <a:t>, RAD Server</a:t>
            </a:r>
            <a:br>
              <a:rPr lang="es-419" sz="2400" noProof="0" dirty="0"/>
            </a:br>
            <a:endParaRPr lang="es-419" sz="2400" noProof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419" sz="2400" noProof="0" dirty="0" err="1"/>
              <a:t>ExtJS</a:t>
            </a:r>
            <a:r>
              <a:rPr lang="es-419" sz="2400" noProof="0" dirty="0"/>
              <a:t>, </a:t>
            </a:r>
            <a:r>
              <a:rPr lang="es-419" sz="2400" noProof="0" dirty="0" err="1"/>
              <a:t>ExtReact</a:t>
            </a:r>
            <a:r>
              <a:rPr lang="es-419" sz="2400" noProof="0" dirty="0"/>
              <a:t>, GXT, </a:t>
            </a:r>
            <a:r>
              <a:rPr lang="es-419" sz="2400" noProof="0" dirty="0" err="1"/>
              <a:t>Sencha</a:t>
            </a:r>
            <a:r>
              <a:rPr lang="es-419" sz="2400" noProof="0" dirty="0"/>
              <a:t> Test</a:t>
            </a:r>
            <a:br>
              <a:rPr lang="es-419" sz="2400" noProof="0" dirty="0"/>
            </a:br>
            <a:endParaRPr lang="es-419" sz="2400" noProof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419" sz="2400" noProof="0" dirty="0"/>
              <a:t>JavaScript Web Editor</a:t>
            </a:r>
            <a:br>
              <a:rPr lang="es-419" sz="2400" noProof="0" dirty="0"/>
            </a:br>
            <a:endParaRPr lang="es-419" sz="2400" noProof="0" dirty="0"/>
          </a:p>
          <a:p>
            <a:pPr marL="4572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 noProof="0" dirty="0"/>
              <a:t>Visual </a:t>
            </a:r>
            <a:r>
              <a:rPr lang="es-419" sz="2400" noProof="0" dirty="0" err="1"/>
              <a:t>Assist</a:t>
            </a:r>
            <a:r>
              <a:rPr lang="es-419" sz="2400" noProof="0" dirty="0"/>
              <a:t> </a:t>
            </a:r>
            <a:r>
              <a:rPr lang="es-419" sz="2400" noProof="0" dirty="0" err="1"/>
              <a:t>for</a:t>
            </a:r>
            <a:r>
              <a:rPr lang="es-419" sz="2400" noProof="0" dirty="0"/>
              <a:t> Visual C++</a:t>
            </a: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s-419" sz="2400" noProof="0" dirty="0"/>
          </a:p>
        </p:txBody>
      </p:sp>
      <p:sp>
        <p:nvSpPr>
          <p:cNvPr id="324" name="Google Shape;324;p49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alibri"/>
              <a:buNone/>
            </a:pPr>
            <a:r>
              <a:rPr lang="es-419" sz="4300" noProof="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Idera</a:t>
            </a:r>
            <a:r>
              <a:rPr lang="es-419" sz="4300" noProof="0" dirty="0">
                <a:latin typeface="Quattrocento Sans"/>
                <a:ea typeface="Quattrocento Sans"/>
                <a:cs typeface="Quattrocento Sans"/>
                <a:sym typeface="Quattrocento Sans"/>
              </a:rPr>
              <a:t> Inc. – Herramientas de desarrollo</a:t>
            </a:r>
            <a:endParaRPr lang="es-419" sz="4300" i="0" u="none" strike="noStrike" cap="none" noProof="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5" name="Google Shape;325;p49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701" y="4555404"/>
            <a:ext cx="3098825" cy="416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9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93"/>
          <a:stretch/>
        </p:blipFill>
        <p:spPr>
          <a:xfrm>
            <a:off x="466620" y="1886668"/>
            <a:ext cx="3120906" cy="6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9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4150" y="3653433"/>
            <a:ext cx="1743376" cy="4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9"/>
          <p:cNvPicPr preferRelativeResize="0"/>
          <p:nvPr/>
        </p:nvPicPr>
        <p:blipFill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032" y="5230375"/>
            <a:ext cx="2417092" cy="6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9"/>
          <p:cNvSpPr txBox="1"/>
          <p:nvPr/>
        </p:nvSpPr>
        <p:spPr>
          <a:xfrm>
            <a:off x="3511325" y="5123925"/>
            <a:ext cx="82263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Secure Git™, Secure Software Development in the Cloud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>
            <a:spLocks noGrp="1"/>
          </p:cNvSpPr>
          <p:nvPr>
            <p:ph type="body" idx="1"/>
          </p:nvPr>
        </p:nvSpPr>
        <p:spPr>
          <a:xfrm>
            <a:off x="571025" y="1317150"/>
            <a:ext cx="11132700" cy="485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419" sz="2400" noProof="0" dirty="0"/>
              <a:t>RAD Studio es el mejor IDE, con todas las características necesarias para que los desarrolladores de C ++ y Delphi sean aún más productivos: diseño, código, depuración y pruebas para la implementación de aplicaciones multiplataforma con rendimiento nativo.</a:t>
            </a:r>
          </a:p>
        </p:txBody>
      </p:sp>
      <p:sp>
        <p:nvSpPr>
          <p:cNvPr id="336" name="Google Shape;336;p50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</a:pPr>
            <a:r>
              <a:rPr lang="es-419" sz="4300" i="0" u="none" strike="noStrike" cap="none" noProof="0" dirty="0">
                <a:latin typeface="Quattrocento Sans"/>
                <a:ea typeface="Quattrocento Sans"/>
                <a:cs typeface="Quattrocento Sans"/>
                <a:sym typeface="Quattrocento Sans"/>
              </a:rPr>
              <a:t>¿Qué es RAD Studio?</a:t>
            </a:r>
            <a:endParaRPr lang="es-419" sz="4300" noProof="0" dirty="0"/>
          </a:p>
        </p:txBody>
      </p:sp>
      <p:sp>
        <p:nvSpPr>
          <p:cNvPr id="337" name="Google Shape;337;p50"/>
          <p:cNvSpPr/>
          <p:nvPr/>
        </p:nvSpPr>
        <p:spPr>
          <a:xfrm>
            <a:off x="2122314" y="4182534"/>
            <a:ext cx="722700" cy="123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53437" y="0"/>
                </a:lnTo>
                <a:lnTo>
                  <a:pt x="53437" y="120000"/>
                </a:lnTo>
                <a:lnTo>
                  <a:pt x="0" y="120000"/>
                </a:lnTo>
                <a:lnTo>
                  <a:pt x="1875" y="1188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8" name="Google Shape;338;p50"/>
          <p:cNvSpPr/>
          <p:nvPr/>
        </p:nvSpPr>
        <p:spPr>
          <a:xfrm>
            <a:off x="6588399" y="4171489"/>
            <a:ext cx="666300" cy="65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39" name="Google Shape;339;p50"/>
          <p:cNvCxnSpPr/>
          <p:nvPr/>
        </p:nvCxnSpPr>
        <p:spPr>
          <a:xfrm>
            <a:off x="1857438" y="4210504"/>
            <a:ext cx="5700" cy="881100"/>
          </a:xfrm>
          <a:prstGeom prst="straightConnector1">
            <a:avLst/>
          </a:prstGeom>
          <a:noFill/>
          <a:ln w="19050" cap="flat" cmpd="sng">
            <a:solidFill>
              <a:srgbClr val="222A35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40" name="Google Shape;340;p50"/>
          <p:cNvSpPr/>
          <p:nvPr/>
        </p:nvSpPr>
        <p:spPr>
          <a:xfrm>
            <a:off x="1290440" y="3680179"/>
            <a:ext cx="2263200" cy="2184300"/>
          </a:xfrm>
          <a:prstGeom prst="ellipse">
            <a:avLst/>
          </a:prstGeom>
          <a:noFill/>
          <a:ln w="19050" cap="flat" cmpd="sng">
            <a:solidFill>
              <a:srgbClr val="AEABAB"/>
            </a:solidFill>
            <a:prstDash val="dot"/>
            <a:miter lim="8000"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41" name="Google Shape;34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7754" y="3546248"/>
            <a:ext cx="2447100" cy="243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" name="Google Shape;342;p50"/>
          <p:cNvGrpSpPr/>
          <p:nvPr/>
        </p:nvGrpSpPr>
        <p:grpSpPr>
          <a:xfrm>
            <a:off x="1251392" y="3629945"/>
            <a:ext cx="799255" cy="778995"/>
            <a:chOff x="389467" y="2645834"/>
            <a:chExt cx="816900" cy="787500"/>
          </a:xfrm>
        </p:grpSpPr>
        <p:sp>
          <p:nvSpPr>
            <p:cNvPr id="343" name="Google Shape;343;p50"/>
            <p:cNvSpPr/>
            <p:nvPr/>
          </p:nvSpPr>
          <p:spPr>
            <a:xfrm>
              <a:off x="389467" y="2645834"/>
              <a:ext cx="816900" cy="787500"/>
            </a:xfrm>
            <a:prstGeom prst="ellipse">
              <a:avLst/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344" name="Google Shape;344;p50"/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3614" y="2768544"/>
              <a:ext cx="574500" cy="54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50"/>
          <p:cNvSpPr/>
          <p:nvPr/>
        </p:nvSpPr>
        <p:spPr>
          <a:xfrm>
            <a:off x="1312312" y="5060952"/>
            <a:ext cx="799500" cy="8037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46" name="Google Shape;346;p50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7850" y="5150096"/>
            <a:ext cx="548100" cy="6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0"/>
          <p:cNvSpPr/>
          <p:nvPr/>
        </p:nvSpPr>
        <p:spPr>
          <a:xfrm>
            <a:off x="2783396" y="5047032"/>
            <a:ext cx="799500" cy="803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48" name="Google Shape;348;p50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5476" y="5254420"/>
            <a:ext cx="695700" cy="3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0"/>
          <p:cNvSpPr/>
          <p:nvPr/>
        </p:nvSpPr>
        <p:spPr>
          <a:xfrm>
            <a:off x="2827456" y="3651441"/>
            <a:ext cx="799500" cy="803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50" name="Google Shape;350;p50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9602" y="3751457"/>
            <a:ext cx="504300" cy="5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0"/>
          <p:cNvSpPr/>
          <p:nvPr/>
        </p:nvSpPr>
        <p:spPr>
          <a:xfrm>
            <a:off x="1930403" y="4306711"/>
            <a:ext cx="976500" cy="84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9421" y="0"/>
                </a:lnTo>
                <a:lnTo>
                  <a:pt x="19421" y="120000"/>
                </a:lnTo>
                <a:lnTo>
                  <a:pt x="120000" y="120000"/>
                </a:lnTo>
              </a:path>
            </a:pathLst>
          </a:custGeom>
          <a:noFill/>
          <a:ln w="12700" cap="flat" cmpd="sng">
            <a:solidFill>
              <a:srgbClr val="222A3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2" name="Google Shape;352;p50"/>
          <p:cNvSpPr txBox="1"/>
          <p:nvPr/>
        </p:nvSpPr>
        <p:spPr>
          <a:xfrm>
            <a:off x="4664389" y="4064754"/>
            <a:ext cx="20190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attrocento Sans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PLATFORM INDEPENDENT</a:t>
            </a:r>
            <a:endParaRPr sz="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attrocento San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CLOUD READY</a:t>
            </a:r>
            <a:endParaRPr sz="700"/>
          </a:p>
        </p:txBody>
      </p:sp>
      <p:grpSp>
        <p:nvGrpSpPr>
          <p:cNvPr id="353" name="Google Shape;353;p50"/>
          <p:cNvGrpSpPr/>
          <p:nvPr/>
        </p:nvGrpSpPr>
        <p:grpSpPr>
          <a:xfrm>
            <a:off x="5197234" y="5190774"/>
            <a:ext cx="666108" cy="654909"/>
            <a:chOff x="3339957" y="3695701"/>
            <a:chExt cx="584100" cy="597000"/>
          </a:xfrm>
        </p:grpSpPr>
        <p:sp>
          <p:nvSpPr>
            <p:cNvPr id="354" name="Google Shape;354;p50"/>
            <p:cNvSpPr/>
            <p:nvPr/>
          </p:nvSpPr>
          <p:spPr>
            <a:xfrm>
              <a:off x="3339957" y="3695701"/>
              <a:ext cx="584100" cy="59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50"/>
            <p:cNvSpPr/>
            <p:nvPr/>
          </p:nvSpPr>
          <p:spPr>
            <a:xfrm>
              <a:off x="3523456" y="3792033"/>
              <a:ext cx="224400" cy="38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00" y="5700"/>
                  </a:moveTo>
                  <a:lnTo>
                    <a:pt x="64933" y="5844"/>
                  </a:lnTo>
                  <a:lnTo>
                    <a:pt x="65683" y="6272"/>
                  </a:lnTo>
                  <a:lnTo>
                    <a:pt x="66422" y="6700"/>
                  </a:lnTo>
                  <a:lnTo>
                    <a:pt x="66661" y="7411"/>
                  </a:lnTo>
                  <a:lnTo>
                    <a:pt x="66422" y="7983"/>
                  </a:lnTo>
                  <a:lnTo>
                    <a:pt x="65683" y="8555"/>
                  </a:lnTo>
                  <a:lnTo>
                    <a:pt x="64933" y="8838"/>
                  </a:lnTo>
                  <a:lnTo>
                    <a:pt x="63700" y="8977"/>
                  </a:lnTo>
                  <a:lnTo>
                    <a:pt x="56300" y="8977"/>
                  </a:lnTo>
                  <a:lnTo>
                    <a:pt x="55055" y="8838"/>
                  </a:lnTo>
                  <a:lnTo>
                    <a:pt x="54316" y="8555"/>
                  </a:lnTo>
                  <a:lnTo>
                    <a:pt x="53577" y="7983"/>
                  </a:lnTo>
                  <a:lnTo>
                    <a:pt x="53338" y="7411"/>
                  </a:lnTo>
                  <a:lnTo>
                    <a:pt x="53577" y="6700"/>
                  </a:lnTo>
                  <a:lnTo>
                    <a:pt x="55055" y="5844"/>
                  </a:lnTo>
                  <a:lnTo>
                    <a:pt x="56300" y="5700"/>
                  </a:lnTo>
                  <a:close/>
                  <a:moveTo>
                    <a:pt x="106905" y="14966"/>
                  </a:moveTo>
                  <a:lnTo>
                    <a:pt x="106905" y="97483"/>
                  </a:lnTo>
                  <a:lnTo>
                    <a:pt x="13094" y="97483"/>
                  </a:lnTo>
                  <a:lnTo>
                    <a:pt x="13094" y="14966"/>
                  </a:lnTo>
                  <a:close/>
                  <a:moveTo>
                    <a:pt x="60000" y="103750"/>
                  </a:moveTo>
                  <a:lnTo>
                    <a:pt x="61727" y="103894"/>
                  </a:lnTo>
                  <a:lnTo>
                    <a:pt x="63455" y="104183"/>
                  </a:lnTo>
                  <a:lnTo>
                    <a:pt x="64933" y="104605"/>
                  </a:lnTo>
                  <a:lnTo>
                    <a:pt x="66166" y="105177"/>
                  </a:lnTo>
                  <a:lnTo>
                    <a:pt x="67155" y="105888"/>
                  </a:lnTo>
                  <a:lnTo>
                    <a:pt x="67894" y="106744"/>
                  </a:lnTo>
                  <a:lnTo>
                    <a:pt x="68388" y="107738"/>
                  </a:lnTo>
                  <a:lnTo>
                    <a:pt x="68644" y="108738"/>
                  </a:lnTo>
                  <a:lnTo>
                    <a:pt x="68388" y="109733"/>
                  </a:lnTo>
                  <a:lnTo>
                    <a:pt x="67894" y="110733"/>
                  </a:lnTo>
                  <a:lnTo>
                    <a:pt x="67155" y="111588"/>
                  </a:lnTo>
                  <a:lnTo>
                    <a:pt x="66166" y="112305"/>
                  </a:lnTo>
                  <a:lnTo>
                    <a:pt x="64933" y="112866"/>
                  </a:lnTo>
                  <a:lnTo>
                    <a:pt x="63455" y="113300"/>
                  </a:lnTo>
                  <a:lnTo>
                    <a:pt x="61727" y="113583"/>
                  </a:lnTo>
                  <a:lnTo>
                    <a:pt x="60000" y="113727"/>
                  </a:lnTo>
                  <a:lnTo>
                    <a:pt x="58272" y="113583"/>
                  </a:lnTo>
                  <a:lnTo>
                    <a:pt x="56544" y="113300"/>
                  </a:lnTo>
                  <a:lnTo>
                    <a:pt x="55055" y="112866"/>
                  </a:lnTo>
                  <a:lnTo>
                    <a:pt x="53822" y="112305"/>
                  </a:lnTo>
                  <a:lnTo>
                    <a:pt x="52844" y="111588"/>
                  </a:lnTo>
                  <a:lnTo>
                    <a:pt x="52094" y="110733"/>
                  </a:lnTo>
                  <a:lnTo>
                    <a:pt x="51611" y="109733"/>
                  </a:lnTo>
                  <a:lnTo>
                    <a:pt x="51355" y="108738"/>
                  </a:lnTo>
                  <a:lnTo>
                    <a:pt x="51611" y="107738"/>
                  </a:lnTo>
                  <a:lnTo>
                    <a:pt x="52094" y="106744"/>
                  </a:lnTo>
                  <a:lnTo>
                    <a:pt x="52844" y="105888"/>
                  </a:lnTo>
                  <a:lnTo>
                    <a:pt x="53822" y="105177"/>
                  </a:lnTo>
                  <a:lnTo>
                    <a:pt x="55055" y="104605"/>
                  </a:lnTo>
                  <a:lnTo>
                    <a:pt x="56544" y="104183"/>
                  </a:lnTo>
                  <a:lnTo>
                    <a:pt x="58272" y="103894"/>
                  </a:lnTo>
                  <a:lnTo>
                    <a:pt x="60000" y="103750"/>
                  </a:lnTo>
                  <a:close/>
                  <a:moveTo>
                    <a:pt x="13094" y="0"/>
                  </a:moveTo>
                  <a:lnTo>
                    <a:pt x="10372" y="144"/>
                  </a:lnTo>
                  <a:lnTo>
                    <a:pt x="7905" y="572"/>
                  </a:lnTo>
                  <a:lnTo>
                    <a:pt x="5683" y="1283"/>
                  </a:lnTo>
                  <a:lnTo>
                    <a:pt x="3700" y="2138"/>
                  </a:lnTo>
                  <a:lnTo>
                    <a:pt x="2222" y="3277"/>
                  </a:lnTo>
                  <a:lnTo>
                    <a:pt x="988" y="4561"/>
                  </a:lnTo>
                  <a:lnTo>
                    <a:pt x="250" y="5988"/>
                  </a:lnTo>
                  <a:lnTo>
                    <a:pt x="0" y="7555"/>
                  </a:lnTo>
                  <a:lnTo>
                    <a:pt x="0" y="112444"/>
                  </a:lnTo>
                  <a:lnTo>
                    <a:pt x="250" y="114011"/>
                  </a:lnTo>
                  <a:lnTo>
                    <a:pt x="988" y="115438"/>
                  </a:lnTo>
                  <a:lnTo>
                    <a:pt x="2222" y="116722"/>
                  </a:lnTo>
                  <a:lnTo>
                    <a:pt x="3700" y="117861"/>
                  </a:lnTo>
                  <a:lnTo>
                    <a:pt x="5683" y="118716"/>
                  </a:lnTo>
                  <a:lnTo>
                    <a:pt x="7905" y="119427"/>
                  </a:lnTo>
                  <a:lnTo>
                    <a:pt x="10372" y="119855"/>
                  </a:lnTo>
                  <a:lnTo>
                    <a:pt x="13094" y="120000"/>
                  </a:lnTo>
                  <a:lnTo>
                    <a:pt x="106905" y="120000"/>
                  </a:lnTo>
                  <a:lnTo>
                    <a:pt x="109627" y="119855"/>
                  </a:lnTo>
                  <a:lnTo>
                    <a:pt x="112094" y="119427"/>
                  </a:lnTo>
                  <a:lnTo>
                    <a:pt x="114316" y="118716"/>
                  </a:lnTo>
                  <a:lnTo>
                    <a:pt x="116288" y="117861"/>
                  </a:lnTo>
                  <a:lnTo>
                    <a:pt x="117777" y="116722"/>
                  </a:lnTo>
                  <a:lnTo>
                    <a:pt x="119011" y="115438"/>
                  </a:lnTo>
                  <a:lnTo>
                    <a:pt x="119750" y="114011"/>
                  </a:lnTo>
                  <a:lnTo>
                    <a:pt x="120000" y="112444"/>
                  </a:lnTo>
                  <a:lnTo>
                    <a:pt x="120000" y="7555"/>
                  </a:lnTo>
                  <a:lnTo>
                    <a:pt x="119750" y="5988"/>
                  </a:lnTo>
                  <a:lnTo>
                    <a:pt x="119011" y="4561"/>
                  </a:lnTo>
                  <a:lnTo>
                    <a:pt x="117777" y="3277"/>
                  </a:lnTo>
                  <a:lnTo>
                    <a:pt x="116288" y="2138"/>
                  </a:lnTo>
                  <a:lnTo>
                    <a:pt x="114316" y="1283"/>
                  </a:lnTo>
                  <a:lnTo>
                    <a:pt x="112094" y="572"/>
                  </a:lnTo>
                  <a:lnTo>
                    <a:pt x="109627" y="144"/>
                  </a:lnTo>
                  <a:lnTo>
                    <a:pt x="106905" y="0"/>
                  </a:ln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56" name="Google Shape;356;p50"/>
          <p:cNvSpPr/>
          <p:nvPr/>
        </p:nvSpPr>
        <p:spPr>
          <a:xfrm>
            <a:off x="4458927" y="5190514"/>
            <a:ext cx="666300" cy="654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57" name="Google Shape;357;p50"/>
          <p:cNvGrpSpPr/>
          <p:nvPr/>
        </p:nvGrpSpPr>
        <p:grpSpPr>
          <a:xfrm>
            <a:off x="4581044" y="5391640"/>
            <a:ext cx="427751" cy="371977"/>
            <a:chOff x="0" y="-1"/>
            <a:chExt cx="387000" cy="372498"/>
          </a:xfrm>
        </p:grpSpPr>
        <p:sp>
          <p:nvSpPr>
            <p:cNvPr id="358" name="Google Shape;358;p50"/>
            <p:cNvSpPr/>
            <p:nvPr/>
          </p:nvSpPr>
          <p:spPr>
            <a:xfrm>
              <a:off x="99024" y="292997"/>
              <a:ext cx="189000" cy="79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9244" y="0"/>
                  </a:moveTo>
                  <a:lnTo>
                    <a:pt x="39244" y="93072"/>
                  </a:lnTo>
                  <a:lnTo>
                    <a:pt x="9083" y="93072"/>
                  </a:lnTo>
                  <a:lnTo>
                    <a:pt x="6811" y="94616"/>
                  </a:lnTo>
                  <a:lnTo>
                    <a:pt x="4861" y="97700"/>
                  </a:lnTo>
                  <a:lnTo>
                    <a:pt x="3238" y="100755"/>
                  </a:lnTo>
                  <a:lnTo>
                    <a:pt x="1938" y="104600"/>
                  </a:lnTo>
                  <a:lnTo>
                    <a:pt x="650" y="109227"/>
                  </a:lnTo>
                  <a:lnTo>
                    <a:pt x="0" y="114616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114616"/>
                  </a:lnTo>
                  <a:lnTo>
                    <a:pt x="119350" y="109227"/>
                  </a:lnTo>
                  <a:lnTo>
                    <a:pt x="118061" y="104600"/>
                  </a:lnTo>
                  <a:lnTo>
                    <a:pt x="116761" y="100755"/>
                  </a:lnTo>
                  <a:lnTo>
                    <a:pt x="115138" y="97700"/>
                  </a:lnTo>
                  <a:lnTo>
                    <a:pt x="113188" y="94616"/>
                  </a:lnTo>
                  <a:lnTo>
                    <a:pt x="110916" y="93072"/>
                  </a:lnTo>
                  <a:lnTo>
                    <a:pt x="80755" y="93072"/>
                  </a:lnTo>
                  <a:lnTo>
                    <a:pt x="80755" y="0"/>
                  </a:lnTo>
                  <a:close/>
                </a:path>
              </a:pathLst>
            </a:custGeom>
            <a:solidFill>
              <a:srgbClr val="0066FF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50"/>
            <p:cNvSpPr/>
            <p:nvPr/>
          </p:nvSpPr>
          <p:spPr>
            <a:xfrm>
              <a:off x="0" y="-1"/>
              <a:ext cx="387000" cy="28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505" y="13038"/>
                  </a:moveTo>
                  <a:lnTo>
                    <a:pt x="110505" y="106950"/>
                  </a:lnTo>
                  <a:lnTo>
                    <a:pt x="9494" y="106950"/>
                  </a:lnTo>
                  <a:lnTo>
                    <a:pt x="9494" y="13038"/>
                  </a:lnTo>
                  <a:close/>
                  <a:moveTo>
                    <a:pt x="2527" y="0"/>
                  </a:moveTo>
                  <a:lnTo>
                    <a:pt x="2055" y="438"/>
                  </a:lnTo>
                  <a:lnTo>
                    <a:pt x="1422" y="650"/>
                  </a:lnTo>
                  <a:lnTo>
                    <a:pt x="944" y="1311"/>
                  </a:lnTo>
                  <a:lnTo>
                    <a:pt x="311" y="2605"/>
                  </a:lnTo>
                  <a:lnTo>
                    <a:pt x="155" y="3477"/>
                  </a:lnTo>
                  <a:lnTo>
                    <a:pt x="0" y="4344"/>
                  </a:lnTo>
                  <a:lnTo>
                    <a:pt x="0" y="115650"/>
                  </a:lnTo>
                  <a:lnTo>
                    <a:pt x="155" y="116522"/>
                  </a:lnTo>
                  <a:lnTo>
                    <a:pt x="311" y="117383"/>
                  </a:lnTo>
                  <a:lnTo>
                    <a:pt x="627" y="118044"/>
                  </a:lnTo>
                  <a:lnTo>
                    <a:pt x="944" y="118688"/>
                  </a:lnTo>
                  <a:lnTo>
                    <a:pt x="1422" y="119338"/>
                  </a:lnTo>
                  <a:lnTo>
                    <a:pt x="2055" y="119561"/>
                  </a:lnTo>
                  <a:lnTo>
                    <a:pt x="2527" y="120000"/>
                  </a:lnTo>
                  <a:lnTo>
                    <a:pt x="117472" y="120000"/>
                  </a:lnTo>
                  <a:lnTo>
                    <a:pt x="117944" y="119561"/>
                  </a:lnTo>
                  <a:lnTo>
                    <a:pt x="118572" y="119338"/>
                  </a:lnTo>
                  <a:lnTo>
                    <a:pt x="119055" y="118688"/>
                  </a:lnTo>
                  <a:lnTo>
                    <a:pt x="119372" y="118044"/>
                  </a:lnTo>
                  <a:lnTo>
                    <a:pt x="119683" y="117383"/>
                  </a:lnTo>
                  <a:lnTo>
                    <a:pt x="119844" y="116522"/>
                  </a:lnTo>
                  <a:lnTo>
                    <a:pt x="120000" y="115650"/>
                  </a:lnTo>
                  <a:lnTo>
                    <a:pt x="120000" y="4344"/>
                  </a:lnTo>
                  <a:lnTo>
                    <a:pt x="119844" y="3477"/>
                  </a:lnTo>
                  <a:lnTo>
                    <a:pt x="119683" y="2605"/>
                  </a:lnTo>
                  <a:lnTo>
                    <a:pt x="119372" y="1955"/>
                  </a:lnTo>
                  <a:lnTo>
                    <a:pt x="119055" y="1311"/>
                  </a:lnTo>
                  <a:lnTo>
                    <a:pt x="118572" y="650"/>
                  </a:lnTo>
                  <a:lnTo>
                    <a:pt x="117944" y="438"/>
                  </a:lnTo>
                  <a:lnTo>
                    <a:pt x="117472" y="0"/>
                  </a:lnTo>
                  <a:close/>
                </a:path>
              </a:pathLst>
            </a:custGeom>
            <a:solidFill>
              <a:srgbClr val="0066FF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60" name="Google Shape;360;p50"/>
          <p:cNvSpPr/>
          <p:nvPr/>
        </p:nvSpPr>
        <p:spPr>
          <a:xfrm>
            <a:off x="5961402" y="5190514"/>
            <a:ext cx="666300" cy="6546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1" name="Google Shape;361;p50"/>
          <p:cNvSpPr/>
          <p:nvPr/>
        </p:nvSpPr>
        <p:spPr>
          <a:xfrm>
            <a:off x="6115287" y="5275184"/>
            <a:ext cx="364500" cy="470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8105" y="9266"/>
                </a:moveTo>
                <a:lnTo>
                  <a:pt x="108105" y="103183"/>
                </a:lnTo>
                <a:lnTo>
                  <a:pt x="11894" y="103183"/>
                </a:lnTo>
                <a:lnTo>
                  <a:pt x="11894" y="9266"/>
                </a:lnTo>
                <a:close/>
                <a:moveTo>
                  <a:pt x="60000" y="106744"/>
                </a:moveTo>
                <a:lnTo>
                  <a:pt x="61283" y="106888"/>
                </a:lnTo>
                <a:lnTo>
                  <a:pt x="62372" y="107166"/>
                </a:lnTo>
                <a:lnTo>
                  <a:pt x="63477" y="107600"/>
                </a:lnTo>
                <a:lnTo>
                  <a:pt x="64388" y="108166"/>
                </a:lnTo>
                <a:lnTo>
                  <a:pt x="65122" y="108883"/>
                </a:lnTo>
                <a:lnTo>
                  <a:pt x="65672" y="109733"/>
                </a:lnTo>
                <a:lnTo>
                  <a:pt x="66038" y="110594"/>
                </a:lnTo>
                <a:lnTo>
                  <a:pt x="66216" y="111588"/>
                </a:lnTo>
                <a:lnTo>
                  <a:pt x="66038" y="112588"/>
                </a:lnTo>
                <a:lnTo>
                  <a:pt x="65672" y="113438"/>
                </a:lnTo>
                <a:lnTo>
                  <a:pt x="65122" y="114300"/>
                </a:lnTo>
                <a:lnTo>
                  <a:pt x="64388" y="115011"/>
                </a:lnTo>
                <a:lnTo>
                  <a:pt x="63477" y="115577"/>
                </a:lnTo>
                <a:lnTo>
                  <a:pt x="62372" y="116011"/>
                </a:lnTo>
                <a:lnTo>
                  <a:pt x="61283" y="116294"/>
                </a:lnTo>
                <a:lnTo>
                  <a:pt x="60000" y="116433"/>
                </a:lnTo>
                <a:lnTo>
                  <a:pt x="58716" y="116294"/>
                </a:lnTo>
                <a:lnTo>
                  <a:pt x="57616" y="116011"/>
                </a:lnTo>
                <a:lnTo>
                  <a:pt x="56522" y="115577"/>
                </a:lnTo>
                <a:lnTo>
                  <a:pt x="55611" y="115011"/>
                </a:lnTo>
                <a:lnTo>
                  <a:pt x="54877" y="114300"/>
                </a:lnTo>
                <a:lnTo>
                  <a:pt x="54327" y="113438"/>
                </a:lnTo>
                <a:lnTo>
                  <a:pt x="53961" y="112588"/>
                </a:lnTo>
                <a:lnTo>
                  <a:pt x="53783" y="111588"/>
                </a:lnTo>
                <a:lnTo>
                  <a:pt x="53961" y="110594"/>
                </a:lnTo>
                <a:lnTo>
                  <a:pt x="54327" y="109733"/>
                </a:lnTo>
                <a:lnTo>
                  <a:pt x="54877" y="108883"/>
                </a:lnTo>
                <a:lnTo>
                  <a:pt x="55611" y="108166"/>
                </a:lnTo>
                <a:lnTo>
                  <a:pt x="56522" y="107600"/>
                </a:lnTo>
                <a:lnTo>
                  <a:pt x="57616" y="107166"/>
                </a:lnTo>
                <a:lnTo>
                  <a:pt x="58716" y="106888"/>
                </a:lnTo>
                <a:lnTo>
                  <a:pt x="60000" y="106744"/>
                </a:lnTo>
                <a:close/>
                <a:moveTo>
                  <a:pt x="9511" y="0"/>
                </a:moveTo>
                <a:lnTo>
                  <a:pt x="7683" y="144"/>
                </a:lnTo>
                <a:lnTo>
                  <a:pt x="5855" y="572"/>
                </a:lnTo>
                <a:lnTo>
                  <a:pt x="4211" y="1283"/>
                </a:lnTo>
                <a:lnTo>
                  <a:pt x="2750" y="2138"/>
                </a:lnTo>
                <a:lnTo>
                  <a:pt x="1650" y="3277"/>
                </a:lnTo>
                <a:lnTo>
                  <a:pt x="733" y="4561"/>
                </a:lnTo>
                <a:lnTo>
                  <a:pt x="188" y="5988"/>
                </a:lnTo>
                <a:lnTo>
                  <a:pt x="0" y="7555"/>
                </a:lnTo>
                <a:lnTo>
                  <a:pt x="0" y="112444"/>
                </a:lnTo>
                <a:lnTo>
                  <a:pt x="188" y="114011"/>
                </a:lnTo>
                <a:lnTo>
                  <a:pt x="733" y="115438"/>
                </a:lnTo>
                <a:lnTo>
                  <a:pt x="1650" y="116722"/>
                </a:lnTo>
                <a:lnTo>
                  <a:pt x="2750" y="117861"/>
                </a:lnTo>
                <a:lnTo>
                  <a:pt x="4211" y="118716"/>
                </a:lnTo>
                <a:lnTo>
                  <a:pt x="5855" y="119427"/>
                </a:lnTo>
                <a:lnTo>
                  <a:pt x="7683" y="119855"/>
                </a:lnTo>
                <a:lnTo>
                  <a:pt x="9511" y="120000"/>
                </a:lnTo>
                <a:lnTo>
                  <a:pt x="110488" y="120000"/>
                </a:lnTo>
                <a:lnTo>
                  <a:pt x="112316" y="119855"/>
                </a:lnTo>
                <a:lnTo>
                  <a:pt x="114144" y="119427"/>
                </a:lnTo>
                <a:lnTo>
                  <a:pt x="115788" y="118716"/>
                </a:lnTo>
                <a:lnTo>
                  <a:pt x="117250" y="117861"/>
                </a:lnTo>
                <a:lnTo>
                  <a:pt x="118350" y="116722"/>
                </a:lnTo>
                <a:lnTo>
                  <a:pt x="119266" y="115438"/>
                </a:lnTo>
                <a:lnTo>
                  <a:pt x="119811" y="114011"/>
                </a:lnTo>
                <a:lnTo>
                  <a:pt x="120000" y="112444"/>
                </a:lnTo>
                <a:lnTo>
                  <a:pt x="120000" y="7555"/>
                </a:lnTo>
                <a:lnTo>
                  <a:pt x="119811" y="5988"/>
                </a:lnTo>
                <a:lnTo>
                  <a:pt x="119266" y="4561"/>
                </a:lnTo>
                <a:lnTo>
                  <a:pt x="118350" y="3277"/>
                </a:lnTo>
                <a:lnTo>
                  <a:pt x="117250" y="2138"/>
                </a:lnTo>
                <a:lnTo>
                  <a:pt x="115788" y="1283"/>
                </a:lnTo>
                <a:lnTo>
                  <a:pt x="114144" y="572"/>
                </a:lnTo>
                <a:lnTo>
                  <a:pt x="112316" y="144"/>
                </a:lnTo>
                <a:lnTo>
                  <a:pt x="110488" y="0"/>
                </a:lnTo>
                <a:close/>
              </a:path>
            </a:pathLst>
          </a:custGeom>
          <a:solidFill>
            <a:srgbClr val="2F5496"/>
          </a:solidFill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2" name="Google Shape;362;p50"/>
          <p:cNvSpPr/>
          <p:nvPr/>
        </p:nvSpPr>
        <p:spPr>
          <a:xfrm>
            <a:off x="6699782" y="5190514"/>
            <a:ext cx="666300" cy="654600"/>
          </a:xfrm>
          <a:prstGeom prst="ellipse">
            <a:avLst/>
          </a:prstGeom>
          <a:solidFill>
            <a:srgbClr val="CBCBCB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63" name="Google Shape;363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71627" y="5264294"/>
            <a:ext cx="328200" cy="5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0"/>
          <p:cNvSpPr/>
          <p:nvPr/>
        </p:nvSpPr>
        <p:spPr>
          <a:xfrm>
            <a:off x="6694051" y="4330380"/>
            <a:ext cx="484200" cy="27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7327" y="0"/>
                </a:moveTo>
                <a:lnTo>
                  <a:pt x="44427" y="266"/>
                </a:lnTo>
                <a:lnTo>
                  <a:pt x="41677" y="1072"/>
                </a:lnTo>
                <a:lnTo>
                  <a:pt x="38933" y="2155"/>
                </a:lnTo>
                <a:lnTo>
                  <a:pt x="36333" y="3783"/>
                </a:lnTo>
                <a:lnTo>
                  <a:pt x="33894" y="5944"/>
                </a:lnTo>
                <a:lnTo>
                  <a:pt x="31600" y="8377"/>
                </a:lnTo>
                <a:lnTo>
                  <a:pt x="29461" y="11344"/>
                </a:lnTo>
                <a:lnTo>
                  <a:pt x="27483" y="14588"/>
                </a:lnTo>
                <a:lnTo>
                  <a:pt x="25650" y="18105"/>
                </a:lnTo>
                <a:lnTo>
                  <a:pt x="23966" y="21888"/>
                </a:lnTo>
                <a:lnTo>
                  <a:pt x="22594" y="25938"/>
                </a:lnTo>
                <a:lnTo>
                  <a:pt x="21372" y="30266"/>
                </a:lnTo>
                <a:lnTo>
                  <a:pt x="20455" y="34861"/>
                </a:lnTo>
                <a:lnTo>
                  <a:pt x="19688" y="39733"/>
                </a:lnTo>
                <a:lnTo>
                  <a:pt x="19383" y="44588"/>
                </a:lnTo>
                <a:lnTo>
                  <a:pt x="19233" y="49722"/>
                </a:lnTo>
                <a:lnTo>
                  <a:pt x="19233" y="52977"/>
                </a:lnTo>
                <a:lnTo>
                  <a:pt x="16950" y="52977"/>
                </a:lnTo>
                <a:lnTo>
                  <a:pt x="15116" y="53511"/>
                </a:lnTo>
                <a:lnTo>
                  <a:pt x="13277" y="54327"/>
                </a:lnTo>
                <a:lnTo>
                  <a:pt x="11444" y="55677"/>
                </a:lnTo>
                <a:lnTo>
                  <a:pt x="9922" y="57027"/>
                </a:lnTo>
                <a:lnTo>
                  <a:pt x="8244" y="58644"/>
                </a:lnTo>
                <a:lnTo>
                  <a:pt x="6872" y="60538"/>
                </a:lnTo>
                <a:lnTo>
                  <a:pt x="5494" y="62705"/>
                </a:lnTo>
                <a:lnTo>
                  <a:pt x="4277" y="65138"/>
                </a:lnTo>
                <a:lnTo>
                  <a:pt x="3205" y="67838"/>
                </a:lnTo>
                <a:lnTo>
                  <a:pt x="2288" y="70538"/>
                </a:lnTo>
                <a:lnTo>
                  <a:pt x="1366" y="73516"/>
                </a:lnTo>
                <a:lnTo>
                  <a:pt x="761" y="76483"/>
                </a:lnTo>
                <a:lnTo>
                  <a:pt x="305" y="79727"/>
                </a:lnTo>
                <a:lnTo>
                  <a:pt x="0" y="82983"/>
                </a:lnTo>
                <a:lnTo>
                  <a:pt x="0" y="90005"/>
                </a:lnTo>
                <a:lnTo>
                  <a:pt x="305" y="93250"/>
                </a:lnTo>
                <a:lnTo>
                  <a:pt x="761" y="96494"/>
                </a:lnTo>
                <a:lnTo>
                  <a:pt x="1366" y="99461"/>
                </a:lnTo>
                <a:lnTo>
                  <a:pt x="2288" y="102438"/>
                </a:lnTo>
                <a:lnTo>
                  <a:pt x="3205" y="105138"/>
                </a:lnTo>
                <a:lnTo>
                  <a:pt x="4277" y="107838"/>
                </a:lnTo>
                <a:lnTo>
                  <a:pt x="5494" y="110272"/>
                </a:lnTo>
                <a:lnTo>
                  <a:pt x="6872" y="112438"/>
                </a:lnTo>
                <a:lnTo>
                  <a:pt x="8244" y="114333"/>
                </a:lnTo>
                <a:lnTo>
                  <a:pt x="9922" y="115950"/>
                </a:lnTo>
                <a:lnTo>
                  <a:pt x="11444" y="117300"/>
                </a:lnTo>
                <a:lnTo>
                  <a:pt x="13277" y="118650"/>
                </a:lnTo>
                <a:lnTo>
                  <a:pt x="15116" y="119466"/>
                </a:lnTo>
                <a:lnTo>
                  <a:pt x="16950" y="120000"/>
                </a:lnTo>
                <a:lnTo>
                  <a:pt x="103050" y="120000"/>
                </a:lnTo>
                <a:lnTo>
                  <a:pt x="104883" y="119466"/>
                </a:lnTo>
                <a:lnTo>
                  <a:pt x="106716" y="118650"/>
                </a:lnTo>
                <a:lnTo>
                  <a:pt x="108550" y="117300"/>
                </a:lnTo>
                <a:lnTo>
                  <a:pt x="110077" y="115950"/>
                </a:lnTo>
                <a:lnTo>
                  <a:pt x="111755" y="114333"/>
                </a:lnTo>
                <a:lnTo>
                  <a:pt x="113127" y="112438"/>
                </a:lnTo>
                <a:lnTo>
                  <a:pt x="114505" y="110272"/>
                </a:lnTo>
                <a:lnTo>
                  <a:pt x="115722" y="107838"/>
                </a:lnTo>
                <a:lnTo>
                  <a:pt x="116794" y="105138"/>
                </a:lnTo>
                <a:lnTo>
                  <a:pt x="117711" y="102438"/>
                </a:lnTo>
                <a:lnTo>
                  <a:pt x="118622" y="99461"/>
                </a:lnTo>
                <a:lnTo>
                  <a:pt x="119238" y="96494"/>
                </a:lnTo>
                <a:lnTo>
                  <a:pt x="119694" y="93250"/>
                </a:lnTo>
                <a:lnTo>
                  <a:pt x="120000" y="90005"/>
                </a:lnTo>
                <a:lnTo>
                  <a:pt x="120000" y="82983"/>
                </a:lnTo>
                <a:lnTo>
                  <a:pt x="119694" y="79727"/>
                </a:lnTo>
                <a:lnTo>
                  <a:pt x="119238" y="76483"/>
                </a:lnTo>
                <a:lnTo>
                  <a:pt x="118622" y="73516"/>
                </a:lnTo>
                <a:lnTo>
                  <a:pt x="117711" y="70538"/>
                </a:lnTo>
                <a:lnTo>
                  <a:pt x="116794" y="67838"/>
                </a:lnTo>
                <a:lnTo>
                  <a:pt x="115722" y="65138"/>
                </a:lnTo>
                <a:lnTo>
                  <a:pt x="114505" y="62705"/>
                </a:lnTo>
                <a:lnTo>
                  <a:pt x="113127" y="60538"/>
                </a:lnTo>
                <a:lnTo>
                  <a:pt x="111755" y="58644"/>
                </a:lnTo>
                <a:lnTo>
                  <a:pt x="110077" y="57027"/>
                </a:lnTo>
                <a:lnTo>
                  <a:pt x="108550" y="55677"/>
                </a:lnTo>
                <a:lnTo>
                  <a:pt x="106716" y="54327"/>
                </a:lnTo>
                <a:lnTo>
                  <a:pt x="104883" y="53511"/>
                </a:lnTo>
                <a:lnTo>
                  <a:pt x="103050" y="52977"/>
                </a:lnTo>
                <a:lnTo>
                  <a:pt x="96338" y="52977"/>
                </a:lnTo>
                <a:lnTo>
                  <a:pt x="96488" y="49722"/>
                </a:lnTo>
                <a:lnTo>
                  <a:pt x="96338" y="46483"/>
                </a:lnTo>
                <a:lnTo>
                  <a:pt x="96183" y="43516"/>
                </a:lnTo>
                <a:lnTo>
                  <a:pt x="95727" y="40538"/>
                </a:lnTo>
                <a:lnTo>
                  <a:pt x="95111" y="37838"/>
                </a:lnTo>
                <a:lnTo>
                  <a:pt x="94350" y="35138"/>
                </a:lnTo>
                <a:lnTo>
                  <a:pt x="93588" y="32705"/>
                </a:lnTo>
                <a:lnTo>
                  <a:pt x="92516" y="30266"/>
                </a:lnTo>
                <a:lnTo>
                  <a:pt x="91450" y="28111"/>
                </a:lnTo>
                <a:lnTo>
                  <a:pt x="90233" y="26216"/>
                </a:lnTo>
                <a:lnTo>
                  <a:pt x="88855" y="24327"/>
                </a:lnTo>
                <a:lnTo>
                  <a:pt x="87483" y="22977"/>
                </a:lnTo>
                <a:lnTo>
                  <a:pt x="85955" y="21616"/>
                </a:lnTo>
                <a:lnTo>
                  <a:pt x="84427" y="20538"/>
                </a:lnTo>
                <a:lnTo>
                  <a:pt x="82750" y="19733"/>
                </a:lnTo>
                <a:lnTo>
                  <a:pt x="81066" y="19455"/>
                </a:lnTo>
                <a:lnTo>
                  <a:pt x="79233" y="19188"/>
                </a:lnTo>
                <a:lnTo>
                  <a:pt x="77100" y="19455"/>
                </a:lnTo>
                <a:lnTo>
                  <a:pt x="74961" y="20261"/>
                </a:lnTo>
                <a:lnTo>
                  <a:pt x="72822" y="21350"/>
                </a:lnTo>
                <a:lnTo>
                  <a:pt x="70988" y="22977"/>
                </a:lnTo>
                <a:lnTo>
                  <a:pt x="67783" y="15672"/>
                </a:lnTo>
                <a:lnTo>
                  <a:pt x="66561" y="13511"/>
                </a:lnTo>
                <a:lnTo>
                  <a:pt x="65344" y="11622"/>
                </a:lnTo>
                <a:lnTo>
                  <a:pt x="63972" y="9727"/>
                </a:lnTo>
                <a:lnTo>
                  <a:pt x="62444" y="7833"/>
                </a:lnTo>
                <a:lnTo>
                  <a:pt x="60911" y="6211"/>
                </a:lnTo>
                <a:lnTo>
                  <a:pt x="57861" y="3505"/>
                </a:lnTo>
                <a:lnTo>
                  <a:pt x="56177" y="2422"/>
                </a:lnTo>
                <a:lnTo>
                  <a:pt x="54505" y="1616"/>
                </a:lnTo>
                <a:lnTo>
                  <a:pt x="52672" y="805"/>
                </a:lnTo>
                <a:lnTo>
                  <a:pt x="50994" y="266"/>
                </a:lnTo>
                <a:lnTo>
                  <a:pt x="49161" y="0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9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5" name="Google Shape;365;p50"/>
          <p:cNvSpPr/>
          <p:nvPr/>
        </p:nvSpPr>
        <p:spPr>
          <a:xfrm flipH="1">
            <a:off x="2397718" y="4263414"/>
            <a:ext cx="82800" cy="8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Google Shape;366;p50"/>
          <p:cNvSpPr txBox="1"/>
          <p:nvPr/>
        </p:nvSpPr>
        <p:spPr>
          <a:xfrm>
            <a:off x="2115701" y="4304368"/>
            <a:ext cx="12519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attrocento Sans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CROSS</a:t>
            </a:r>
            <a:endParaRPr sz="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attrocento Sans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PLATFORM</a:t>
            </a:r>
            <a:endParaRPr sz="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attrocento Sans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NATIVE</a:t>
            </a:r>
            <a:endParaRPr sz="15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67" name="Google Shape;367;p50"/>
          <p:cNvCxnSpPr>
            <a:stCxn id="362" idx="0"/>
            <a:endCxn id="338" idx="4"/>
          </p:cNvCxnSpPr>
          <p:nvPr/>
        </p:nvCxnSpPr>
        <p:spPr>
          <a:xfrm rot="5400000" flipH="1">
            <a:off x="6795032" y="4952614"/>
            <a:ext cx="364500" cy="11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68" name="Google Shape;368;p50"/>
          <p:cNvCxnSpPr>
            <a:stCxn id="356" idx="0"/>
            <a:endCxn id="338" idx="4"/>
          </p:cNvCxnSpPr>
          <p:nvPr/>
        </p:nvCxnSpPr>
        <p:spPr>
          <a:xfrm rot="-5400000">
            <a:off x="5674527" y="3943564"/>
            <a:ext cx="364500" cy="21294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69" name="Google Shape;369;p50"/>
          <p:cNvCxnSpPr>
            <a:stCxn id="354" idx="0"/>
            <a:endCxn id="338" idx="4"/>
          </p:cNvCxnSpPr>
          <p:nvPr/>
        </p:nvCxnSpPr>
        <p:spPr>
          <a:xfrm rot="-5400000">
            <a:off x="6043588" y="4312674"/>
            <a:ext cx="364800" cy="13914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70" name="Google Shape;370;p50"/>
          <p:cNvCxnSpPr>
            <a:stCxn id="360" idx="0"/>
            <a:endCxn id="338" idx="4"/>
          </p:cNvCxnSpPr>
          <p:nvPr/>
        </p:nvCxnSpPr>
        <p:spPr>
          <a:xfrm rot="-5400000">
            <a:off x="6425802" y="4694764"/>
            <a:ext cx="364500" cy="6270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body" idx="1"/>
          </p:nvPr>
        </p:nvSpPr>
        <p:spPr>
          <a:xfrm>
            <a:off x="571025" y="1317150"/>
            <a:ext cx="11132700" cy="485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419" sz="2400" noProof="0" dirty="0"/>
              <a:t>RAD Studio ofrece poderosos controles VCL para Windows 10 y permite desarrollar aplicaciones FMX para Windows, Mac, iOS y Android</a:t>
            </a:r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s-ES" sz="4300" dirty="0"/>
              <a:t>Desarrollo Rápido y 100% Visual</a:t>
            </a:r>
            <a:endParaRPr lang="es-419" sz="4300" noProof="0" dirty="0"/>
          </a:p>
        </p:txBody>
      </p:sp>
      <p:pic>
        <p:nvPicPr>
          <p:cNvPr id="377" name="Google Shape;377;p5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296" b="-5285"/>
          <a:stretch/>
        </p:blipFill>
        <p:spPr>
          <a:xfrm>
            <a:off x="1850913" y="2639050"/>
            <a:ext cx="3605400" cy="30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0078" y="2718925"/>
            <a:ext cx="4376400" cy="31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>
            <a:spLocks noGrp="1"/>
          </p:cNvSpPr>
          <p:nvPr>
            <p:ph type="body" idx="1"/>
          </p:nvPr>
        </p:nvSpPr>
        <p:spPr>
          <a:xfrm>
            <a:off x="571025" y="1317150"/>
            <a:ext cx="11132700" cy="485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600"/>
              <a:buNone/>
            </a:pPr>
            <a:r>
              <a:rPr lang="es-419" sz="2400" noProof="0" dirty="0"/>
              <a:t>¡Crea aplicaciones para las últimas versiones de los principales sistemas operativos con código fuente único!</a:t>
            </a:r>
            <a:endParaRPr lang="es-419" sz="2400" noProof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lang="es-419" sz="2400" noProof="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s-419" sz="2400" noProof="0" dirty="0"/>
          </a:p>
        </p:txBody>
      </p:sp>
      <p:sp>
        <p:nvSpPr>
          <p:cNvPr id="385" name="Google Shape;385;p52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s-ES_tradnl" sz="4400" dirty="0"/>
              <a:t>RAD Studio - Plataformas Soportadas</a:t>
            </a:r>
            <a:endParaRPr lang="es-419" sz="4300" i="0" u="none" strike="noStrike" cap="none" noProof="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6" name="Google Shape;386;p52"/>
          <p:cNvSpPr txBox="1">
            <a:spLocks noGrp="1"/>
          </p:cNvSpPr>
          <p:nvPr>
            <p:ph type="body" idx="4294967295"/>
          </p:nvPr>
        </p:nvSpPr>
        <p:spPr>
          <a:xfrm>
            <a:off x="542025" y="5739613"/>
            <a:ext cx="111081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3300" b="0" i="0" u="none" strike="noStrike" cap="none" noProof="0" dirty="0">
                <a:latin typeface="Quattrocento Sans"/>
                <a:ea typeface="Quattrocento Sans"/>
                <a:cs typeface="Quattrocento Sans"/>
                <a:sym typeface="Quattrocento Sans"/>
              </a:rPr>
              <a:t>Soporte Oficial</a:t>
            </a:r>
            <a:endParaRPr lang="es-419" sz="3000" b="0" i="0" u="none" strike="noStrike" cap="none" noProof="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87" name="Google Shape;387;p52"/>
          <p:cNvGrpSpPr/>
          <p:nvPr/>
        </p:nvGrpSpPr>
        <p:grpSpPr>
          <a:xfrm>
            <a:off x="432125" y="2262425"/>
            <a:ext cx="2457050" cy="2869475"/>
            <a:chOff x="432125" y="2262425"/>
            <a:chExt cx="2457050" cy="2869475"/>
          </a:xfrm>
        </p:grpSpPr>
        <p:pic>
          <p:nvPicPr>
            <p:cNvPr id="388" name="Google Shape;388;p52" descr="Windows-10-logo-11.png"/>
            <p:cNvPicPr preferRelativeResize="0"/>
            <p:nvPr/>
          </p:nvPicPr>
          <p:blipFill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2125" y="2262425"/>
              <a:ext cx="2457050" cy="2602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52"/>
            <p:cNvSpPr txBox="1"/>
            <p:nvPr/>
          </p:nvSpPr>
          <p:spPr>
            <a:xfrm>
              <a:off x="577350" y="4712200"/>
              <a:ext cx="21666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0070C0"/>
                  </a:solidFill>
                </a:rPr>
                <a:t>October 2018 Update</a:t>
              </a:r>
              <a:endParaRPr sz="1500">
                <a:solidFill>
                  <a:srgbClr val="0070C0"/>
                </a:solidFill>
              </a:endParaRPr>
            </a:p>
          </p:txBody>
        </p:sp>
      </p:grpSp>
      <p:grpSp>
        <p:nvGrpSpPr>
          <p:cNvPr id="390" name="Google Shape;390;p52"/>
          <p:cNvGrpSpPr/>
          <p:nvPr/>
        </p:nvGrpSpPr>
        <p:grpSpPr>
          <a:xfrm>
            <a:off x="4975037" y="2262425"/>
            <a:ext cx="2781900" cy="2468829"/>
            <a:chOff x="4746437" y="2262425"/>
            <a:chExt cx="2781900" cy="2468829"/>
          </a:xfrm>
        </p:grpSpPr>
        <p:pic>
          <p:nvPicPr>
            <p:cNvPr id="391" name="Google Shape;391;p52" descr="Tux.png"/>
            <p:cNvPicPr preferRelativeResize="0"/>
            <p:nvPr/>
          </p:nvPicPr>
          <p:blipFill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9825" y="2262425"/>
              <a:ext cx="1565775" cy="185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52"/>
            <p:cNvSpPr txBox="1"/>
            <p:nvPr/>
          </p:nvSpPr>
          <p:spPr>
            <a:xfrm>
              <a:off x="4746437" y="4238354"/>
              <a:ext cx="2781900" cy="4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/>
                <a:t>Linux 64-bit</a:t>
              </a:r>
              <a:br>
                <a:rPr lang="en-US" sz="2400" dirty="0"/>
              </a:br>
              <a:r>
                <a:rPr lang="en-US" sz="1800" dirty="0"/>
                <a:t>Ubuntu &amp; Red Hat Enterprise</a:t>
              </a:r>
              <a:endParaRPr sz="18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/>
                <a:t>(Solo Delphi)</a:t>
              </a:r>
              <a:endParaRPr sz="1500" dirty="0"/>
            </a:p>
          </p:txBody>
        </p:sp>
      </p:grpSp>
      <p:pic>
        <p:nvPicPr>
          <p:cNvPr id="393" name="Google Shape;393;p52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4800" y="2262425"/>
            <a:ext cx="1873500" cy="18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2"/>
          <p:cNvSpPr txBox="1"/>
          <p:nvPr/>
        </p:nvSpPr>
        <p:spPr>
          <a:xfrm>
            <a:off x="2663246" y="4135925"/>
            <a:ext cx="2616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25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macOS 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Mojave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395" name="Google Shape;395;p52"/>
          <p:cNvGrpSpPr/>
          <p:nvPr/>
        </p:nvGrpSpPr>
        <p:grpSpPr>
          <a:xfrm>
            <a:off x="7311475" y="2297631"/>
            <a:ext cx="2166599" cy="2392032"/>
            <a:chOff x="7311475" y="2297631"/>
            <a:chExt cx="2166599" cy="2392032"/>
          </a:xfrm>
        </p:grpSpPr>
        <p:sp>
          <p:nvSpPr>
            <p:cNvPr id="396" name="Google Shape;396;p52"/>
            <p:cNvSpPr txBox="1"/>
            <p:nvPr/>
          </p:nvSpPr>
          <p:spPr>
            <a:xfrm>
              <a:off x="7458024" y="4234864"/>
              <a:ext cx="1873500" cy="4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Android Pie</a:t>
              </a:r>
              <a:endParaRPr sz="2400"/>
            </a:p>
          </p:txBody>
        </p:sp>
        <p:pic>
          <p:nvPicPr>
            <p:cNvPr id="397" name="Google Shape;397;p52"/>
            <p:cNvPicPr preferRelativeResize="0"/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11475" y="2297631"/>
              <a:ext cx="2166599" cy="18200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8" name="Google Shape;398;p52"/>
          <p:cNvGrpSpPr/>
          <p:nvPr/>
        </p:nvGrpSpPr>
        <p:grpSpPr>
          <a:xfrm>
            <a:off x="9459963" y="2297625"/>
            <a:ext cx="2085725" cy="2392039"/>
            <a:chOff x="9459963" y="2297625"/>
            <a:chExt cx="2085725" cy="2392039"/>
          </a:xfrm>
        </p:grpSpPr>
        <p:pic>
          <p:nvPicPr>
            <p:cNvPr id="399" name="Google Shape;399;p5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459963" y="2297625"/>
              <a:ext cx="2085725" cy="20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p52"/>
            <p:cNvSpPr txBox="1"/>
            <p:nvPr/>
          </p:nvSpPr>
          <p:spPr>
            <a:xfrm>
              <a:off x="9651875" y="4234864"/>
              <a:ext cx="1701900" cy="4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iOS 12</a:t>
              </a:r>
              <a:endParaRPr sz="24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body" idx="1"/>
          </p:nvPr>
        </p:nvSpPr>
        <p:spPr>
          <a:xfrm>
            <a:off x="285512" y="1278334"/>
            <a:ext cx="11620975" cy="537646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Clr>
                <a:schemeClr val="dk1"/>
              </a:buClr>
              <a:buSzPct val="49000"/>
              <a:buFont typeface="Wingdings" panose="05000000000000000000" pitchFamily="2" charset="2"/>
              <a:buChar char="§"/>
            </a:pPr>
            <a:r>
              <a:rPr lang="es-ES_tradnl" sz="2800" noProof="0"/>
              <a:t>Compra licencia de RAD Studio, Delphi &amp; C++Builder </a:t>
            </a:r>
            <a:r>
              <a:rPr lang="es-ES_tradnl" sz="2800" b="1" u="sng" noProof="0"/>
              <a:t>Professional: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s-ES_tradnl" sz="2800" noProof="0"/>
              <a:t>	- Recibe </a:t>
            </a:r>
            <a:r>
              <a:rPr lang="es-ES_tradnl" sz="3200" b="1" noProof="0">
                <a:solidFill>
                  <a:schemeClr val="accent6">
                    <a:lumMod val="75000"/>
                  </a:schemeClr>
                </a:solidFill>
              </a:rPr>
              <a:t>20% de descuento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1100"/>
            </a:pPr>
            <a:endParaRPr lang="es-ES_tradnl" sz="2800"/>
          </a:p>
          <a:p>
            <a:pPr indent="-457200">
              <a:spcBef>
                <a:spcPts val="0"/>
              </a:spcBef>
              <a:buClr>
                <a:schemeClr val="dk1"/>
              </a:buClr>
              <a:buSzPct val="49000"/>
              <a:buFont typeface="Wingdings" panose="05000000000000000000" pitchFamily="2" charset="2"/>
              <a:buChar char="§"/>
            </a:pPr>
            <a:r>
              <a:rPr lang="es-ES_tradnl" sz="2800"/>
              <a:t>Compra RAD Studio, Delphi &amp; C++Builder </a:t>
            </a:r>
            <a:r>
              <a:rPr lang="es-ES_tradnl" sz="2800" b="1" u="sng"/>
              <a:t>Enterprise: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s-ES_tradnl" sz="2800"/>
              <a:t>	- Recibe </a:t>
            </a:r>
            <a:r>
              <a:rPr lang="es-ES_tradnl" sz="3200" b="1">
                <a:solidFill>
                  <a:schemeClr val="accent6">
                    <a:lumMod val="75000"/>
                  </a:schemeClr>
                </a:solidFill>
              </a:rPr>
              <a:t>20% de descuento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ES_tradnl" sz="3200" b="1">
                <a:solidFill>
                  <a:schemeClr val="accent6">
                    <a:lumMod val="75000"/>
                  </a:schemeClr>
                </a:solidFill>
              </a:rPr>
              <a:t>			    o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ES_tradnl" sz="3200" b="1">
                <a:solidFill>
                  <a:schemeClr val="accent6">
                    <a:lumMod val="75000"/>
                  </a:schemeClr>
                </a:solidFill>
              </a:rPr>
              <a:t>	- 10% de descuento + Enterprise Connectors Plus DE GRATIS 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1100"/>
            </a:pPr>
            <a:endParaRPr lang="es-ES_tradnl" sz="2800"/>
          </a:p>
          <a:p>
            <a:pPr indent="-457200">
              <a:spcBef>
                <a:spcPts val="0"/>
              </a:spcBef>
              <a:buClr>
                <a:schemeClr val="dk1"/>
              </a:buClr>
              <a:buSzPct val="49000"/>
              <a:buFont typeface="Wingdings" panose="05000000000000000000" pitchFamily="2" charset="2"/>
              <a:buChar char="§"/>
            </a:pPr>
            <a:r>
              <a:rPr lang="es-ES_tradnl" sz="2800"/>
              <a:t>Compra RAD Studio, Delphi &amp; C++Builder </a:t>
            </a:r>
            <a:r>
              <a:rPr lang="es-ES_tradnl" sz="2800" b="1" u="sng"/>
              <a:t>Architect: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s-ES_tradnl" sz="2800"/>
              <a:t>		- Recide </a:t>
            </a:r>
            <a:r>
              <a:rPr lang="es-ES_tradnl" sz="3200" b="1">
                <a:solidFill>
                  <a:schemeClr val="accent6">
                    <a:lumMod val="75000"/>
                  </a:schemeClr>
                </a:solidFill>
              </a:rPr>
              <a:t>Hasta 37% de descuento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endParaRPr lang="es-ES_tradnl" sz="2000" b="1" i="1">
              <a:solidFill>
                <a:schemeClr val="tx1"/>
              </a:solidFill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s-ES_tradnl" sz="2000" b="1" i="1">
                <a:solidFill>
                  <a:schemeClr val="tx1"/>
                </a:solidFill>
              </a:rPr>
              <a:t>*Esta oferta finaliza el 31 de julio de 2019. </a:t>
            </a:r>
            <a:endParaRPr lang="es-ES_tradnl" sz="2400" b="1" noProof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/>
          </p:nvPr>
        </p:nvSpPr>
        <p:spPr>
          <a:xfrm>
            <a:off x="493850" y="365124"/>
            <a:ext cx="10860000" cy="77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s-ES_tradnl" sz="4300" noProof="0"/>
              <a:t>Of</a:t>
            </a:r>
            <a:r>
              <a:rPr lang="es-ES_tradnl" sz="4300"/>
              <a:t>ertas para América Latina</a:t>
            </a:r>
            <a:endParaRPr lang="es-ES_tradnl" sz="4300" noProof="0" dirty="0"/>
          </a:p>
        </p:txBody>
      </p:sp>
    </p:spTree>
    <p:extLst>
      <p:ext uri="{BB962C8B-B14F-4D97-AF65-F5344CB8AC3E}">
        <p14:creationId xmlns:p14="http://schemas.microsoft.com/office/powerpoint/2010/main" val="310443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005A-24BA-4BCB-9655-558E0889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50" y="365125"/>
            <a:ext cx="10860000" cy="1672222"/>
          </a:xfrm>
        </p:spPr>
        <p:txBody>
          <a:bodyPr/>
          <a:lstStyle/>
          <a:p>
            <a:r>
              <a:rPr lang="es-MX" sz="7200" dirty="0"/>
              <a:t>¡Gracias!</a:t>
            </a:r>
            <a:endParaRPr lang="en-US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050C4-15B0-438B-AB35-3BDD70B76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endParaRPr lang="pt-BR" dirty="0"/>
          </a:p>
          <a:p>
            <a:pPr marL="57150" indent="0">
              <a:buNone/>
            </a:pPr>
            <a:r>
              <a:rPr lang="pt-BR" sz="2800" b="1" dirty="0"/>
              <a:t>Equipo LATAM</a:t>
            </a:r>
          </a:p>
          <a:p>
            <a:pPr marL="514350" lvl="1" indent="0">
              <a:buNone/>
            </a:pPr>
            <a:r>
              <a:rPr lang="en-US" sz="2400" dirty="0">
                <a:hlinkClick r:id="rId2"/>
              </a:rPr>
              <a:t>lisa.flores@embarcadero.com</a:t>
            </a:r>
            <a:endParaRPr lang="en-US" sz="2400" dirty="0"/>
          </a:p>
          <a:p>
            <a:pPr marL="514350" lvl="1" indent="0">
              <a:buNone/>
            </a:pPr>
            <a:r>
              <a:rPr lang="en-US" sz="2400" dirty="0">
                <a:hlinkClick r:id="rId3"/>
              </a:rPr>
              <a:t>aldo.ortega@embarcadero.com</a:t>
            </a:r>
            <a:endParaRPr lang="en-US" sz="2400" dirty="0"/>
          </a:p>
          <a:p>
            <a:pPr marL="514350" lvl="1" indent="0">
              <a:buNone/>
            </a:pPr>
            <a:r>
              <a:rPr lang="en-US" sz="2400" dirty="0">
                <a:hlinkClick r:id="rId4"/>
              </a:rPr>
              <a:t>alejandro.ruiz@embarcadero.com</a:t>
            </a:r>
            <a:endParaRPr lang="en-US" sz="2400" dirty="0"/>
          </a:p>
          <a:p>
            <a:pPr marL="514350" lvl="1" indent="0">
              <a:buNone/>
            </a:pPr>
            <a:r>
              <a:rPr lang="en-US" sz="2400" dirty="0">
                <a:hlinkClick r:id="rId5"/>
              </a:rPr>
              <a:t>fernando.rizzato@embarcadero.com</a:t>
            </a:r>
            <a:endParaRPr lang="en-US" sz="2400" dirty="0"/>
          </a:p>
          <a:p>
            <a:pPr marL="514350" lvl="1" indent="0">
              <a:buNone/>
            </a:pPr>
            <a:r>
              <a:rPr lang="es-419" sz="2400" dirty="0">
                <a:hlinkClick r:id="rId6"/>
              </a:rPr>
              <a:t>nalleli.sanchez@sencha.com</a:t>
            </a:r>
            <a:endParaRPr lang="es-419" sz="2400" dirty="0"/>
          </a:p>
          <a:p>
            <a:pPr marL="57150" indent="0">
              <a:buNone/>
            </a:pPr>
            <a:endParaRPr lang="es-MX" dirty="0"/>
          </a:p>
          <a:p>
            <a:pPr marL="57150" indent="0">
              <a:buNone/>
            </a:pPr>
            <a:r>
              <a:rPr lang="pt-BR" sz="2800" b="1" dirty="0"/>
              <a:t>Síguenos en</a:t>
            </a:r>
          </a:p>
          <a:p>
            <a:pPr marL="514350" lvl="1" indent="0">
              <a:buNone/>
            </a:pPr>
            <a:r>
              <a:rPr lang="pt-BR" sz="2400" dirty="0">
                <a:hlinkClick r:id="rId7" action="ppaction://hlinkfile"/>
              </a:rPr>
              <a:t>fb.com/EMBTLatAm</a:t>
            </a:r>
            <a:endParaRPr lang="pt-BR" sz="2400" dirty="0"/>
          </a:p>
          <a:p>
            <a:pPr marL="57150" indent="0">
              <a:buNone/>
            </a:pPr>
            <a:endParaRPr lang="pt-BR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52633"/>
      </p:ext>
    </p:extLst>
  </p:cSld>
  <p:clrMapOvr>
    <a:masterClrMapping/>
  </p:clrMapOvr>
</p:sld>
</file>

<file path=ppt/theme/theme1.xml><?xml version="1.0" encoding="utf-8"?>
<a:theme xmlns:a="http://schemas.openxmlformats.org/drawingml/2006/main" name="Embarcadero Webinar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226</Words>
  <Application>Microsoft Macintosh PowerPoint</Application>
  <PresentationFormat>Widescreen</PresentationFormat>
  <Paragraphs>64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</vt:lpstr>
      <vt:lpstr>Helvetica Neue</vt:lpstr>
      <vt:lpstr>Noto Sans Symbols</vt:lpstr>
      <vt:lpstr>Quattrocento Sans</vt:lpstr>
      <vt:lpstr>Wingdings</vt:lpstr>
      <vt:lpstr>Embarcadero Webinar</vt:lpstr>
      <vt:lpstr>Seminario de Nuevas Arquitecturas</vt:lpstr>
      <vt:lpstr>Equipo LATAM</vt:lpstr>
      <vt:lpstr>Idera Inc. – Herramientas de desarrollo</vt:lpstr>
      <vt:lpstr>¿Qué es RAD Studio?</vt:lpstr>
      <vt:lpstr>Desarrollo Rápido y 100% Visual</vt:lpstr>
      <vt:lpstr>RAD Studio - Plataformas Soportadas</vt:lpstr>
      <vt:lpstr>Ofertas para América Latina</vt:lpstr>
      <vt:lpstr>¡Gracias!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What’s Coming in 10.3 Rio</dc:title>
  <dc:creator>Alejandro</dc:creator>
  <cp:lastModifiedBy>Microsoft Office User</cp:lastModifiedBy>
  <cp:revision>51</cp:revision>
  <dcterms:modified xsi:type="dcterms:W3CDTF">2019-07-24T14:17:49Z</dcterms:modified>
</cp:coreProperties>
</file>