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62" r:id="rId5"/>
    <p:sldId id="264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F7B3-DACB-4C6A-AA0E-B0BBA0C94F9A}" type="datetimeFigureOut">
              <a:rPr lang="cs-CZ" smtClean="0"/>
              <a:pPr/>
              <a:t>11.10.2018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8C9-71E1-4332-BDD6-7F860F642B0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élník 73"/>
          <p:cNvSpPr/>
          <p:nvPr/>
        </p:nvSpPr>
        <p:spPr>
          <a:xfrm>
            <a:off x="107504" y="1484784"/>
            <a:ext cx="1368152" cy="2088232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</p:txBody>
      </p:sp>
      <p:sp>
        <p:nvSpPr>
          <p:cNvPr id="17" name="Obdélník 16"/>
          <p:cNvSpPr/>
          <p:nvPr/>
        </p:nvSpPr>
        <p:spPr>
          <a:xfrm>
            <a:off x="4067944" y="3356992"/>
            <a:ext cx="1296144" cy="1440160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err="1" smtClean="0"/>
              <a:t>Glob</a:t>
            </a:r>
            <a:r>
              <a:rPr lang="cs-CZ" dirty="0" smtClean="0"/>
              <a:t>. </a:t>
            </a:r>
            <a:r>
              <a:rPr lang="cs-CZ" dirty="0" smtClean="0"/>
              <a:t>v</a:t>
            </a:r>
            <a:r>
              <a:rPr lang="cs-CZ" dirty="0" smtClean="0"/>
              <a:t>alidace 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2555776" y="1628800"/>
            <a:ext cx="1584176" cy="1224136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Validace PL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5364088" y="1628800"/>
            <a:ext cx="1656184" cy="1224136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Validace PO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TISPL - model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4211960" y="342900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Schéma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5436096" y="170080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buNone/>
            </a:pPr>
            <a:r>
              <a:rPr lang="cs-CZ" sz="2000" dirty="0" smtClean="0"/>
              <a:t>Parametry OBJEKTU</a:t>
            </a:r>
            <a:endParaRPr lang="cs-CZ" sz="2000" dirty="0"/>
          </a:p>
        </p:txBody>
      </p:sp>
      <p:sp>
        <p:nvSpPr>
          <p:cNvPr id="7" name="Zástupný symbol pro obsah 5"/>
          <p:cNvSpPr txBox="1">
            <a:spLocks/>
          </p:cNvSpPr>
          <p:nvPr/>
        </p:nvSpPr>
        <p:spPr>
          <a:xfrm>
            <a:off x="2627784" y="1700808"/>
            <a:ext cx="144015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Parametry LINKY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obsah 5"/>
          <p:cNvSpPr txBox="1">
            <a:spLocks/>
          </p:cNvSpPr>
          <p:nvPr/>
        </p:nvSpPr>
        <p:spPr>
          <a:xfrm>
            <a:off x="179512" y="162880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TT</a:t>
            </a:r>
          </a:p>
        </p:txBody>
      </p:sp>
      <p:sp>
        <p:nvSpPr>
          <p:cNvPr id="10" name="Zástupný symbol pro obsah 5"/>
          <p:cNvSpPr txBox="1">
            <a:spLocks/>
          </p:cNvSpPr>
          <p:nvPr/>
        </p:nvSpPr>
        <p:spPr>
          <a:xfrm>
            <a:off x="179512" y="234888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V</a:t>
            </a:r>
          </a:p>
        </p:txBody>
      </p:sp>
      <p:sp>
        <p:nvSpPr>
          <p:cNvPr id="11" name="Zástupný symbol pro obsah 5"/>
          <p:cNvSpPr txBox="1">
            <a:spLocks/>
          </p:cNvSpPr>
          <p:nvPr/>
        </p:nvSpPr>
        <p:spPr>
          <a:xfrm>
            <a:off x="179512" y="306896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R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6660232" y="342900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Časové osy</a:t>
            </a:r>
            <a:endParaRPr lang="cs-CZ" dirty="0"/>
          </a:p>
        </p:txBody>
      </p:sp>
      <p:sp>
        <p:nvSpPr>
          <p:cNvPr id="15" name="Zástupný symbol pro obsah 5"/>
          <p:cNvSpPr txBox="1">
            <a:spLocks/>
          </p:cNvSpPr>
          <p:nvPr/>
        </p:nvSpPr>
        <p:spPr>
          <a:xfrm>
            <a:off x="7524328" y="227687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Náhled</a:t>
            </a:r>
            <a:r>
              <a:rPr kumimoji="0" lang="cs-CZ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kabiny</a:t>
            </a: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ástupný symbol pro obsah 5"/>
          <p:cNvSpPr txBox="1">
            <a:spLocks/>
          </p:cNvSpPr>
          <p:nvPr/>
        </p:nvSpPr>
        <p:spPr>
          <a:xfrm>
            <a:off x="7524328" y="15567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sz="1600" dirty="0" smtClean="0"/>
              <a:t>Rozbor objektu</a:t>
            </a: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2699792" y="57332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Report</a:t>
            </a:r>
            <a:endParaRPr lang="cs-CZ" dirty="0" smtClean="0"/>
          </a:p>
        </p:txBody>
      </p:sp>
      <p:sp>
        <p:nvSpPr>
          <p:cNvPr id="19" name="Obdélník 18"/>
          <p:cNvSpPr/>
          <p:nvPr/>
        </p:nvSpPr>
        <p:spPr>
          <a:xfrm>
            <a:off x="5004048" y="57332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Zprávy</a:t>
            </a:r>
            <a:endParaRPr lang="cs-CZ" dirty="0" smtClean="0"/>
          </a:p>
        </p:txBody>
      </p:sp>
      <p:cxnSp>
        <p:nvCxnSpPr>
          <p:cNvPr id="21" name="Přímá spojovací šipka 20"/>
          <p:cNvCxnSpPr>
            <a:stCxn id="14" idx="3"/>
            <a:endCxn id="13" idx="1"/>
          </p:cNvCxnSpPr>
          <p:nvPr/>
        </p:nvCxnSpPr>
        <p:spPr>
          <a:xfrm>
            <a:off x="4139952" y="2240868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endCxn id="14" idx="2"/>
          </p:cNvCxnSpPr>
          <p:nvPr/>
        </p:nvCxnSpPr>
        <p:spPr>
          <a:xfrm flipH="1" flipV="1">
            <a:off x="3347864" y="285293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ovací šipka 32"/>
          <p:cNvCxnSpPr>
            <a:endCxn id="13" idx="2"/>
          </p:cNvCxnSpPr>
          <p:nvPr/>
        </p:nvCxnSpPr>
        <p:spPr>
          <a:xfrm flipV="1">
            <a:off x="5364088" y="2852936"/>
            <a:ext cx="8280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šipka 38"/>
          <p:cNvCxnSpPr>
            <a:stCxn id="14" idx="1"/>
            <a:endCxn id="9" idx="3"/>
          </p:cNvCxnSpPr>
          <p:nvPr/>
        </p:nvCxnSpPr>
        <p:spPr>
          <a:xfrm flipH="1" flipV="1">
            <a:off x="1331639" y="1808820"/>
            <a:ext cx="12241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šipka 43"/>
          <p:cNvCxnSpPr>
            <a:stCxn id="14" idx="1"/>
            <a:endCxn id="10" idx="3"/>
          </p:cNvCxnSpPr>
          <p:nvPr/>
        </p:nvCxnSpPr>
        <p:spPr>
          <a:xfrm flipH="1">
            <a:off x="1331639" y="2240868"/>
            <a:ext cx="122413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šipka 46"/>
          <p:cNvCxnSpPr>
            <a:stCxn id="14" idx="1"/>
            <a:endCxn id="11" idx="3"/>
          </p:cNvCxnSpPr>
          <p:nvPr/>
        </p:nvCxnSpPr>
        <p:spPr>
          <a:xfrm flipH="1">
            <a:off x="1331639" y="2240868"/>
            <a:ext cx="122413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/>
          <p:cNvCxnSpPr/>
          <p:nvPr/>
        </p:nvCxnSpPr>
        <p:spPr>
          <a:xfrm flipV="1">
            <a:off x="7020272" y="162880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šipka 54"/>
          <p:cNvCxnSpPr>
            <a:endCxn id="15" idx="1"/>
          </p:cNvCxnSpPr>
          <p:nvPr/>
        </p:nvCxnSpPr>
        <p:spPr>
          <a:xfrm>
            <a:off x="7020272" y="206084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ovací šipka 61"/>
          <p:cNvCxnSpPr>
            <a:endCxn id="18" idx="0"/>
          </p:cNvCxnSpPr>
          <p:nvPr/>
        </p:nvCxnSpPr>
        <p:spPr>
          <a:xfrm flipH="1">
            <a:off x="3239852" y="4797152"/>
            <a:ext cx="12601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ovací šipka 62"/>
          <p:cNvCxnSpPr>
            <a:stCxn id="17" idx="2"/>
            <a:endCxn id="19" idx="0"/>
          </p:cNvCxnSpPr>
          <p:nvPr/>
        </p:nvCxnSpPr>
        <p:spPr>
          <a:xfrm>
            <a:off x="4716016" y="4797152"/>
            <a:ext cx="82809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šipka 69"/>
          <p:cNvCxnSpPr>
            <a:endCxn id="12" idx="1"/>
          </p:cNvCxnSpPr>
          <p:nvPr/>
        </p:nvCxnSpPr>
        <p:spPr>
          <a:xfrm flipV="1">
            <a:off x="5364088" y="3753036"/>
            <a:ext cx="129614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/>
          <p:cNvCxnSpPr>
            <a:stCxn id="19" idx="1"/>
            <a:endCxn id="18" idx="3"/>
          </p:cNvCxnSpPr>
          <p:nvPr/>
        </p:nvCxnSpPr>
        <p:spPr>
          <a:xfrm flipH="1">
            <a:off x="3779912" y="60212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ovéPole 79"/>
          <p:cNvSpPr txBox="1"/>
          <p:nvPr/>
        </p:nvSpPr>
        <p:spPr>
          <a:xfrm flipH="1">
            <a:off x="6156176" y="566124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6">
                    <a:lumMod val="75000"/>
                  </a:schemeClr>
                </a:solidFill>
              </a:rPr>
              <a:t>Informace o lince problémy a doporučení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élník 73"/>
          <p:cNvSpPr/>
          <p:nvPr/>
        </p:nvSpPr>
        <p:spPr>
          <a:xfrm>
            <a:off x="107504" y="1484784"/>
            <a:ext cx="1368152" cy="2088232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</p:txBody>
      </p:sp>
      <p:sp>
        <p:nvSpPr>
          <p:cNvPr id="17" name="Obdélník 16"/>
          <p:cNvSpPr/>
          <p:nvPr/>
        </p:nvSpPr>
        <p:spPr>
          <a:xfrm>
            <a:off x="4067944" y="3356992"/>
            <a:ext cx="1296144" cy="1440160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err="1" smtClean="0"/>
              <a:t>Glob</a:t>
            </a:r>
            <a:r>
              <a:rPr lang="cs-CZ" dirty="0" smtClean="0"/>
              <a:t>. </a:t>
            </a:r>
            <a:r>
              <a:rPr lang="cs-CZ" dirty="0" smtClean="0"/>
              <a:t>v</a:t>
            </a:r>
            <a:r>
              <a:rPr lang="cs-CZ" dirty="0" smtClean="0"/>
              <a:t>alidace 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2555776" y="1628800"/>
            <a:ext cx="1584176" cy="1224136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Validace PL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5364088" y="1628800"/>
            <a:ext cx="1656184" cy="1224136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smtClean="0"/>
          </a:p>
          <a:p>
            <a:pPr algn="ctr"/>
            <a:endParaRPr lang="cs-CZ" dirty="0" smtClean="0"/>
          </a:p>
          <a:p>
            <a:pPr algn="ctr"/>
            <a:r>
              <a:rPr lang="cs-CZ" dirty="0" smtClean="0"/>
              <a:t>Validace PO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TISPL - model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4211960" y="342900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Schéma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5436096" y="170080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buNone/>
            </a:pPr>
            <a:r>
              <a:rPr lang="cs-CZ" sz="2000" dirty="0" smtClean="0"/>
              <a:t>Parametry OBJEKTU</a:t>
            </a:r>
            <a:endParaRPr lang="cs-CZ" sz="2000" dirty="0"/>
          </a:p>
        </p:txBody>
      </p:sp>
      <p:sp>
        <p:nvSpPr>
          <p:cNvPr id="7" name="Zástupný symbol pro obsah 5"/>
          <p:cNvSpPr txBox="1">
            <a:spLocks/>
          </p:cNvSpPr>
          <p:nvPr/>
        </p:nvSpPr>
        <p:spPr>
          <a:xfrm>
            <a:off x="2627784" y="1700808"/>
            <a:ext cx="144015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Parametry LINKY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obsah 5"/>
          <p:cNvSpPr txBox="1">
            <a:spLocks/>
          </p:cNvSpPr>
          <p:nvPr/>
        </p:nvSpPr>
        <p:spPr>
          <a:xfrm>
            <a:off x="179512" y="162880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TT</a:t>
            </a:r>
          </a:p>
        </p:txBody>
      </p:sp>
      <p:sp>
        <p:nvSpPr>
          <p:cNvPr id="10" name="Zástupný symbol pro obsah 5"/>
          <p:cNvSpPr txBox="1">
            <a:spLocks/>
          </p:cNvSpPr>
          <p:nvPr/>
        </p:nvSpPr>
        <p:spPr>
          <a:xfrm>
            <a:off x="179512" y="234888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V</a:t>
            </a:r>
          </a:p>
        </p:txBody>
      </p:sp>
      <p:sp>
        <p:nvSpPr>
          <p:cNvPr id="11" name="Zástupný symbol pro obsah 5"/>
          <p:cNvSpPr txBox="1">
            <a:spLocks/>
          </p:cNvSpPr>
          <p:nvPr/>
        </p:nvSpPr>
        <p:spPr>
          <a:xfrm>
            <a:off x="179512" y="3068960"/>
            <a:ext cx="115212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GAPO R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6660232" y="342900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Časové osy</a:t>
            </a:r>
            <a:endParaRPr lang="cs-CZ" dirty="0"/>
          </a:p>
        </p:txBody>
      </p:sp>
      <p:sp>
        <p:nvSpPr>
          <p:cNvPr id="15" name="Zástupný symbol pro obsah 5"/>
          <p:cNvSpPr txBox="1">
            <a:spLocks/>
          </p:cNvSpPr>
          <p:nvPr/>
        </p:nvSpPr>
        <p:spPr>
          <a:xfrm>
            <a:off x="7524328" y="227687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Náhled</a:t>
            </a:r>
            <a:r>
              <a:rPr kumimoji="0" lang="cs-CZ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kabiny</a:t>
            </a: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Zástupný symbol pro obsah 5"/>
          <p:cNvSpPr txBox="1">
            <a:spLocks/>
          </p:cNvSpPr>
          <p:nvPr/>
        </p:nvSpPr>
        <p:spPr>
          <a:xfrm>
            <a:off x="7524328" y="15567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sz="1600" dirty="0" smtClean="0"/>
              <a:t>Rozbor objektu</a:t>
            </a: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2699792" y="57332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Report</a:t>
            </a:r>
            <a:endParaRPr lang="cs-CZ" dirty="0" smtClean="0"/>
          </a:p>
        </p:txBody>
      </p:sp>
      <p:sp>
        <p:nvSpPr>
          <p:cNvPr id="19" name="Obdélník 18"/>
          <p:cNvSpPr/>
          <p:nvPr/>
        </p:nvSpPr>
        <p:spPr>
          <a:xfrm>
            <a:off x="5004048" y="573325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Zprávy</a:t>
            </a:r>
            <a:endParaRPr lang="cs-CZ" dirty="0" smtClean="0"/>
          </a:p>
        </p:txBody>
      </p:sp>
      <p:cxnSp>
        <p:nvCxnSpPr>
          <p:cNvPr id="21" name="Přímá spojovací šipka 20"/>
          <p:cNvCxnSpPr>
            <a:stCxn id="14" idx="3"/>
            <a:endCxn id="13" idx="1"/>
          </p:cNvCxnSpPr>
          <p:nvPr/>
        </p:nvCxnSpPr>
        <p:spPr>
          <a:xfrm>
            <a:off x="4139952" y="2240868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endCxn id="14" idx="2"/>
          </p:cNvCxnSpPr>
          <p:nvPr/>
        </p:nvCxnSpPr>
        <p:spPr>
          <a:xfrm flipH="1" flipV="1">
            <a:off x="3347864" y="285293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ovací šipka 32"/>
          <p:cNvCxnSpPr>
            <a:endCxn id="13" idx="2"/>
          </p:cNvCxnSpPr>
          <p:nvPr/>
        </p:nvCxnSpPr>
        <p:spPr>
          <a:xfrm flipV="1">
            <a:off x="5364088" y="2852936"/>
            <a:ext cx="8280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šipka 38"/>
          <p:cNvCxnSpPr>
            <a:stCxn id="14" idx="1"/>
            <a:endCxn id="9" idx="3"/>
          </p:cNvCxnSpPr>
          <p:nvPr/>
        </p:nvCxnSpPr>
        <p:spPr>
          <a:xfrm flipH="1" flipV="1">
            <a:off x="1331639" y="1808820"/>
            <a:ext cx="12241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šipka 43"/>
          <p:cNvCxnSpPr>
            <a:stCxn id="14" idx="1"/>
            <a:endCxn id="10" idx="3"/>
          </p:cNvCxnSpPr>
          <p:nvPr/>
        </p:nvCxnSpPr>
        <p:spPr>
          <a:xfrm flipH="1">
            <a:off x="1331639" y="2240868"/>
            <a:ext cx="122413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šipka 46"/>
          <p:cNvCxnSpPr>
            <a:stCxn id="14" idx="1"/>
            <a:endCxn id="11" idx="3"/>
          </p:cNvCxnSpPr>
          <p:nvPr/>
        </p:nvCxnSpPr>
        <p:spPr>
          <a:xfrm flipH="1">
            <a:off x="1331639" y="2240868"/>
            <a:ext cx="122413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/>
          <p:cNvCxnSpPr/>
          <p:nvPr/>
        </p:nvCxnSpPr>
        <p:spPr>
          <a:xfrm flipV="1">
            <a:off x="7020272" y="162880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šipka 54"/>
          <p:cNvCxnSpPr>
            <a:endCxn id="15" idx="1"/>
          </p:cNvCxnSpPr>
          <p:nvPr/>
        </p:nvCxnSpPr>
        <p:spPr>
          <a:xfrm>
            <a:off x="7020272" y="206084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ovací šipka 61"/>
          <p:cNvCxnSpPr>
            <a:endCxn id="18" idx="0"/>
          </p:cNvCxnSpPr>
          <p:nvPr/>
        </p:nvCxnSpPr>
        <p:spPr>
          <a:xfrm flipH="1">
            <a:off x="3239852" y="4797152"/>
            <a:ext cx="12601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ovací šipka 62"/>
          <p:cNvCxnSpPr>
            <a:stCxn id="17" idx="2"/>
            <a:endCxn id="19" idx="0"/>
          </p:cNvCxnSpPr>
          <p:nvPr/>
        </p:nvCxnSpPr>
        <p:spPr>
          <a:xfrm>
            <a:off x="4716016" y="4797152"/>
            <a:ext cx="82809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šipka 69"/>
          <p:cNvCxnSpPr>
            <a:endCxn id="12" idx="1"/>
          </p:cNvCxnSpPr>
          <p:nvPr/>
        </p:nvCxnSpPr>
        <p:spPr>
          <a:xfrm flipV="1">
            <a:off x="5364088" y="3753036"/>
            <a:ext cx="129614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/>
          <p:cNvCxnSpPr>
            <a:stCxn id="19" idx="1"/>
            <a:endCxn id="18" idx="3"/>
          </p:cNvCxnSpPr>
          <p:nvPr/>
        </p:nvCxnSpPr>
        <p:spPr>
          <a:xfrm flipH="1">
            <a:off x="3779912" y="60212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ovéPole 79"/>
          <p:cNvSpPr txBox="1"/>
          <p:nvPr/>
        </p:nvSpPr>
        <p:spPr>
          <a:xfrm flipH="1">
            <a:off x="6156176" y="566124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accent6">
                    <a:lumMod val="75000"/>
                  </a:schemeClr>
                </a:solidFill>
              </a:rPr>
              <a:t>Informace o lince problémy a doporučení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Zaoblený obdélník 30"/>
          <p:cNvSpPr/>
          <p:nvPr/>
        </p:nvSpPr>
        <p:spPr>
          <a:xfrm>
            <a:off x="1691680" y="5589240"/>
            <a:ext cx="792088" cy="360040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HTML</a:t>
            </a:r>
            <a:endParaRPr lang="cs-CZ" sz="1400" dirty="0"/>
          </a:p>
        </p:txBody>
      </p:sp>
      <p:sp>
        <p:nvSpPr>
          <p:cNvPr id="32" name="Zaoblený obdélník 31"/>
          <p:cNvSpPr/>
          <p:nvPr/>
        </p:nvSpPr>
        <p:spPr>
          <a:xfrm>
            <a:off x="1691680" y="6093296"/>
            <a:ext cx="792088" cy="360040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CSV</a:t>
            </a:r>
            <a:endParaRPr lang="cs-CZ" sz="1400" dirty="0"/>
          </a:p>
        </p:txBody>
      </p:sp>
      <p:sp>
        <p:nvSpPr>
          <p:cNvPr id="34" name="Zaoblený obdélník 33"/>
          <p:cNvSpPr/>
          <p:nvPr/>
        </p:nvSpPr>
        <p:spPr>
          <a:xfrm>
            <a:off x="4283968" y="1412776"/>
            <a:ext cx="1008112" cy="504056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err="1" smtClean="0"/>
              <a:t>Dop.pohony</a:t>
            </a:r>
            <a:endParaRPr lang="cs-CZ" sz="1100" dirty="0"/>
          </a:p>
        </p:txBody>
      </p:sp>
      <p:sp>
        <p:nvSpPr>
          <p:cNvPr id="35" name="Zaoblený obdélník 34"/>
          <p:cNvSpPr/>
          <p:nvPr/>
        </p:nvSpPr>
        <p:spPr>
          <a:xfrm>
            <a:off x="251520" y="908720"/>
            <a:ext cx="1008112" cy="432048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dirty="0" smtClean="0"/>
              <a:t>Live </a:t>
            </a:r>
            <a:r>
              <a:rPr lang="cs-CZ" sz="1100" dirty="0" err="1" smtClean="0"/>
              <a:t>view</a:t>
            </a:r>
            <a:endParaRPr lang="cs-CZ" sz="1100" dirty="0"/>
          </a:p>
        </p:txBody>
      </p:sp>
      <p:cxnSp>
        <p:nvCxnSpPr>
          <p:cNvPr id="36" name="Přímá spojovací šipka 35"/>
          <p:cNvCxnSpPr>
            <a:stCxn id="18" idx="1"/>
            <a:endCxn id="31" idx="3"/>
          </p:cNvCxnSpPr>
          <p:nvPr/>
        </p:nvCxnSpPr>
        <p:spPr>
          <a:xfrm flipH="1" flipV="1">
            <a:off x="2483768" y="5769260"/>
            <a:ext cx="21602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šipka 39"/>
          <p:cNvCxnSpPr>
            <a:stCxn id="18" idx="1"/>
            <a:endCxn id="32" idx="3"/>
          </p:cNvCxnSpPr>
          <p:nvPr/>
        </p:nvCxnSpPr>
        <p:spPr>
          <a:xfrm flipH="1">
            <a:off x="2483768" y="6021288"/>
            <a:ext cx="216024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šipka 42"/>
          <p:cNvCxnSpPr>
            <a:stCxn id="34" idx="2"/>
          </p:cNvCxnSpPr>
          <p:nvPr/>
        </p:nvCxnSpPr>
        <p:spPr>
          <a:xfrm flipH="1">
            <a:off x="4139952" y="1916832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aoblený obdélník 50"/>
          <p:cNvSpPr/>
          <p:nvPr/>
        </p:nvSpPr>
        <p:spPr>
          <a:xfrm>
            <a:off x="1619672" y="1628800"/>
            <a:ext cx="864096" cy="288032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Správa</a:t>
            </a:r>
            <a:endParaRPr lang="cs-CZ" sz="1400" dirty="0"/>
          </a:p>
        </p:txBody>
      </p:sp>
      <p:sp>
        <p:nvSpPr>
          <p:cNvPr id="52" name="Zaoblený obdélník 51"/>
          <p:cNvSpPr/>
          <p:nvPr/>
        </p:nvSpPr>
        <p:spPr>
          <a:xfrm>
            <a:off x="1619672" y="1988840"/>
            <a:ext cx="864096" cy="1152128"/>
          </a:xfrm>
          <a:prstGeom prst="roundRect">
            <a:avLst/>
          </a:prstGeom>
          <a:solidFill>
            <a:srgbClr val="00B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TT, rozměry </a:t>
            </a:r>
            <a:r>
              <a:rPr lang="cs-CZ" sz="1400" dirty="0" err="1" smtClean="0"/>
              <a:t>jig</a:t>
            </a:r>
            <a:r>
              <a:rPr lang="cs-CZ" sz="1400" dirty="0" smtClean="0"/>
              <a:t>, pohony</a:t>
            </a:r>
            <a:endParaRPr lang="cs-CZ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Parametry </a:t>
            </a:r>
            <a:r>
              <a:rPr lang="cs-CZ" dirty="0" smtClean="0"/>
              <a:t>linky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features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Správa pohonů, rozměrů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jigu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TaktTimu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Vyznačení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korelace hodnot na základě zadaného vstupu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Zámky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neměnných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hodnot 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Našeptávač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validních hodnot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Lokální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převody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jednotek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Zrušení přiřazení pohonů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Parametry objektu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features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Main features</a:t>
            </a:r>
            <a:endParaRPr lang="cs-CZ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Vyznačení korelace hodnot na základě zadaného vstupu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Zámky neměnných hodnot </a:t>
            </a: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ídání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rychlosti přejezdu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Animace a náhled  kabiny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Našeptávač validních hodnot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Přímý vstup do nastavení projektu</a:t>
            </a:r>
            <a:r>
              <a:rPr lang="cs-CZ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(pohony, </a:t>
            </a:r>
            <a:r>
              <a:rPr lang="cs-CZ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jig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,…)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Lokální převody jednotek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Okamžitá interakce aplikace </a:t>
            </a:r>
          </a:p>
          <a:p>
            <a:pPr>
              <a:buNone/>
            </a:pP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STOP </a:t>
            </a:r>
            <a:r>
              <a:rPr lang="en-GB" dirty="0" smtClean="0"/>
              <a:t>&amp; GO </a:t>
            </a:r>
            <a:br>
              <a:rPr lang="en-GB" dirty="0" smtClean="0"/>
            </a:br>
            <a:r>
              <a:rPr lang="en-GB" dirty="0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Automatická možnost rozložení na více objektů – v případě násobku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CT vůči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Okamžitá validace zadávaných dat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Rozbor objektu</a:t>
            </a:r>
          </a:p>
          <a:p>
            <a:pPr>
              <a:buNone/>
            </a:pP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</a:t>
            </a:r>
            <a:r>
              <a:rPr lang="cs-CZ" dirty="0" err="1" smtClean="0"/>
              <a:t>ontinuous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Automatické doporučení rychlosti pohonu a rozteče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Natažení dat u již použitého pohonu 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Kontrola rychlosti pohonu vůči rozmezí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povolení rotace, pokud není ovlivněna rychlost pohonu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 případě známé rozteče, rychlá změna rozestupu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Nabízení nejbližšího možného rozestupu při rotaci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</a:t>
            </a:r>
            <a:r>
              <a:rPr lang="cs-CZ" dirty="0" err="1" smtClean="0"/>
              <a:t>ostprocessing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rozložení zámků v případě nutnosti výběru uživatelem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Možnost uzamčení CT pokud je &lt; než TT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velikosti mezery při rotaci 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243</Words>
  <Application>Microsoft Office PowerPoint</Application>
  <PresentationFormat>Předvádění na obrazovce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TISPL - model</vt:lpstr>
      <vt:lpstr>TISPL - model</vt:lpstr>
      <vt:lpstr>Parametry linky</vt:lpstr>
      <vt:lpstr>Snímek 4</vt:lpstr>
      <vt:lpstr>Parametry objektu</vt:lpstr>
      <vt:lpstr>Main features</vt:lpstr>
      <vt:lpstr>STOP &amp; GO  features</vt:lpstr>
      <vt:lpstr>Continuous mode features</vt:lpstr>
      <vt:lpstr>Postprocessing mode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Parametry objektu</dc:title>
  <dc:creator>Rostislav Šlechta</dc:creator>
  <cp:lastModifiedBy>Rostislav Šlechta</cp:lastModifiedBy>
  <cp:revision>45</cp:revision>
  <dcterms:created xsi:type="dcterms:W3CDTF">2018-05-18T13:05:32Z</dcterms:created>
  <dcterms:modified xsi:type="dcterms:W3CDTF">2018-10-11T21:28:45Z</dcterms:modified>
</cp:coreProperties>
</file>