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F7B3-DACB-4C6A-AA0E-B0BBA0C94F9A}" type="datetimeFigureOut">
              <a:rPr lang="cs-CZ" smtClean="0"/>
              <a:pPr/>
              <a:t>02.10.2018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Parametry objektu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features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Main features</a:t>
            </a:r>
            <a:endParaRPr lang="cs-CZ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Vyznačení </a:t>
            </a:r>
            <a:r>
              <a:rPr lang="cs-CZ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korelace hodnot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 základě zadaného vstupu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Zámky neměnných hodnot </a:t>
            </a: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ídání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rychlosti přejezdu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Animace a náhled  kabiny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Našeptávač validních hodnot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Přímý vstup do nastavení projektu</a:t>
            </a:r>
            <a:r>
              <a:rPr lang="cs-CZ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(pohony, </a:t>
            </a:r>
            <a:r>
              <a:rPr lang="cs-CZ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jig</a:t>
            </a:r>
            <a:r>
              <a:rPr 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,…)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Lokální převody jednotek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Okamžitá interakce aplikace </a:t>
            </a:r>
          </a:p>
          <a:p>
            <a:pPr>
              <a:buNone/>
            </a:pP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STOP </a:t>
            </a:r>
            <a:r>
              <a:rPr lang="en-GB" dirty="0" smtClean="0"/>
              <a:t>&amp; GO </a:t>
            </a:r>
            <a:br>
              <a:rPr lang="en-GB" dirty="0" smtClean="0"/>
            </a:br>
            <a:r>
              <a:rPr lang="en-GB" dirty="0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Automatická možnost rozložení na více objektů – v případě násobku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TaktTime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Hlídání CT vůči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TaktTime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Okamžitá validace zadávaných dat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Rozbor objektu</a:t>
            </a:r>
          </a:p>
          <a:p>
            <a:pPr>
              <a:buNone/>
            </a:pP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</a:t>
            </a:r>
            <a:r>
              <a:rPr lang="cs-CZ" dirty="0" err="1" smtClean="0"/>
              <a:t>ontinuous</a:t>
            </a:r>
            <a:r>
              <a:rPr lang="cs-CZ" dirty="0" smtClean="0"/>
              <a:t> mode</a:t>
            </a:r>
            <a:br>
              <a:rPr lang="cs-CZ" dirty="0" smtClean="0"/>
            </a:br>
            <a:r>
              <a:rPr lang="cs-CZ" dirty="0" err="1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Automatické doporučení rychlosti pohonu a rozteče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Natažení dat u již použitého pohonu 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Kontrola rychlosti pohonu vůči rozmezí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Inteligentní povolení rotace, pokud není ovlivněna rychlost pohonu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 případě známé rozteče, rychlá změna rozestupu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Nabízení nejbližšího možného rozestupu při rotaci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</a:t>
            </a:r>
            <a:r>
              <a:rPr lang="cs-CZ" dirty="0" err="1" smtClean="0"/>
              <a:t>ostprocessing</a:t>
            </a:r>
            <a:r>
              <a:rPr lang="cs-CZ" dirty="0" smtClean="0"/>
              <a:t> mode</a:t>
            </a:r>
            <a:br>
              <a:rPr lang="cs-CZ" dirty="0" smtClean="0"/>
            </a:br>
            <a:r>
              <a:rPr lang="cs-CZ" dirty="0" err="1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Inteligentní rozložení zámků v případě nutnosti výběru uživatelem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Možnost uzamčení CT pokud je &lt; než TT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Hlídání velikosti mezery při rotaci 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132</Words>
  <Application>Microsoft Office PowerPoint</Application>
  <PresentationFormat>Předvádění na obrazovce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Parametry objektu</vt:lpstr>
      <vt:lpstr>Main features</vt:lpstr>
      <vt:lpstr>STOP &amp; GO  features</vt:lpstr>
      <vt:lpstr>Continuous mode features</vt:lpstr>
      <vt:lpstr>Postprocessing mode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Parametry objektu</dc:title>
  <dc:creator>Rostislav Šlechta</dc:creator>
  <cp:lastModifiedBy>Rostislav Šlechta</cp:lastModifiedBy>
  <cp:revision>8</cp:revision>
  <dcterms:created xsi:type="dcterms:W3CDTF">2018-05-18T13:05:32Z</dcterms:created>
  <dcterms:modified xsi:type="dcterms:W3CDTF">2018-10-02T15:22:31Z</dcterms:modified>
</cp:coreProperties>
</file>