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693400" cy="7556500"/>
  <p:notesSz cx="10693400" cy="7556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59"/>
            <a:ext cx="9624059" cy="1209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5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55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55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55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2018-10-29T17:06:03Z</dcterms:created>
  <dcterms:modified xsi:type="dcterms:W3CDTF">2018-10-29T16:06:06Z</dcterms:modified>
</cp:coreProperties>
</file>