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C85CF-2C1F-4B7B-AC33-3D1296212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0EAE51-EFE6-4995-A3FB-3C3BDAFB6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FFA82-6655-4C7D-8653-21E524C1C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B223-91CC-4518-B952-7A7C8E38128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5DFF7-62B4-4EA8-B526-9531D7A6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E245CF-F8CB-4CEA-867E-792ED5B1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ABE-25A3-408B-BFDB-DC477631A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58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8E52E-2CD1-472B-B070-DE777EC2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2EECE1-B11D-4B98-B130-FBDE5F0C2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AB763-371B-4A38-B1DF-D3C05A59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B223-91CC-4518-B952-7A7C8E38128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64AD6F-CCF2-4B29-89CB-2F3BE20E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F22010-397A-4B69-8437-6FD703A9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ABE-25A3-408B-BFDB-DC477631A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23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077612-8DC0-4685-B370-104321710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AC4442-77F4-4AAF-9E5D-9663EDE03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AB48CC-EAE8-4F62-A295-4EFB40F4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B223-91CC-4518-B952-7A7C8E38128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EE8795-E7C8-4B36-8707-2AF749C2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CB45B-C699-410B-BAE0-CCC9D37D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ABE-25A3-408B-BFDB-DC477631A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69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65869-3F12-4004-9666-FC44CE58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E5359-89BA-4D30-A60C-EFB961F13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A8A89D-3786-4FC7-ACFF-D761BC136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B223-91CC-4518-B952-7A7C8E38128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240B4-FE8F-41CC-96C7-D916B08F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ED03C-0723-4E2A-8810-AC02C4B3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ABE-25A3-408B-BFDB-DC477631A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6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67F04-5F7B-42EF-A158-4303913F3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740847-097D-4508-923D-9D6D83820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99AE59-BDC6-4AF2-B7ED-FF3D6AC8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B223-91CC-4518-B952-7A7C8E38128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4DB77-6E9C-463F-ACAF-9C9E1494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DB5D5-12C8-44A7-89DA-9D4B16740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ABE-25A3-408B-BFDB-DC477631A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34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338DE-6D25-403D-BFCD-0B62493E9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78ADC-070D-4F88-A686-B9531D9F3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601836-3A84-4C06-8A30-489D274D7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15633E-26D2-4468-9D61-EFB3B3689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B223-91CC-4518-B952-7A7C8E38128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46BD4D-1A63-49BF-8106-6772AEEF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4137B0-7686-4EC2-AC9D-51A1DCAE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ABE-25A3-408B-BFDB-DC477631A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EBC49-E626-4E15-B82C-8724ABA5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2F8B92-B8A3-41B1-BE9B-5FC2B50F5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0DA34B-8D41-4C1D-9DEE-5CFB55A54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1D1E6E-8A6E-4052-A7A5-7728AA56F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AF5738-BF5E-447E-AE68-F861BAA5A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ECDF37-AF9A-4F3B-A309-CC0A933A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B223-91CC-4518-B952-7A7C8E38128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18FB7B-24DD-44D6-B7DD-C1460D09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19A4BD-83AE-4CC8-B0B8-B80534E9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ABE-25A3-408B-BFDB-DC477631A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47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F205C-764D-4AAE-93D4-FBFB446E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DFB8B0-C976-4314-8845-B0A0A1AC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B223-91CC-4518-B952-7A7C8E38128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ED5F0F-DAA5-43ED-A2A0-A715E6A9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353214-ACD1-449B-8E08-1E65EF6B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ABE-25A3-408B-BFDB-DC477631A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41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1451B5-A8C9-4CDD-B600-BB3B90C5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B223-91CC-4518-B952-7A7C8E38128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F1DE70-AA89-49EE-8E35-41E46F719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9C075D-C780-49F1-8F86-9DF8D720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ABE-25A3-408B-BFDB-DC477631A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06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E6DAF-81F9-4AE6-B89A-6C6FF133E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B8A1F4-9AB1-4E63-A505-EE1813AA9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52A86E-9585-4E23-A064-B56FF09FB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A49C49-82D8-49EB-B971-F1C2AA42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B223-91CC-4518-B952-7A7C8E38128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600E4A-0FCC-4B08-9C1B-6CC5AFC9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1F5062-3A46-4E5C-A2A8-31044F42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ABE-25A3-408B-BFDB-DC477631A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88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1EBA5-7F89-4F7F-A035-41FB2C75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532361-BCEF-4B7A-940A-86F753430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94A99C-CB89-4DE8-9D00-180FCBA27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A9303E-C0C1-4E09-B4A1-8414B53F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B223-91CC-4518-B952-7A7C8E38128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D13A2C-C87A-4673-B1CD-D6D2DC758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502D22-03D7-43E2-AB06-B7591E52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ABE-25A3-408B-BFDB-DC477631A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65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072C46-D444-41CD-A65A-C5F6D3BE0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181ABA-55EC-45F9-81AB-A46201065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C08BD-4097-4BC7-9D4B-142AF9F1C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B223-91CC-4518-B952-7A7C8E38128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C5FD3C-9BB7-4CAA-9F43-447C9F390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14AFC-58EC-4F95-BE85-3D0F073BB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0ABE-25A3-408B-BFDB-DC477631A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75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CA1AFA7-1A46-493C-9A06-7D9FC8613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650" y="1467393"/>
            <a:ext cx="3288766" cy="252804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9A605A2-0EAD-4A7C-B846-D25175F4B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589" y="1365722"/>
            <a:ext cx="925506" cy="914400"/>
          </a:xfrm>
          <a:prstGeom prst="ellipse">
            <a:avLst/>
          </a:prstGeom>
          <a:ln w="57150" cap="rnd">
            <a:solidFill>
              <a:srgbClr val="FFFFFF"/>
            </a:solidFill>
          </a:ln>
          <a:effectLst>
            <a:glow rad="127000">
              <a:schemeClr val="accent5">
                <a:satMod val="175000"/>
                <a:alpha val="33000"/>
              </a:schemeClr>
            </a:glo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01905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2016 Jack</dc:creator>
  <cp:lastModifiedBy>2016 Jack</cp:lastModifiedBy>
  <cp:revision>4</cp:revision>
  <dcterms:created xsi:type="dcterms:W3CDTF">2019-04-16T03:57:47Z</dcterms:created>
  <dcterms:modified xsi:type="dcterms:W3CDTF">2019-04-18T10:27:15Z</dcterms:modified>
</cp:coreProperties>
</file>