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k-U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uk-UA"/>
          </a:p>
        </p:txBody>
      </p:sp>
      <p:sp>
        <p:nvSpPr>
          <p:cNvPr id="4" name="Date Placeholder 3"/>
          <p:cNvSpPr>
            <a:spLocks noGrp="1"/>
          </p:cNvSpPr>
          <p:nvPr>
            <p:ph type="dt" sz="half" idx="10"/>
          </p:nvPr>
        </p:nvSpPr>
        <p:spPr/>
        <p:txBody>
          <a:bodyPr/>
          <a:lstStyle/>
          <a:p>
            <a:fld id="{88411675-FC29-413B-A9AF-91F3D8181AD9}" type="datetimeFigureOut">
              <a:rPr lang="uk-UA" smtClean="0"/>
              <a:t>20.03.2013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BFDB876-05B0-4EFA-B486-4F93EC2FF109}" type="slidenum">
              <a:rPr lang="uk-UA" smtClean="0"/>
              <a:t>‹#›</a:t>
            </a:fld>
            <a:endParaRPr lang="uk-UA"/>
          </a:p>
        </p:txBody>
      </p:sp>
    </p:spTree>
    <p:extLst>
      <p:ext uri="{BB962C8B-B14F-4D97-AF65-F5344CB8AC3E}">
        <p14:creationId xmlns:p14="http://schemas.microsoft.com/office/powerpoint/2010/main" val="73386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10"/>
          </p:nvPr>
        </p:nvSpPr>
        <p:spPr/>
        <p:txBody>
          <a:bodyPr/>
          <a:lstStyle/>
          <a:p>
            <a:fld id="{88411675-FC29-413B-A9AF-91F3D8181AD9}" type="datetimeFigureOut">
              <a:rPr lang="uk-UA" smtClean="0"/>
              <a:t>20.03.2013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BFDB876-05B0-4EFA-B486-4F93EC2FF109}" type="slidenum">
              <a:rPr lang="uk-UA" smtClean="0"/>
              <a:t>‹#›</a:t>
            </a:fld>
            <a:endParaRPr lang="uk-UA"/>
          </a:p>
        </p:txBody>
      </p:sp>
    </p:spTree>
    <p:extLst>
      <p:ext uri="{BB962C8B-B14F-4D97-AF65-F5344CB8AC3E}">
        <p14:creationId xmlns:p14="http://schemas.microsoft.com/office/powerpoint/2010/main" val="153063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k-U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10"/>
          </p:nvPr>
        </p:nvSpPr>
        <p:spPr/>
        <p:txBody>
          <a:bodyPr/>
          <a:lstStyle/>
          <a:p>
            <a:fld id="{88411675-FC29-413B-A9AF-91F3D8181AD9}" type="datetimeFigureOut">
              <a:rPr lang="uk-UA" smtClean="0"/>
              <a:t>20.03.2013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BFDB876-05B0-4EFA-B486-4F93EC2FF109}" type="slidenum">
              <a:rPr lang="uk-UA" smtClean="0"/>
              <a:t>‹#›</a:t>
            </a:fld>
            <a:endParaRPr lang="uk-UA"/>
          </a:p>
        </p:txBody>
      </p:sp>
    </p:spTree>
    <p:extLst>
      <p:ext uri="{BB962C8B-B14F-4D97-AF65-F5344CB8AC3E}">
        <p14:creationId xmlns:p14="http://schemas.microsoft.com/office/powerpoint/2010/main" val="1874808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10"/>
          </p:nvPr>
        </p:nvSpPr>
        <p:spPr/>
        <p:txBody>
          <a:bodyPr/>
          <a:lstStyle/>
          <a:p>
            <a:fld id="{88411675-FC29-413B-A9AF-91F3D8181AD9}" type="datetimeFigureOut">
              <a:rPr lang="uk-UA" smtClean="0"/>
              <a:t>20.03.2013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BFDB876-05B0-4EFA-B486-4F93EC2FF109}" type="slidenum">
              <a:rPr lang="uk-UA" smtClean="0"/>
              <a:t>‹#›</a:t>
            </a:fld>
            <a:endParaRPr lang="uk-UA"/>
          </a:p>
        </p:txBody>
      </p:sp>
    </p:spTree>
    <p:extLst>
      <p:ext uri="{BB962C8B-B14F-4D97-AF65-F5344CB8AC3E}">
        <p14:creationId xmlns:p14="http://schemas.microsoft.com/office/powerpoint/2010/main" val="10975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uk-U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411675-FC29-413B-A9AF-91F3D8181AD9}" type="datetimeFigureOut">
              <a:rPr lang="uk-UA" smtClean="0"/>
              <a:t>20.03.2013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BFDB876-05B0-4EFA-B486-4F93EC2FF109}" type="slidenum">
              <a:rPr lang="uk-UA" smtClean="0"/>
              <a:t>‹#›</a:t>
            </a:fld>
            <a:endParaRPr lang="uk-UA"/>
          </a:p>
        </p:txBody>
      </p:sp>
    </p:spTree>
    <p:extLst>
      <p:ext uri="{BB962C8B-B14F-4D97-AF65-F5344CB8AC3E}">
        <p14:creationId xmlns:p14="http://schemas.microsoft.com/office/powerpoint/2010/main" val="195633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5" name="Date Placeholder 4"/>
          <p:cNvSpPr>
            <a:spLocks noGrp="1"/>
          </p:cNvSpPr>
          <p:nvPr>
            <p:ph type="dt" sz="half" idx="10"/>
          </p:nvPr>
        </p:nvSpPr>
        <p:spPr/>
        <p:txBody>
          <a:bodyPr/>
          <a:lstStyle/>
          <a:p>
            <a:fld id="{88411675-FC29-413B-A9AF-91F3D8181AD9}" type="datetimeFigureOut">
              <a:rPr lang="uk-UA" smtClean="0"/>
              <a:t>20.03.2013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BFDB876-05B0-4EFA-B486-4F93EC2FF109}" type="slidenum">
              <a:rPr lang="uk-UA" smtClean="0"/>
              <a:t>‹#›</a:t>
            </a:fld>
            <a:endParaRPr lang="uk-UA"/>
          </a:p>
        </p:txBody>
      </p:sp>
    </p:spTree>
    <p:extLst>
      <p:ext uri="{BB962C8B-B14F-4D97-AF65-F5344CB8AC3E}">
        <p14:creationId xmlns:p14="http://schemas.microsoft.com/office/powerpoint/2010/main" val="71742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k-U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7" name="Date Placeholder 6"/>
          <p:cNvSpPr>
            <a:spLocks noGrp="1"/>
          </p:cNvSpPr>
          <p:nvPr>
            <p:ph type="dt" sz="half" idx="10"/>
          </p:nvPr>
        </p:nvSpPr>
        <p:spPr/>
        <p:txBody>
          <a:bodyPr/>
          <a:lstStyle/>
          <a:p>
            <a:fld id="{88411675-FC29-413B-A9AF-91F3D8181AD9}" type="datetimeFigureOut">
              <a:rPr lang="uk-UA" smtClean="0"/>
              <a:t>20.03.2013</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9BFDB876-05B0-4EFA-B486-4F93EC2FF109}" type="slidenum">
              <a:rPr lang="uk-UA" smtClean="0"/>
              <a:t>‹#›</a:t>
            </a:fld>
            <a:endParaRPr lang="uk-UA"/>
          </a:p>
        </p:txBody>
      </p:sp>
    </p:spTree>
    <p:extLst>
      <p:ext uri="{BB962C8B-B14F-4D97-AF65-F5344CB8AC3E}">
        <p14:creationId xmlns:p14="http://schemas.microsoft.com/office/powerpoint/2010/main" val="82506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Date Placeholder 2"/>
          <p:cNvSpPr>
            <a:spLocks noGrp="1"/>
          </p:cNvSpPr>
          <p:nvPr>
            <p:ph type="dt" sz="half" idx="10"/>
          </p:nvPr>
        </p:nvSpPr>
        <p:spPr/>
        <p:txBody>
          <a:bodyPr/>
          <a:lstStyle/>
          <a:p>
            <a:fld id="{88411675-FC29-413B-A9AF-91F3D8181AD9}" type="datetimeFigureOut">
              <a:rPr lang="uk-UA" smtClean="0"/>
              <a:t>20.03.2013</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9BFDB876-05B0-4EFA-B486-4F93EC2FF109}" type="slidenum">
              <a:rPr lang="uk-UA" smtClean="0"/>
              <a:t>‹#›</a:t>
            </a:fld>
            <a:endParaRPr lang="uk-UA"/>
          </a:p>
        </p:txBody>
      </p:sp>
    </p:spTree>
    <p:extLst>
      <p:ext uri="{BB962C8B-B14F-4D97-AF65-F5344CB8AC3E}">
        <p14:creationId xmlns:p14="http://schemas.microsoft.com/office/powerpoint/2010/main" val="291209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411675-FC29-413B-A9AF-91F3D8181AD9}" type="datetimeFigureOut">
              <a:rPr lang="uk-UA" smtClean="0"/>
              <a:t>20.03.2013</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9BFDB876-05B0-4EFA-B486-4F93EC2FF109}" type="slidenum">
              <a:rPr lang="uk-UA" smtClean="0"/>
              <a:t>‹#›</a:t>
            </a:fld>
            <a:endParaRPr lang="uk-UA"/>
          </a:p>
        </p:txBody>
      </p:sp>
    </p:spTree>
    <p:extLst>
      <p:ext uri="{BB962C8B-B14F-4D97-AF65-F5344CB8AC3E}">
        <p14:creationId xmlns:p14="http://schemas.microsoft.com/office/powerpoint/2010/main" val="383381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uk-U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411675-FC29-413B-A9AF-91F3D8181AD9}" type="datetimeFigureOut">
              <a:rPr lang="uk-UA" smtClean="0"/>
              <a:t>20.03.2013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BFDB876-05B0-4EFA-B486-4F93EC2FF109}" type="slidenum">
              <a:rPr lang="uk-UA" smtClean="0"/>
              <a:t>‹#›</a:t>
            </a:fld>
            <a:endParaRPr lang="uk-UA"/>
          </a:p>
        </p:txBody>
      </p:sp>
    </p:spTree>
    <p:extLst>
      <p:ext uri="{BB962C8B-B14F-4D97-AF65-F5344CB8AC3E}">
        <p14:creationId xmlns:p14="http://schemas.microsoft.com/office/powerpoint/2010/main" val="195181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uk-U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411675-FC29-413B-A9AF-91F3D8181AD9}" type="datetimeFigureOut">
              <a:rPr lang="uk-UA" smtClean="0"/>
              <a:t>20.03.2013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BFDB876-05B0-4EFA-B486-4F93EC2FF109}" type="slidenum">
              <a:rPr lang="uk-UA" smtClean="0"/>
              <a:t>‹#›</a:t>
            </a:fld>
            <a:endParaRPr lang="uk-UA"/>
          </a:p>
        </p:txBody>
      </p:sp>
    </p:spTree>
    <p:extLst>
      <p:ext uri="{BB962C8B-B14F-4D97-AF65-F5344CB8AC3E}">
        <p14:creationId xmlns:p14="http://schemas.microsoft.com/office/powerpoint/2010/main" val="98212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uk-U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11675-FC29-413B-A9AF-91F3D8181AD9}" type="datetimeFigureOut">
              <a:rPr lang="uk-UA" smtClean="0"/>
              <a:t>20.03.2013</a:t>
            </a:fld>
            <a:endParaRPr lang="uk-U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DB876-05B0-4EFA-B486-4F93EC2FF109}" type="slidenum">
              <a:rPr lang="uk-UA" smtClean="0"/>
              <a:t>‹#›</a:t>
            </a:fld>
            <a:endParaRPr lang="uk-UA"/>
          </a:p>
        </p:txBody>
      </p:sp>
    </p:spTree>
    <p:extLst>
      <p:ext uri="{BB962C8B-B14F-4D97-AF65-F5344CB8AC3E}">
        <p14:creationId xmlns:p14="http://schemas.microsoft.com/office/powerpoint/2010/main" val="15800064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1" y="548680"/>
            <a:ext cx="7772400" cy="1296144"/>
          </a:xfrm>
        </p:spPr>
        <p:txBody>
          <a:bodyPr/>
          <a:lstStyle/>
          <a:p>
            <a:r>
              <a:rPr lang="uk-UA" dirty="0" smtClean="0"/>
              <a:t>   </a:t>
            </a:r>
            <a:endParaRPr lang="uk-UA" dirty="0"/>
          </a:p>
        </p:txBody>
      </p:sp>
      <p:sp>
        <p:nvSpPr>
          <p:cNvPr id="3" name="Subtitle 2"/>
          <p:cNvSpPr>
            <a:spLocks noGrp="1"/>
          </p:cNvSpPr>
          <p:nvPr>
            <p:ph type="subTitle" idx="1"/>
          </p:nvPr>
        </p:nvSpPr>
        <p:spPr>
          <a:xfrm>
            <a:off x="3131840" y="3933056"/>
            <a:ext cx="5576664" cy="1860376"/>
          </a:xfrm>
        </p:spPr>
        <p:txBody>
          <a:bodyPr>
            <a:noAutofit/>
          </a:bodyPr>
          <a:lstStyle/>
          <a:p>
            <a:r>
              <a:rPr lang="en-US" sz="4000" dirty="0" smtClean="0"/>
              <a:t>Prepared by</a:t>
            </a:r>
          </a:p>
          <a:p>
            <a:r>
              <a:rPr lang="en-US" sz="6600" dirty="0" err="1" smtClean="0"/>
              <a:t>Vira</a:t>
            </a:r>
            <a:r>
              <a:rPr lang="en-US" sz="6600" dirty="0" smtClean="0"/>
              <a:t> </a:t>
            </a:r>
            <a:r>
              <a:rPr lang="en-US" sz="6600" dirty="0" err="1" smtClean="0"/>
              <a:t>Lytvyn</a:t>
            </a:r>
            <a:endParaRPr lang="uk-UA" sz="6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8903"/>
            <a:ext cx="9144000" cy="2107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884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7" y="548680"/>
            <a:ext cx="9163695"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4356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5" y="1412776"/>
            <a:ext cx="9086657" cy="331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1561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71" y="0"/>
            <a:ext cx="8586261"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162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80728"/>
            <a:ext cx="9168396" cy="488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2743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5" y="1844825"/>
            <a:ext cx="9154316"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2756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772400" cy="1224136"/>
          </a:xfrm>
        </p:spPr>
        <p:txBody>
          <a:bodyPr/>
          <a:lstStyle/>
          <a:p>
            <a:r>
              <a:rPr lang="en-US" dirty="0" smtClean="0"/>
              <a:t>Conclusion</a:t>
            </a:r>
            <a:endParaRPr lang="uk-UA" dirty="0"/>
          </a:p>
        </p:txBody>
      </p:sp>
      <p:sp>
        <p:nvSpPr>
          <p:cNvPr id="3" name="Text Placeholder 2"/>
          <p:cNvSpPr>
            <a:spLocks noGrp="1"/>
          </p:cNvSpPr>
          <p:nvPr>
            <p:ph type="body" idx="1"/>
          </p:nvPr>
        </p:nvSpPr>
        <p:spPr>
          <a:xfrm>
            <a:off x="755576" y="1844824"/>
            <a:ext cx="7772400" cy="2034455"/>
          </a:xfrm>
        </p:spPr>
        <p:txBody>
          <a:bodyPr>
            <a:normAutofit/>
          </a:bodyPr>
          <a:lstStyle/>
          <a:p>
            <a:r>
              <a:rPr lang="en-US" sz="2200" dirty="0"/>
              <a:t>That’s all for today’s tips and tricks. </a:t>
            </a:r>
            <a:endParaRPr lang="en-US" sz="2200" dirty="0" smtClean="0"/>
          </a:p>
          <a:p>
            <a:r>
              <a:rPr lang="en-US" sz="2200" dirty="0" smtClean="0"/>
              <a:t>However</a:t>
            </a:r>
            <a:r>
              <a:rPr lang="en-US" sz="2200" dirty="0"/>
              <a:t>, this doesn’t mean all for HTML5, there are still a lot of new tags and attributes by HTML5, I will cover some other useful HTML5 tips in </a:t>
            </a:r>
            <a:r>
              <a:rPr lang="en-US" sz="2200" dirty="0" smtClean="0"/>
              <a:t>future. </a:t>
            </a:r>
          </a:p>
          <a:p>
            <a:r>
              <a:rPr lang="en-US" sz="2200" dirty="0" smtClean="0"/>
              <a:t>Hope you join!</a:t>
            </a:r>
            <a:endParaRPr lang="uk-UA" sz="2200" dirty="0"/>
          </a:p>
        </p:txBody>
      </p:sp>
    </p:spTree>
    <p:extLst>
      <p:ext uri="{BB962C8B-B14F-4D97-AF65-F5344CB8AC3E}">
        <p14:creationId xmlns:p14="http://schemas.microsoft.com/office/powerpoint/2010/main" val="2574181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1628800"/>
            <a:ext cx="7772400" cy="4140175"/>
          </a:xfrm>
        </p:spPr>
        <p:txBody>
          <a:bodyPr/>
          <a:lstStyle/>
          <a:p>
            <a:pPr algn="ctr"/>
            <a:r>
              <a:rPr lang="en-US" dirty="0" smtClean="0"/>
              <a:t>Thank you </a:t>
            </a:r>
            <a:br>
              <a:rPr lang="en-US" dirty="0" smtClean="0"/>
            </a:br>
            <a:r>
              <a:rPr lang="en-US" dirty="0" smtClean="0"/>
              <a:t>for </a:t>
            </a:r>
            <a:br>
              <a:rPr lang="en-US" dirty="0" smtClean="0"/>
            </a:br>
            <a:r>
              <a:rPr lang="en-US" dirty="0" smtClean="0"/>
              <a:t>attention!</a:t>
            </a:r>
            <a:r>
              <a:rPr lang="uk-UA" dirty="0" smtClean="0"/>
              <a:t/>
            </a:r>
            <a:br>
              <a:rPr lang="uk-UA" dirty="0" smtClean="0"/>
            </a:br>
            <a:endParaRPr lang="uk-UA" dirty="0"/>
          </a:p>
        </p:txBody>
      </p:sp>
      <p:sp>
        <p:nvSpPr>
          <p:cNvPr id="3" name="Text Placeholder 2"/>
          <p:cNvSpPr>
            <a:spLocks noGrp="1"/>
          </p:cNvSpPr>
          <p:nvPr>
            <p:ph type="body" idx="1"/>
          </p:nvPr>
        </p:nvSpPr>
        <p:spPr>
          <a:xfrm>
            <a:off x="539552" y="5013176"/>
            <a:ext cx="7772400" cy="1500187"/>
          </a:xfrm>
        </p:spPr>
        <p:txBody>
          <a:bodyPr>
            <a:noAutofit/>
          </a:bodyPr>
          <a:lstStyle/>
          <a:p>
            <a:r>
              <a:rPr lang="en-US" sz="9600" dirty="0" smtClean="0"/>
              <a:t>         </a:t>
            </a:r>
            <a:r>
              <a:rPr lang="en-US" sz="9600" dirty="0" smtClean="0">
                <a:sym typeface="Wingdings" pitchFamily="2" charset="2"/>
              </a:rPr>
              <a:t></a:t>
            </a:r>
            <a:endParaRPr lang="uk-UA" sz="9600" dirty="0"/>
          </a:p>
        </p:txBody>
      </p:sp>
    </p:spTree>
    <p:extLst>
      <p:ext uri="{BB962C8B-B14F-4D97-AF65-F5344CB8AC3E}">
        <p14:creationId xmlns:p14="http://schemas.microsoft.com/office/powerpoint/2010/main" val="1160698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uk-UA" dirty="0" smtClean="0"/>
              <a:t>  </a:t>
            </a:r>
            <a:endParaRPr lang="uk-UA" dirty="0"/>
          </a:p>
        </p:txBody>
      </p:sp>
      <p:sp>
        <p:nvSpPr>
          <p:cNvPr id="3" name="Subtitle 2"/>
          <p:cNvSpPr>
            <a:spLocks noGrp="1"/>
          </p:cNvSpPr>
          <p:nvPr>
            <p:ph type="subTitle" idx="1"/>
          </p:nvPr>
        </p:nvSpPr>
        <p:spPr/>
        <p:txBody>
          <a:bodyPr/>
          <a:lstStyle/>
          <a:p>
            <a:r>
              <a:rPr lang="uk-UA" dirty="0" smtClean="0"/>
              <a:t>   </a:t>
            </a:r>
            <a:endParaRPr lang="uk-UA" dirty="0"/>
          </a:p>
        </p:txBody>
      </p:sp>
      <p:pic>
        <p:nvPicPr>
          <p:cNvPr id="1026" name="Picture 2" descr="10 most useful and important HTML5 tags and attributes screens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72283"/>
            <a:ext cx="7704856" cy="4903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377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7584" y="404664"/>
            <a:ext cx="7772400" cy="1362075"/>
          </a:xfrm>
        </p:spPr>
        <p:txBody>
          <a:bodyPr/>
          <a:lstStyle/>
          <a:p>
            <a:r>
              <a:rPr lang="en-US" dirty="0" smtClean="0">
                <a:solidFill>
                  <a:srgbClr val="000000"/>
                </a:solidFill>
                <a:effectLst/>
                <a:latin typeface="arial"/>
              </a:rPr>
              <a:t>introduction</a:t>
            </a:r>
            <a:endParaRPr lang="uk-UA" dirty="0"/>
          </a:p>
        </p:txBody>
      </p:sp>
      <p:sp>
        <p:nvSpPr>
          <p:cNvPr id="6" name="Text Placeholder 5"/>
          <p:cNvSpPr>
            <a:spLocks noGrp="1"/>
          </p:cNvSpPr>
          <p:nvPr>
            <p:ph type="body" idx="1"/>
          </p:nvPr>
        </p:nvSpPr>
        <p:spPr>
          <a:xfrm>
            <a:off x="539552" y="2060848"/>
            <a:ext cx="7954143" cy="3930228"/>
          </a:xfrm>
        </p:spPr>
        <p:txBody>
          <a:bodyPr>
            <a:noAutofit/>
          </a:bodyPr>
          <a:lstStyle/>
          <a:p>
            <a:r>
              <a:rPr lang="en-US" sz="2200" dirty="0" smtClean="0"/>
              <a:t>As we know, HTML5 is now becoming a hot topic among web designers and developers as well as bloggers. So, how about you? Interest in HTML5 also? Then you’re come to the right place.</a:t>
            </a:r>
          </a:p>
          <a:p>
            <a:r>
              <a:rPr lang="en-US" sz="2200" dirty="0" smtClean="0"/>
              <a:t>We all know that HTML5 has introduced many brand new tags and elements as well as attributes and features. Some of these are really useful and helpful for our sites. Hence, in this presentation, I have summarized </a:t>
            </a:r>
            <a:r>
              <a:rPr lang="en-US" sz="2200" b="1" dirty="0" smtClean="0"/>
              <a:t>10 useful and important HTML5 tags and attributes</a:t>
            </a:r>
            <a:r>
              <a:rPr lang="en-US" sz="2200" dirty="0" smtClean="0"/>
              <a:t> that you must know and can’t miss out! </a:t>
            </a:r>
          </a:p>
          <a:p>
            <a:r>
              <a:rPr lang="en-US" sz="2200" dirty="0" smtClean="0"/>
              <a:t>Perhaps, you can use these as HTML5 essential before start your own HTML5 website.</a:t>
            </a:r>
          </a:p>
          <a:p>
            <a:endParaRPr lang="uk-UA" sz="2200" dirty="0"/>
          </a:p>
        </p:txBody>
      </p:sp>
    </p:spTree>
    <p:extLst>
      <p:ext uri="{BB962C8B-B14F-4D97-AF65-F5344CB8AC3E}">
        <p14:creationId xmlns:p14="http://schemas.microsoft.com/office/powerpoint/2010/main" val="3578286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626"/>
            <a:ext cx="9144000" cy="5494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885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1"/>
            <a:ext cx="8762295" cy="687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9870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61" y="0"/>
            <a:ext cx="8933879"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053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1" y="1052736"/>
            <a:ext cx="9056834"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3798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24" y="0"/>
            <a:ext cx="883995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568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33045"/>
            <a:ext cx="9143999" cy="4391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196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139</Words>
  <Application>Microsoft Office PowerPoint</Application>
  <PresentationFormat>On-screen Show (4:3)</PresentationFormat>
  <Paragraphs>15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vt:lpstr>
      <vt:lpstr>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for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CHICHEK</dc:creator>
  <cp:lastModifiedBy>CHICHEK</cp:lastModifiedBy>
  <cp:revision>11</cp:revision>
  <dcterms:created xsi:type="dcterms:W3CDTF">2013-03-20T21:51:12Z</dcterms:created>
  <dcterms:modified xsi:type="dcterms:W3CDTF">2013-03-20T22:32:56Z</dcterms:modified>
</cp:coreProperties>
</file>