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20CE49-DFCD-4EAB-9169-F747574FFF2F}" type="doc">
      <dgm:prSet loTypeId="urn:microsoft.com/office/officeart/2005/8/layout/defaul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uk-UA"/>
        </a:p>
      </dgm:t>
    </dgm:pt>
    <dgm:pt modelId="{C4E826E9-1EDB-4257-8535-7A5FB68B2F1C}">
      <dgm:prSet phldrT="[Текст]"/>
      <dgm:spPr/>
      <dgm:t>
        <a:bodyPr/>
        <a:lstStyle/>
        <a:p>
          <a:pPr rtl="0"/>
          <a:r>
            <a:rPr lang="en-US" b="1" i="0" dirty="0" smtClean="0"/>
            <a:t>Hypertext </a:t>
          </a:r>
          <a:r>
            <a:rPr lang="en-US" b="0" i="0" dirty="0" smtClean="0"/>
            <a:t>is text displayed on a </a:t>
          </a:r>
          <a:r>
            <a:rPr lang="en-US" b="0" i="0" u="none" dirty="0" smtClean="0"/>
            <a:t>computer screen </a:t>
          </a:r>
          <a:r>
            <a:rPr lang="en-US" b="0" i="0" dirty="0" smtClean="0"/>
            <a:t>or other electronic device with references (</a:t>
          </a:r>
          <a:r>
            <a:rPr lang="en-US" b="0" i="0" u="none" dirty="0" smtClean="0"/>
            <a:t>hyperlinks</a:t>
          </a:r>
          <a:r>
            <a:rPr lang="en-US" b="0" i="0" dirty="0" smtClean="0"/>
            <a:t>) to other text which the reader can immediately access, or where text can be revealed progressively at multiple levels of detail.</a:t>
          </a:r>
          <a:endParaRPr lang="uk-UA" dirty="0"/>
        </a:p>
      </dgm:t>
    </dgm:pt>
    <dgm:pt modelId="{458B41C5-1CF8-4181-B5F3-1C6FB38A23D7}" type="parTrans" cxnId="{BF287AFC-6AED-4D70-860F-CFC1D9049EFC}">
      <dgm:prSet/>
      <dgm:spPr/>
      <dgm:t>
        <a:bodyPr/>
        <a:lstStyle/>
        <a:p>
          <a:endParaRPr lang="uk-UA"/>
        </a:p>
      </dgm:t>
    </dgm:pt>
    <dgm:pt modelId="{CF89C2A6-4BD9-4802-9468-BFBD7F8A28C9}" type="sibTrans" cxnId="{BF287AFC-6AED-4D70-860F-CFC1D9049EFC}">
      <dgm:prSet/>
      <dgm:spPr/>
      <dgm:t>
        <a:bodyPr/>
        <a:lstStyle/>
        <a:p>
          <a:endParaRPr lang="uk-UA"/>
        </a:p>
      </dgm:t>
    </dgm:pt>
    <dgm:pt modelId="{5FF7D072-7602-4B70-8A40-56CF324C95AD}">
      <dgm:prSet phldrT="[Текст]"/>
      <dgm:spPr/>
      <dgm:t>
        <a:bodyPr/>
        <a:lstStyle/>
        <a:p>
          <a:pPr rtl="0"/>
          <a:r>
            <a:rPr lang="en-US" b="0" i="0" smtClean="0"/>
            <a:t>The hypertext pages are interconnected by hyperlinks, typically activated by a mouse click, key press sequence or by touching the screen.</a:t>
          </a:r>
          <a:endParaRPr lang="uk-UA"/>
        </a:p>
      </dgm:t>
    </dgm:pt>
    <dgm:pt modelId="{A32E8691-27CE-448D-8395-263B8BBCCCFB}" type="parTrans" cxnId="{F87D0048-59DA-4550-B667-442AD80F25A4}">
      <dgm:prSet/>
      <dgm:spPr/>
      <dgm:t>
        <a:bodyPr/>
        <a:lstStyle/>
        <a:p>
          <a:endParaRPr lang="uk-UA"/>
        </a:p>
      </dgm:t>
    </dgm:pt>
    <dgm:pt modelId="{DA6B8076-9DCF-4972-A7B2-E6321C0ADBB9}" type="sibTrans" cxnId="{F87D0048-59DA-4550-B667-442AD80F25A4}">
      <dgm:prSet/>
      <dgm:spPr/>
      <dgm:t>
        <a:bodyPr/>
        <a:lstStyle/>
        <a:p>
          <a:endParaRPr lang="uk-UA"/>
        </a:p>
      </dgm:t>
    </dgm:pt>
    <dgm:pt modelId="{29DBF1DD-D650-4A65-AAA0-FF17B319D199}" type="pres">
      <dgm:prSet presAssocID="{B820CE49-DFCD-4EAB-9169-F747574FFF2F}" presName="diagram" presStyleCnt="0">
        <dgm:presLayoutVars>
          <dgm:dir/>
          <dgm:resizeHandles val="exact"/>
        </dgm:presLayoutVars>
      </dgm:prSet>
      <dgm:spPr/>
    </dgm:pt>
    <dgm:pt modelId="{E79127B6-892A-46ED-8FC5-DE708653DC46}" type="pres">
      <dgm:prSet presAssocID="{C4E826E9-1EDB-4257-8535-7A5FB68B2F1C}" presName="node" presStyleLbl="node1" presStyleIdx="0" presStyleCnt="2" custScaleX="189313" custScaleY="73293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F629ADDC-CD18-4C20-9F50-2A907BECEF50}" type="pres">
      <dgm:prSet presAssocID="{CF89C2A6-4BD9-4802-9468-BFBD7F8A28C9}" presName="sibTrans" presStyleCnt="0"/>
      <dgm:spPr/>
    </dgm:pt>
    <dgm:pt modelId="{86B0B245-04F0-461C-A0D6-A584826CA508}" type="pres">
      <dgm:prSet presAssocID="{5FF7D072-7602-4B70-8A40-56CF324C95AD}" presName="node" presStyleLbl="node1" presStyleIdx="1" presStyleCnt="2" custScaleX="189313" custScaleY="53670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C744B23C-450A-410F-9710-FAD3E7C37364}" type="presOf" srcId="{5FF7D072-7602-4B70-8A40-56CF324C95AD}" destId="{86B0B245-04F0-461C-A0D6-A584826CA508}" srcOrd="0" destOrd="0" presId="urn:microsoft.com/office/officeart/2005/8/layout/default"/>
    <dgm:cxn modelId="{09F7AF74-B393-4B29-9965-700F539BAEEF}" type="presOf" srcId="{C4E826E9-1EDB-4257-8535-7A5FB68B2F1C}" destId="{E79127B6-892A-46ED-8FC5-DE708653DC46}" srcOrd="0" destOrd="0" presId="urn:microsoft.com/office/officeart/2005/8/layout/default"/>
    <dgm:cxn modelId="{F87D0048-59DA-4550-B667-442AD80F25A4}" srcId="{B820CE49-DFCD-4EAB-9169-F747574FFF2F}" destId="{5FF7D072-7602-4B70-8A40-56CF324C95AD}" srcOrd="1" destOrd="0" parTransId="{A32E8691-27CE-448D-8395-263B8BBCCCFB}" sibTransId="{DA6B8076-9DCF-4972-A7B2-E6321C0ADBB9}"/>
    <dgm:cxn modelId="{2EC76F02-7980-49C4-822A-F8D07CDEB51E}" type="presOf" srcId="{B820CE49-DFCD-4EAB-9169-F747574FFF2F}" destId="{29DBF1DD-D650-4A65-AAA0-FF17B319D199}" srcOrd="0" destOrd="0" presId="urn:microsoft.com/office/officeart/2005/8/layout/default"/>
    <dgm:cxn modelId="{BF287AFC-6AED-4D70-860F-CFC1D9049EFC}" srcId="{B820CE49-DFCD-4EAB-9169-F747574FFF2F}" destId="{C4E826E9-1EDB-4257-8535-7A5FB68B2F1C}" srcOrd="0" destOrd="0" parTransId="{458B41C5-1CF8-4181-B5F3-1C6FB38A23D7}" sibTransId="{CF89C2A6-4BD9-4802-9468-BFBD7F8A28C9}"/>
    <dgm:cxn modelId="{89FDD5E0-3903-4D8F-A7CC-E54EB17A7E9A}" type="presParOf" srcId="{29DBF1DD-D650-4A65-AAA0-FF17B319D199}" destId="{E79127B6-892A-46ED-8FC5-DE708653DC46}" srcOrd="0" destOrd="0" presId="urn:microsoft.com/office/officeart/2005/8/layout/default"/>
    <dgm:cxn modelId="{313F4389-4C2B-4A82-BA8F-A46486107A70}" type="presParOf" srcId="{29DBF1DD-D650-4A65-AAA0-FF17B319D199}" destId="{F629ADDC-CD18-4C20-9F50-2A907BECEF50}" srcOrd="1" destOrd="0" presId="urn:microsoft.com/office/officeart/2005/8/layout/default"/>
    <dgm:cxn modelId="{43E8EE0E-F15F-406F-A476-779621FE7555}" type="presParOf" srcId="{29DBF1DD-D650-4A65-AAA0-FF17B319D199}" destId="{86B0B245-04F0-461C-A0D6-A584826CA508}" srcOrd="2" destOrd="0" presId="urn:microsoft.com/office/officeart/2005/8/layout/default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10D0B5-CF9E-4A51-8475-93E996ED901A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03C6EAD8-61E9-4343-BD37-25D6131F92CF}">
      <dgm:prSet phldrT="[Текст]"/>
      <dgm:spPr/>
      <dgm:t>
        <a:bodyPr/>
        <a:lstStyle/>
        <a:p>
          <a:pPr rtl="0"/>
          <a:r>
            <a:rPr lang="en-US" b="0" i="0" dirty="0" smtClean="0"/>
            <a:t>Hypertext document</a:t>
          </a:r>
          <a:endParaRPr lang="uk-UA" dirty="0"/>
        </a:p>
      </dgm:t>
    </dgm:pt>
    <dgm:pt modelId="{F9C1B6B3-CB8C-48C9-A9EC-CB54BA4B8F82}" type="parTrans" cxnId="{034FACC0-9125-4247-8127-42519811959F}">
      <dgm:prSet/>
      <dgm:spPr/>
      <dgm:t>
        <a:bodyPr/>
        <a:lstStyle/>
        <a:p>
          <a:endParaRPr lang="uk-UA"/>
        </a:p>
      </dgm:t>
    </dgm:pt>
    <dgm:pt modelId="{CBAE10AE-0739-4729-BD3A-67CEF63023B2}" type="sibTrans" cxnId="{034FACC0-9125-4247-8127-42519811959F}">
      <dgm:prSet/>
      <dgm:spPr/>
      <dgm:t>
        <a:bodyPr/>
        <a:lstStyle/>
        <a:p>
          <a:endParaRPr lang="uk-UA"/>
        </a:p>
      </dgm:t>
    </dgm:pt>
    <dgm:pt modelId="{1A96E818-E9D9-4341-9E09-FF3446AF78BE}">
      <dgm:prSet phldrT="[Текст]" custT="1"/>
      <dgm:spPr/>
      <dgm:t>
        <a:bodyPr/>
        <a:lstStyle/>
        <a:p>
          <a:pPr rtl="0"/>
          <a:r>
            <a:rPr lang="en-US" sz="2300" b="1" i="0" dirty="0" smtClean="0"/>
            <a:t>static </a:t>
          </a:r>
        </a:p>
        <a:p>
          <a:pPr rtl="0"/>
          <a:r>
            <a:rPr lang="en-US" sz="2100" b="0" i="0" dirty="0" smtClean="0"/>
            <a:t>(prepared and stored in advance)</a:t>
          </a:r>
          <a:endParaRPr lang="uk-UA" sz="2100" dirty="0"/>
        </a:p>
      </dgm:t>
    </dgm:pt>
    <dgm:pt modelId="{F89CA0A6-CEC0-40B9-B7B1-B1DC8B38BD04}" type="parTrans" cxnId="{5CB571CA-AFF8-4206-8794-03E9A177C4E5}">
      <dgm:prSet/>
      <dgm:spPr/>
      <dgm:t>
        <a:bodyPr/>
        <a:lstStyle/>
        <a:p>
          <a:endParaRPr lang="uk-UA"/>
        </a:p>
      </dgm:t>
    </dgm:pt>
    <dgm:pt modelId="{5B82BC19-60C5-4625-BFE8-3D62621E0861}" type="sibTrans" cxnId="{5CB571CA-AFF8-4206-8794-03E9A177C4E5}">
      <dgm:prSet/>
      <dgm:spPr/>
      <dgm:t>
        <a:bodyPr/>
        <a:lstStyle/>
        <a:p>
          <a:endParaRPr lang="uk-UA"/>
        </a:p>
      </dgm:t>
    </dgm:pt>
    <dgm:pt modelId="{69364F9C-41C7-46F9-9AEF-D1ABB67C11B5}">
      <dgm:prSet phldrT="[Текст]" custT="1"/>
      <dgm:spPr/>
      <dgm:t>
        <a:bodyPr/>
        <a:lstStyle/>
        <a:p>
          <a:pPr rtl="0"/>
          <a:r>
            <a:rPr lang="en-US" sz="2300" b="1" i="0" dirty="0" smtClean="0"/>
            <a:t>dynamic </a:t>
          </a:r>
        </a:p>
        <a:p>
          <a:pPr rtl="0"/>
          <a:r>
            <a:rPr lang="en-US" sz="2100" b="0" i="0" dirty="0" smtClean="0"/>
            <a:t>(continually changing in response to user input, such as </a:t>
          </a:r>
          <a:r>
            <a:rPr lang="en-US" sz="2100" b="0" i="0" u="none" dirty="0" smtClean="0"/>
            <a:t>dynamic web pages</a:t>
          </a:r>
          <a:r>
            <a:rPr lang="en-US" sz="2100" b="0" i="0" dirty="0" smtClean="0"/>
            <a:t>)</a:t>
          </a:r>
          <a:endParaRPr lang="uk-UA" sz="2100" dirty="0"/>
        </a:p>
      </dgm:t>
    </dgm:pt>
    <dgm:pt modelId="{FFBDBAF5-8B74-45E2-BB0E-22BC95CA34FF}" type="parTrans" cxnId="{0AE47024-5B2B-48C0-9EC1-D297A29402DB}">
      <dgm:prSet/>
      <dgm:spPr/>
      <dgm:t>
        <a:bodyPr/>
        <a:lstStyle/>
        <a:p>
          <a:endParaRPr lang="uk-UA"/>
        </a:p>
      </dgm:t>
    </dgm:pt>
    <dgm:pt modelId="{08422AB8-CE3A-4DA1-9226-42DDAD4B8551}" type="sibTrans" cxnId="{0AE47024-5B2B-48C0-9EC1-D297A29402DB}">
      <dgm:prSet/>
      <dgm:spPr/>
      <dgm:t>
        <a:bodyPr/>
        <a:lstStyle/>
        <a:p>
          <a:endParaRPr lang="uk-UA"/>
        </a:p>
      </dgm:t>
    </dgm:pt>
    <dgm:pt modelId="{DC93C2D7-07C1-472B-B405-C1BB8A6E230E}" type="pres">
      <dgm:prSet presAssocID="{D610D0B5-CF9E-4A51-8475-93E996ED901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CDEB80-64E3-45FA-854B-1E2D9E5AF3C2}" type="pres">
      <dgm:prSet presAssocID="{03C6EAD8-61E9-4343-BD37-25D6131F92CF}" presName="root" presStyleCnt="0"/>
      <dgm:spPr/>
    </dgm:pt>
    <dgm:pt modelId="{FA287B4C-3EC9-40CF-A613-05A05AFEEF37}" type="pres">
      <dgm:prSet presAssocID="{03C6EAD8-61E9-4343-BD37-25D6131F92CF}" presName="rootComposite" presStyleCnt="0"/>
      <dgm:spPr/>
    </dgm:pt>
    <dgm:pt modelId="{7B962B4F-4ECC-4030-9F34-93026C98E042}" type="pres">
      <dgm:prSet presAssocID="{03C6EAD8-61E9-4343-BD37-25D6131F92CF}" presName="rootText" presStyleLbl="node1" presStyleIdx="0" presStyleCnt="1" custScaleX="72551" custLinFactNeighborX="-41983" custLinFactNeighborY="8039"/>
      <dgm:spPr/>
      <dgm:t>
        <a:bodyPr/>
        <a:lstStyle/>
        <a:p>
          <a:endParaRPr lang="uk-UA"/>
        </a:p>
      </dgm:t>
    </dgm:pt>
    <dgm:pt modelId="{7B5F4010-C465-4425-9337-103017623929}" type="pres">
      <dgm:prSet presAssocID="{03C6EAD8-61E9-4343-BD37-25D6131F92CF}" presName="rootConnector" presStyleLbl="node1" presStyleIdx="0" presStyleCnt="1"/>
      <dgm:spPr/>
    </dgm:pt>
    <dgm:pt modelId="{00BA203A-7523-421F-906C-392BAF015563}" type="pres">
      <dgm:prSet presAssocID="{03C6EAD8-61E9-4343-BD37-25D6131F92CF}" presName="childShape" presStyleCnt="0"/>
      <dgm:spPr/>
    </dgm:pt>
    <dgm:pt modelId="{88431043-C86B-46A6-8613-C8712A24A880}" type="pres">
      <dgm:prSet presAssocID="{F89CA0A6-CEC0-40B9-B7B1-B1DC8B38BD04}" presName="Name13" presStyleLbl="parChTrans1D2" presStyleIdx="0" presStyleCnt="2"/>
      <dgm:spPr/>
    </dgm:pt>
    <dgm:pt modelId="{5779B65D-BC07-4887-AAA9-E1B05C574610}" type="pres">
      <dgm:prSet presAssocID="{1A96E818-E9D9-4341-9E09-FF3446AF78BE}" presName="childText" presStyleLbl="bgAcc1" presStyleIdx="0" presStyleCnt="2" custScaleX="113269" custLinFactX="21965" custLinFactNeighborX="100000" custLinFactNeighborY="-4506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CF8243B5-12B5-49D2-9008-A3BB9B9ED782}" type="pres">
      <dgm:prSet presAssocID="{FFBDBAF5-8B74-45E2-BB0E-22BC95CA34FF}" presName="Name13" presStyleLbl="parChTrans1D2" presStyleIdx="1" presStyleCnt="2"/>
      <dgm:spPr/>
    </dgm:pt>
    <dgm:pt modelId="{D69EB67A-F8F4-444B-B110-7EC1347EB459}" type="pres">
      <dgm:prSet presAssocID="{69364F9C-41C7-46F9-9AEF-D1ABB67C11B5}" presName="childText" presStyleLbl="bgAcc1" presStyleIdx="1" presStyleCnt="2" custScaleX="195735" custLinFactNeighborX="-48148" custLinFactNeighborY="-3140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D0C26861-3CD1-45D2-92D5-CB6CA42DAA2A}" type="presOf" srcId="{69364F9C-41C7-46F9-9AEF-D1ABB67C11B5}" destId="{D69EB67A-F8F4-444B-B110-7EC1347EB459}" srcOrd="0" destOrd="0" presId="urn:microsoft.com/office/officeart/2005/8/layout/hierarchy3"/>
    <dgm:cxn modelId="{034FACC0-9125-4247-8127-42519811959F}" srcId="{D610D0B5-CF9E-4A51-8475-93E996ED901A}" destId="{03C6EAD8-61E9-4343-BD37-25D6131F92CF}" srcOrd="0" destOrd="0" parTransId="{F9C1B6B3-CB8C-48C9-A9EC-CB54BA4B8F82}" sibTransId="{CBAE10AE-0739-4729-BD3A-67CEF63023B2}"/>
    <dgm:cxn modelId="{9658B494-92A0-412D-AA9B-6D9C5D3CE0B1}" type="presOf" srcId="{F89CA0A6-CEC0-40B9-B7B1-B1DC8B38BD04}" destId="{88431043-C86B-46A6-8613-C8712A24A880}" srcOrd="0" destOrd="0" presId="urn:microsoft.com/office/officeart/2005/8/layout/hierarchy3"/>
    <dgm:cxn modelId="{0AE47024-5B2B-48C0-9EC1-D297A29402DB}" srcId="{03C6EAD8-61E9-4343-BD37-25D6131F92CF}" destId="{69364F9C-41C7-46F9-9AEF-D1ABB67C11B5}" srcOrd="1" destOrd="0" parTransId="{FFBDBAF5-8B74-45E2-BB0E-22BC95CA34FF}" sibTransId="{08422AB8-CE3A-4DA1-9226-42DDAD4B8551}"/>
    <dgm:cxn modelId="{AEB56779-8356-45D1-8FB4-83ACB9C32931}" type="presOf" srcId="{03C6EAD8-61E9-4343-BD37-25D6131F92CF}" destId="{7B962B4F-4ECC-4030-9F34-93026C98E042}" srcOrd="0" destOrd="0" presId="urn:microsoft.com/office/officeart/2005/8/layout/hierarchy3"/>
    <dgm:cxn modelId="{35882D34-1D49-42F3-AF9F-62DBCE42F919}" type="presOf" srcId="{03C6EAD8-61E9-4343-BD37-25D6131F92CF}" destId="{7B5F4010-C465-4425-9337-103017623929}" srcOrd="1" destOrd="0" presId="urn:microsoft.com/office/officeart/2005/8/layout/hierarchy3"/>
    <dgm:cxn modelId="{C2703309-D366-4DE4-98B6-64BEDBC762C8}" type="presOf" srcId="{1A96E818-E9D9-4341-9E09-FF3446AF78BE}" destId="{5779B65D-BC07-4887-AAA9-E1B05C574610}" srcOrd="0" destOrd="0" presId="urn:microsoft.com/office/officeart/2005/8/layout/hierarchy3"/>
    <dgm:cxn modelId="{58C0B724-78A1-4C22-A38A-2B749D94F918}" type="presOf" srcId="{FFBDBAF5-8B74-45E2-BB0E-22BC95CA34FF}" destId="{CF8243B5-12B5-49D2-9008-A3BB9B9ED782}" srcOrd="0" destOrd="0" presId="urn:microsoft.com/office/officeart/2005/8/layout/hierarchy3"/>
    <dgm:cxn modelId="{5CB571CA-AFF8-4206-8794-03E9A177C4E5}" srcId="{03C6EAD8-61E9-4343-BD37-25D6131F92CF}" destId="{1A96E818-E9D9-4341-9E09-FF3446AF78BE}" srcOrd="0" destOrd="0" parTransId="{F89CA0A6-CEC0-40B9-B7B1-B1DC8B38BD04}" sibTransId="{5B82BC19-60C5-4625-BFE8-3D62621E0861}"/>
    <dgm:cxn modelId="{AEC83F63-A2EC-403B-9F47-006124A3B781}" type="presOf" srcId="{D610D0B5-CF9E-4A51-8475-93E996ED901A}" destId="{DC93C2D7-07C1-472B-B405-C1BB8A6E230E}" srcOrd="0" destOrd="0" presId="urn:microsoft.com/office/officeart/2005/8/layout/hierarchy3"/>
    <dgm:cxn modelId="{3ED61720-2E61-4E7F-9189-A6B32B1CD933}" type="presParOf" srcId="{DC93C2D7-07C1-472B-B405-C1BB8A6E230E}" destId="{9ACDEB80-64E3-45FA-854B-1E2D9E5AF3C2}" srcOrd="0" destOrd="0" presId="urn:microsoft.com/office/officeart/2005/8/layout/hierarchy3"/>
    <dgm:cxn modelId="{9857CBED-15B6-45DB-9FB9-9C35458E7961}" type="presParOf" srcId="{9ACDEB80-64E3-45FA-854B-1E2D9E5AF3C2}" destId="{FA287B4C-3EC9-40CF-A613-05A05AFEEF37}" srcOrd="0" destOrd="0" presId="urn:microsoft.com/office/officeart/2005/8/layout/hierarchy3"/>
    <dgm:cxn modelId="{C8E22177-4306-4893-B3AE-2F91FEC87944}" type="presParOf" srcId="{FA287B4C-3EC9-40CF-A613-05A05AFEEF37}" destId="{7B962B4F-4ECC-4030-9F34-93026C98E042}" srcOrd="0" destOrd="0" presId="urn:microsoft.com/office/officeart/2005/8/layout/hierarchy3"/>
    <dgm:cxn modelId="{2BE4275C-B050-421C-B7F9-DE039DC7C97B}" type="presParOf" srcId="{FA287B4C-3EC9-40CF-A613-05A05AFEEF37}" destId="{7B5F4010-C465-4425-9337-103017623929}" srcOrd="1" destOrd="0" presId="urn:microsoft.com/office/officeart/2005/8/layout/hierarchy3"/>
    <dgm:cxn modelId="{7A32DAE6-858F-4AC8-8496-1C661BD222A7}" type="presParOf" srcId="{9ACDEB80-64E3-45FA-854B-1E2D9E5AF3C2}" destId="{00BA203A-7523-421F-906C-392BAF015563}" srcOrd="1" destOrd="0" presId="urn:microsoft.com/office/officeart/2005/8/layout/hierarchy3"/>
    <dgm:cxn modelId="{B08A034F-2094-4181-8DAF-5060CC561756}" type="presParOf" srcId="{00BA203A-7523-421F-906C-392BAF015563}" destId="{88431043-C86B-46A6-8613-C8712A24A880}" srcOrd="0" destOrd="0" presId="urn:microsoft.com/office/officeart/2005/8/layout/hierarchy3"/>
    <dgm:cxn modelId="{BA8434E3-18B2-4392-BC11-BAD6B07E4DEC}" type="presParOf" srcId="{00BA203A-7523-421F-906C-392BAF015563}" destId="{5779B65D-BC07-4887-AAA9-E1B05C574610}" srcOrd="1" destOrd="0" presId="urn:microsoft.com/office/officeart/2005/8/layout/hierarchy3"/>
    <dgm:cxn modelId="{693F91A1-9F0D-46E5-B5E9-4D6CC97BA066}" type="presParOf" srcId="{00BA203A-7523-421F-906C-392BAF015563}" destId="{CF8243B5-12B5-49D2-9008-A3BB9B9ED782}" srcOrd="2" destOrd="0" presId="urn:microsoft.com/office/officeart/2005/8/layout/hierarchy3"/>
    <dgm:cxn modelId="{C66CEB24-2CEB-472F-90FD-0A8AF4D7F865}" type="presParOf" srcId="{00BA203A-7523-421F-906C-392BAF015563}" destId="{D69EB67A-F8F4-444B-B110-7EC1347EB459}" srcOrd="3" destOrd="0" presId="urn:microsoft.com/office/officeart/2005/8/layout/hierarchy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2FC66F-41C3-4999-A96B-8AB1DF51E59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565FD2D2-85D4-44A5-96DB-CFF8F28D1C89}">
      <dgm:prSet phldrT="[Текст]"/>
      <dgm:spPr/>
      <dgm:t>
        <a:bodyPr/>
        <a:lstStyle/>
        <a:p>
          <a:pPr rtl="0"/>
          <a:r>
            <a:rPr lang="en-US" b="0" i="0" u="none" dirty="0" smtClean="0"/>
            <a:t>World Wide Web</a:t>
          </a:r>
          <a:endParaRPr lang="uk-UA" dirty="0"/>
        </a:p>
      </dgm:t>
    </dgm:pt>
    <dgm:pt modelId="{98321EB0-CC1D-4D73-B8AE-A453ADBBB862}" type="parTrans" cxnId="{4BA83717-7F13-42CE-BF03-E7AB48D5A151}">
      <dgm:prSet/>
      <dgm:spPr/>
      <dgm:t>
        <a:bodyPr/>
        <a:lstStyle/>
        <a:p>
          <a:endParaRPr lang="uk-UA"/>
        </a:p>
      </dgm:t>
    </dgm:pt>
    <dgm:pt modelId="{F0678E91-44D2-4D7F-9B5E-1E3EBEF7131D}" type="sibTrans" cxnId="{4BA83717-7F13-42CE-BF03-E7AB48D5A151}">
      <dgm:prSet/>
      <dgm:spPr/>
      <dgm:t>
        <a:bodyPr/>
        <a:lstStyle/>
        <a:p>
          <a:endParaRPr lang="uk-UA"/>
        </a:p>
      </dgm:t>
    </dgm:pt>
    <dgm:pt modelId="{D4B5C802-A271-4927-B690-937A85B1593F}">
      <dgm:prSet phldrT="[Текст]"/>
      <dgm:spPr/>
      <dgm:t>
        <a:bodyPr/>
        <a:lstStyle/>
        <a:p>
          <a:pPr rtl="0"/>
          <a:r>
            <a:rPr lang="en-US" b="0" i="0" u="none" dirty="0" err="1" smtClean="0"/>
            <a:t>Xanadu</a:t>
          </a:r>
          <a:endParaRPr lang="uk-UA" dirty="0"/>
        </a:p>
      </dgm:t>
    </dgm:pt>
    <dgm:pt modelId="{722CD887-164D-444E-A26F-121CE371CE57}" type="parTrans" cxnId="{1FAAD334-9F4C-4B8A-A41C-235F978B718A}">
      <dgm:prSet/>
      <dgm:spPr/>
      <dgm:t>
        <a:bodyPr/>
        <a:lstStyle/>
        <a:p>
          <a:endParaRPr lang="uk-UA"/>
        </a:p>
      </dgm:t>
    </dgm:pt>
    <dgm:pt modelId="{2AFC4901-6B4E-4604-B8B5-A4C145B387FF}" type="sibTrans" cxnId="{1FAAD334-9F4C-4B8A-A41C-235F978B718A}">
      <dgm:prSet/>
      <dgm:spPr/>
      <dgm:t>
        <a:bodyPr/>
        <a:lstStyle/>
        <a:p>
          <a:endParaRPr lang="uk-UA"/>
        </a:p>
      </dgm:t>
    </dgm:pt>
    <dgm:pt modelId="{AE0ECEE1-0EAC-4B51-93D7-9F0A77EA6BF2}">
      <dgm:prSet phldrT="[Текст]"/>
      <dgm:spPr/>
      <dgm:t>
        <a:bodyPr/>
        <a:lstStyle/>
        <a:p>
          <a:pPr rtl="0"/>
          <a:r>
            <a:rPr lang="en-US" b="0" i="0" u="none" dirty="0" smtClean="0"/>
            <a:t>Hypertext Editing System</a:t>
          </a:r>
          <a:endParaRPr lang="uk-UA" dirty="0"/>
        </a:p>
      </dgm:t>
    </dgm:pt>
    <dgm:pt modelId="{05712689-A729-4D0A-86B1-8EC46ADCEFAE}" type="parTrans" cxnId="{C65BBF77-75A0-47BA-8622-AB6F65F11F7D}">
      <dgm:prSet/>
      <dgm:spPr/>
      <dgm:t>
        <a:bodyPr/>
        <a:lstStyle/>
        <a:p>
          <a:endParaRPr lang="uk-UA"/>
        </a:p>
      </dgm:t>
    </dgm:pt>
    <dgm:pt modelId="{42447385-0188-4F93-B52E-C632F6AE0C07}" type="sibTrans" cxnId="{C65BBF77-75A0-47BA-8622-AB6F65F11F7D}">
      <dgm:prSet/>
      <dgm:spPr/>
      <dgm:t>
        <a:bodyPr/>
        <a:lstStyle/>
        <a:p>
          <a:endParaRPr lang="uk-UA"/>
        </a:p>
      </dgm:t>
    </dgm:pt>
    <dgm:pt modelId="{C0E25937-0F37-4200-BDFD-A4BC3DEA35FE}">
      <dgm:prSet phldrT="[Текст]"/>
      <dgm:spPr/>
      <dgm:t>
        <a:bodyPr/>
        <a:lstStyle/>
        <a:p>
          <a:r>
            <a:rPr lang="en-US" dirty="0" smtClean="0"/>
            <a:t> </a:t>
          </a:r>
          <a:endParaRPr lang="uk-UA" dirty="0"/>
        </a:p>
      </dgm:t>
    </dgm:pt>
    <dgm:pt modelId="{F3CD63E1-398A-4256-9AE2-E843F5870B72}" type="parTrans" cxnId="{742227DE-DE42-4A69-A4BE-3A732B54DA90}">
      <dgm:prSet/>
      <dgm:spPr/>
      <dgm:t>
        <a:bodyPr/>
        <a:lstStyle/>
        <a:p>
          <a:endParaRPr lang="uk-UA"/>
        </a:p>
      </dgm:t>
    </dgm:pt>
    <dgm:pt modelId="{7C240419-9444-4AF4-BAE3-C60F253186AD}" type="sibTrans" cxnId="{742227DE-DE42-4A69-A4BE-3A732B54DA90}">
      <dgm:prSet/>
      <dgm:spPr/>
      <dgm:t>
        <a:bodyPr/>
        <a:lstStyle/>
        <a:p>
          <a:endParaRPr lang="uk-UA"/>
        </a:p>
      </dgm:t>
    </dgm:pt>
    <dgm:pt modelId="{8728CE8B-3152-47FA-B815-C2F08D34D098}">
      <dgm:prSet phldrT="[Текст]"/>
      <dgm:spPr/>
      <dgm:t>
        <a:bodyPr/>
        <a:lstStyle/>
        <a:p>
          <a:pPr rtl="0"/>
          <a:r>
            <a:rPr lang="en-US" b="0" i="0" u="none" dirty="0" smtClean="0"/>
            <a:t>Information Presentation Facility</a:t>
          </a:r>
          <a:endParaRPr lang="uk-UA" dirty="0"/>
        </a:p>
      </dgm:t>
    </dgm:pt>
    <dgm:pt modelId="{5E38948C-F1FB-4737-96DF-7234D5A45A4D}" type="parTrans" cxnId="{95B8904B-0460-42BA-AA26-038A8E63774B}">
      <dgm:prSet/>
      <dgm:spPr/>
      <dgm:t>
        <a:bodyPr/>
        <a:lstStyle/>
        <a:p>
          <a:endParaRPr lang="uk-UA"/>
        </a:p>
      </dgm:t>
    </dgm:pt>
    <dgm:pt modelId="{22272605-8F11-4A98-9983-CD4CA5819455}" type="sibTrans" cxnId="{95B8904B-0460-42BA-AA26-038A8E63774B}">
      <dgm:prSet/>
      <dgm:spPr/>
      <dgm:t>
        <a:bodyPr/>
        <a:lstStyle/>
        <a:p>
          <a:endParaRPr lang="uk-UA"/>
        </a:p>
      </dgm:t>
    </dgm:pt>
    <dgm:pt modelId="{06786A64-7856-4F20-972E-FD2134941247}">
      <dgm:prSet phldrT="[Текст]"/>
      <dgm:spPr/>
      <dgm:t>
        <a:bodyPr/>
        <a:lstStyle/>
        <a:p>
          <a:pPr rtl="0"/>
          <a:r>
            <a:rPr lang="en-US" b="0" i="0" u="none" dirty="0" smtClean="0"/>
            <a:t>Electronic Document System</a:t>
          </a:r>
          <a:endParaRPr lang="uk-UA" dirty="0"/>
        </a:p>
      </dgm:t>
    </dgm:pt>
    <dgm:pt modelId="{15C9B87D-9908-49F9-ABEA-8144B1DA8579}" type="parTrans" cxnId="{49669454-F649-4538-95E6-B4C9E7BFF0B3}">
      <dgm:prSet/>
      <dgm:spPr/>
      <dgm:t>
        <a:bodyPr/>
        <a:lstStyle/>
        <a:p>
          <a:endParaRPr lang="uk-UA"/>
        </a:p>
      </dgm:t>
    </dgm:pt>
    <dgm:pt modelId="{C31933A9-3B1B-4BFB-AB71-EA30EC86EBAD}" type="sibTrans" cxnId="{49669454-F649-4538-95E6-B4C9E7BFF0B3}">
      <dgm:prSet/>
      <dgm:spPr/>
      <dgm:t>
        <a:bodyPr/>
        <a:lstStyle/>
        <a:p>
          <a:endParaRPr lang="uk-UA"/>
        </a:p>
      </dgm:t>
    </dgm:pt>
    <dgm:pt modelId="{D5385714-0DE9-4044-99DC-8DFBE341F777}">
      <dgm:prSet phldrT="[Текст]"/>
      <dgm:spPr/>
      <dgm:t>
        <a:bodyPr/>
        <a:lstStyle/>
        <a:p>
          <a:r>
            <a:rPr lang="en-US" dirty="0" smtClean="0"/>
            <a:t>  </a:t>
          </a:r>
          <a:endParaRPr lang="uk-UA" dirty="0"/>
        </a:p>
      </dgm:t>
    </dgm:pt>
    <dgm:pt modelId="{C3A90F49-B8F0-4190-B90E-75B6FC2E287E}" type="parTrans" cxnId="{59331511-D5A1-419C-948A-ED52E8E2AD0B}">
      <dgm:prSet/>
      <dgm:spPr/>
      <dgm:t>
        <a:bodyPr/>
        <a:lstStyle/>
        <a:p>
          <a:endParaRPr lang="uk-UA"/>
        </a:p>
      </dgm:t>
    </dgm:pt>
    <dgm:pt modelId="{5473E9E0-4FFB-41FB-A095-EFE0782F6993}" type="sibTrans" cxnId="{59331511-D5A1-419C-948A-ED52E8E2AD0B}">
      <dgm:prSet/>
      <dgm:spPr/>
      <dgm:t>
        <a:bodyPr/>
        <a:lstStyle/>
        <a:p>
          <a:endParaRPr lang="uk-UA"/>
        </a:p>
      </dgm:t>
    </dgm:pt>
    <dgm:pt modelId="{A22FF479-0376-4228-B4A1-BE38604D2EB6}">
      <dgm:prSet phldrT="[Текст]"/>
      <dgm:spPr/>
      <dgm:t>
        <a:bodyPr/>
        <a:lstStyle/>
        <a:p>
          <a:pPr rtl="0"/>
          <a:r>
            <a:rPr lang="en-US" b="0" i="0" u="none" dirty="0" smtClean="0"/>
            <a:t>HyperCard</a:t>
          </a:r>
          <a:endParaRPr lang="uk-UA" dirty="0"/>
        </a:p>
      </dgm:t>
    </dgm:pt>
    <dgm:pt modelId="{69B295DD-8F49-4179-9144-8BAEA424E4B7}" type="parTrans" cxnId="{2936EC9F-2104-4179-A711-93C16EBD8C19}">
      <dgm:prSet/>
      <dgm:spPr/>
      <dgm:t>
        <a:bodyPr/>
        <a:lstStyle/>
        <a:p>
          <a:endParaRPr lang="uk-UA"/>
        </a:p>
      </dgm:t>
    </dgm:pt>
    <dgm:pt modelId="{F9AF4FF3-8F2F-46B4-8D29-D0D6916FD9B2}" type="sibTrans" cxnId="{2936EC9F-2104-4179-A711-93C16EBD8C19}">
      <dgm:prSet/>
      <dgm:spPr/>
      <dgm:t>
        <a:bodyPr/>
        <a:lstStyle/>
        <a:p>
          <a:endParaRPr lang="uk-UA"/>
        </a:p>
      </dgm:t>
    </dgm:pt>
    <dgm:pt modelId="{666B2F00-8695-4016-A40A-555F2AA3C048}">
      <dgm:prSet phldrT="[Текст]"/>
      <dgm:spPr/>
      <dgm:t>
        <a:bodyPr/>
        <a:lstStyle/>
        <a:p>
          <a:pPr rtl="0"/>
          <a:r>
            <a:rPr lang="en-US" b="0" i="0" u="none" dirty="0" smtClean="0"/>
            <a:t>Inter media</a:t>
          </a:r>
          <a:endParaRPr lang="uk-UA" dirty="0"/>
        </a:p>
      </dgm:t>
    </dgm:pt>
    <dgm:pt modelId="{B0F05E5E-A5CB-4FB6-BB92-C93797DBC929}" type="parTrans" cxnId="{ABD4ADBC-91EA-4C51-83AF-96B39C4FDC20}">
      <dgm:prSet/>
      <dgm:spPr/>
      <dgm:t>
        <a:bodyPr/>
        <a:lstStyle/>
        <a:p>
          <a:endParaRPr lang="uk-UA"/>
        </a:p>
      </dgm:t>
    </dgm:pt>
    <dgm:pt modelId="{478F8FFE-7587-4621-816D-7074D570A1CC}" type="sibTrans" cxnId="{ABD4ADBC-91EA-4C51-83AF-96B39C4FDC20}">
      <dgm:prSet/>
      <dgm:spPr/>
      <dgm:t>
        <a:bodyPr/>
        <a:lstStyle/>
        <a:p>
          <a:endParaRPr lang="uk-UA"/>
        </a:p>
      </dgm:t>
    </dgm:pt>
    <dgm:pt modelId="{C432F504-373C-4F8A-9F1B-6BF2D4726856}">
      <dgm:prSet phldrT="[Текст]"/>
      <dgm:spPr/>
      <dgm:t>
        <a:bodyPr/>
        <a:lstStyle/>
        <a:p>
          <a:r>
            <a:rPr lang="en-US" b="0" i="0" u="none" dirty="0" smtClean="0"/>
            <a:t>Wikis</a:t>
          </a:r>
          <a:endParaRPr lang="uk-UA" dirty="0"/>
        </a:p>
      </dgm:t>
    </dgm:pt>
    <dgm:pt modelId="{5276C33E-9367-430D-A44E-F940A4611C58}" type="parTrans" cxnId="{73478702-4F57-4E26-8385-AC855A7BA30E}">
      <dgm:prSet/>
      <dgm:spPr/>
      <dgm:t>
        <a:bodyPr/>
        <a:lstStyle/>
        <a:p>
          <a:endParaRPr lang="uk-UA"/>
        </a:p>
      </dgm:t>
    </dgm:pt>
    <dgm:pt modelId="{E3295D0B-A3A1-43F6-8928-B1DE2EB9B2E0}" type="sibTrans" cxnId="{73478702-4F57-4E26-8385-AC855A7BA30E}">
      <dgm:prSet/>
      <dgm:spPr/>
      <dgm:t>
        <a:bodyPr/>
        <a:lstStyle/>
        <a:p>
          <a:endParaRPr lang="uk-UA"/>
        </a:p>
      </dgm:t>
    </dgm:pt>
    <dgm:pt modelId="{17ECE852-64BB-4FF1-AE82-D6CB2B3A8FEE}">
      <dgm:prSet phldrT="[Текст]"/>
      <dgm:spPr/>
      <dgm:t>
        <a:bodyPr/>
        <a:lstStyle/>
        <a:p>
          <a:r>
            <a:rPr lang="en-US" b="0" i="0" u="none" dirty="0" smtClean="0"/>
            <a:t>Adobe's Portable Document Format</a:t>
          </a:r>
          <a:endParaRPr lang="uk-UA" dirty="0"/>
        </a:p>
      </dgm:t>
    </dgm:pt>
    <dgm:pt modelId="{6563BA61-2841-41E0-9CE1-70A735D96E71}" type="parTrans" cxnId="{A8FB2545-0C63-47A4-8557-0F462F14486A}">
      <dgm:prSet/>
      <dgm:spPr/>
      <dgm:t>
        <a:bodyPr/>
        <a:lstStyle/>
        <a:p>
          <a:endParaRPr lang="uk-UA"/>
        </a:p>
      </dgm:t>
    </dgm:pt>
    <dgm:pt modelId="{3FBFD030-484C-48F5-A2D8-C8B74FDCEF6C}" type="sibTrans" cxnId="{A8FB2545-0C63-47A4-8557-0F462F14486A}">
      <dgm:prSet/>
      <dgm:spPr/>
      <dgm:t>
        <a:bodyPr/>
        <a:lstStyle/>
        <a:p>
          <a:endParaRPr lang="uk-UA"/>
        </a:p>
      </dgm:t>
    </dgm:pt>
    <dgm:pt modelId="{A845581F-A2AB-4755-8062-F0ADE8346920}">
      <dgm:prSet phldrT="[Текст]"/>
      <dgm:spPr/>
      <dgm:t>
        <a:bodyPr/>
        <a:lstStyle/>
        <a:p>
          <a:r>
            <a:rPr lang="en-US" b="0" i="0" u="none" dirty="0" smtClean="0"/>
            <a:t>Windows Help</a:t>
          </a:r>
          <a:endParaRPr lang="uk-UA" dirty="0"/>
        </a:p>
      </dgm:t>
    </dgm:pt>
    <dgm:pt modelId="{81EA644E-8C0D-4D7F-B870-5736FD27A163}" type="parTrans" cxnId="{1E84EACE-6C93-48DB-AEA4-058974294F45}">
      <dgm:prSet/>
      <dgm:spPr/>
      <dgm:t>
        <a:bodyPr/>
        <a:lstStyle/>
        <a:p>
          <a:endParaRPr lang="uk-UA"/>
        </a:p>
      </dgm:t>
    </dgm:pt>
    <dgm:pt modelId="{2F1CCCC2-8A5E-4F1D-8C32-D13541986D5B}" type="sibTrans" cxnId="{1E84EACE-6C93-48DB-AEA4-058974294F45}">
      <dgm:prSet/>
      <dgm:spPr/>
      <dgm:t>
        <a:bodyPr/>
        <a:lstStyle/>
        <a:p>
          <a:endParaRPr lang="uk-UA"/>
        </a:p>
      </dgm:t>
    </dgm:pt>
    <dgm:pt modelId="{94A26F74-0F0D-42DA-8E00-70A83FE8C182}">
      <dgm:prSet phldrT="[Текст]"/>
      <dgm:spPr/>
      <dgm:t>
        <a:bodyPr/>
        <a:lstStyle/>
        <a:p>
          <a:r>
            <a:rPr lang="en-US" b="0" i="0" u="none" smtClean="0"/>
            <a:t>PaperKiller</a:t>
          </a:r>
          <a:endParaRPr lang="uk-UA" dirty="0"/>
        </a:p>
      </dgm:t>
    </dgm:pt>
    <dgm:pt modelId="{44F00452-F6F9-4EE9-B0C8-D16C38209192}" type="parTrans" cxnId="{4446522F-AA28-4EBA-A63A-39C1600216B9}">
      <dgm:prSet/>
      <dgm:spPr/>
      <dgm:t>
        <a:bodyPr/>
        <a:lstStyle/>
        <a:p>
          <a:endParaRPr lang="uk-UA"/>
        </a:p>
      </dgm:t>
    </dgm:pt>
    <dgm:pt modelId="{CDCCB4D5-031F-427B-9381-9B7C08E08F02}" type="sibTrans" cxnId="{4446522F-AA28-4EBA-A63A-39C1600216B9}">
      <dgm:prSet/>
      <dgm:spPr/>
      <dgm:t>
        <a:bodyPr/>
        <a:lstStyle/>
        <a:p>
          <a:endParaRPr lang="uk-UA"/>
        </a:p>
      </dgm:t>
    </dgm:pt>
    <dgm:pt modelId="{D1A9EB4A-77E7-4D6E-A8B9-4C49163A8C3C}" type="pres">
      <dgm:prSet presAssocID="{8E2FC66F-41C3-4999-A96B-8AB1DF51E59E}" presName="linearFlow" presStyleCnt="0">
        <dgm:presLayoutVars>
          <dgm:dir/>
          <dgm:animLvl val="lvl"/>
          <dgm:resizeHandles val="exact"/>
        </dgm:presLayoutVars>
      </dgm:prSet>
      <dgm:spPr/>
    </dgm:pt>
    <dgm:pt modelId="{CE5B09A8-B356-488E-BF23-FAA134CD2023}" type="pres">
      <dgm:prSet presAssocID="{565FD2D2-85D4-44A5-96DB-CFF8F28D1C89}" presName="composite" presStyleCnt="0"/>
      <dgm:spPr/>
    </dgm:pt>
    <dgm:pt modelId="{6EAE04A2-3736-4D6A-91B7-715B808F02BB}" type="pres">
      <dgm:prSet presAssocID="{565FD2D2-85D4-44A5-96DB-CFF8F28D1C8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D81D4B54-F162-4B24-B938-2A27417DA40F}" type="pres">
      <dgm:prSet presAssocID="{565FD2D2-85D4-44A5-96DB-CFF8F28D1C8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8C256AF6-D062-4009-9709-1B56951FE48A}" type="pres">
      <dgm:prSet presAssocID="{F0678E91-44D2-4D7F-9B5E-1E3EBEF7131D}" presName="sp" presStyleCnt="0"/>
      <dgm:spPr/>
    </dgm:pt>
    <dgm:pt modelId="{44361FAE-537B-492E-B62B-99ADCE39B166}" type="pres">
      <dgm:prSet presAssocID="{C0E25937-0F37-4200-BDFD-A4BC3DEA35FE}" presName="composite" presStyleCnt="0"/>
      <dgm:spPr/>
    </dgm:pt>
    <dgm:pt modelId="{D17229D0-C44E-4C83-A4C0-3B166B4A5B8F}" type="pres">
      <dgm:prSet presAssocID="{C0E25937-0F37-4200-BDFD-A4BC3DEA35F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20DE00C-DE53-471A-9660-4A7064FB467C}" type="pres">
      <dgm:prSet presAssocID="{C0E25937-0F37-4200-BDFD-A4BC3DEA35F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F457E349-E77E-46DA-BA2E-B5034DAEFCE0}" type="pres">
      <dgm:prSet presAssocID="{7C240419-9444-4AF4-BAE3-C60F253186AD}" presName="sp" presStyleCnt="0"/>
      <dgm:spPr/>
    </dgm:pt>
    <dgm:pt modelId="{601DF0A7-39A7-4B90-9753-0BD87B260F76}" type="pres">
      <dgm:prSet presAssocID="{D5385714-0DE9-4044-99DC-8DFBE341F777}" presName="composite" presStyleCnt="0"/>
      <dgm:spPr/>
    </dgm:pt>
    <dgm:pt modelId="{DC0C88E9-E149-4F0E-BC22-25941A1CC692}" type="pres">
      <dgm:prSet presAssocID="{D5385714-0DE9-4044-99DC-8DFBE341F77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CA70373-1826-4DAD-8D15-214C9476E17D}" type="pres">
      <dgm:prSet presAssocID="{D5385714-0DE9-4044-99DC-8DFBE341F777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2A058DA5-65F5-43CF-A5FF-D83E9EF47DE8}" type="presOf" srcId="{C432F504-373C-4F8A-9F1B-6BF2D4726856}" destId="{7CA70373-1826-4DAD-8D15-214C9476E17D}" srcOrd="0" destOrd="0" presId="urn:microsoft.com/office/officeart/2005/8/layout/chevron2"/>
    <dgm:cxn modelId="{4BA83717-7F13-42CE-BF03-E7AB48D5A151}" srcId="{8E2FC66F-41C3-4999-A96B-8AB1DF51E59E}" destId="{565FD2D2-85D4-44A5-96DB-CFF8F28D1C89}" srcOrd="0" destOrd="0" parTransId="{98321EB0-CC1D-4D73-B8AE-A453ADBBB862}" sibTransId="{F0678E91-44D2-4D7F-9B5E-1E3EBEF7131D}"/>
    <dgm:cxn modelId="{4933E490-86BC-48A4-8D00-C445DFCBFC65}" type="presOf" srcId="{565FD2D2-85D4-44A5-96DB-CFF8F28D1C89}" destId="{6EAE04A2-3736-4D6A-91B7-715B808F02BB}" srcOrd="0" destOrd="0" presId="urn:microsoft.com/office/officeart/2005/8/layout/chevron2"/>
    <dgm:cxn modelId="{B1F03306-1491-489B-9718-D7DDEEF943C7}" type="presOf" srcId="{D5385714-0DE9-4044-99DC-8DFBE341F777}" destId="{DC0C88E9-E149-4F0E-BC22-25941A1CC692}" srcOrd="0" destOrd="0" presId="urn:microsoft.com/office/officeart/2005/8/layout/chevron2"/>
    <dgm:cxn modelId="{73478702-4F57-4E26-8385-AC855A7BA30E}" srcId="{D5385714-0DE9-4044-99DC-8DFBE341F777}" destId="{C432F504-373C-4F8A-9F1B-6BF2D4726856}" srcOrd="0" destOrd="0" parTransId="{5276C33E-9367-430D-A44E-F940A4611C58}" sibTransId="{E3295D0B-A3A1-43F6-8928-B1DE2EB9B2E0}"/>
    <dgm:cxn modelId="{FC157EC4-C334-49F3-91F7-13A49EBD4D58}" type="presOf" srcId="{D4B5C802-A271-4927-B690-937A85B1593F}" destId="{D81D4B54-F162-4B24-B938-2A27417DA40F}" srcOrd="0" destOrd="0" presId="urn:microsoft.com/office/officeart/2005/8/layout/chevron2"/>
    <dgm:cxn modelId="{13EACF13-104E-408A-81D8-154449E2413B}" type="presOf" srcId="{8E2FC66F-41C3-4999-A96B-8AB1DF51E59E}" destId="{D1A9EB4A-77E7-4D6E-A8B9-4C49163A8C3C}" srcOrd="0" destOrd="0" presId="urn:microsoft.com/office/officeart/2005/8/layout/chevron2"/>
    <dgm:cxn modelId="{742227DE-DE42-4A69-A4BE-3A732B54DA90}" srcId="{8E2FC66F-41C3-4999-A96B-8AB1DF51E59E}" destId="{C0E25937-0F37-4200-BDFD-A4BC3DEA35FE}" srcOrd="1" destOrd="0" parTransId="{F3CD63E1-398A-4256-9AE2-E843F5870B72}" sibTransId="{7C240419-9444-4AF4-BAE3-C60F253186AD}"/>
    <dgm:cxn modelId="{2936EC9F-2104-4179-A711-93C16EBD8C19}" srcId="{565FD2D2-85D4-44A5-96DB-CFF8F28D1C89}" destId="{A22FF479-0376-4228-B4A1-BE38604D2EB6}" srcOrd="2" destOrd="0" parTransId="{69B295DD-8F49-4179-9144-8BAEA424E4B7}" sibTransId="{F9AF4FF3-8F2F-46B4-8D29-D0D6916FD9B2}"/>
    <dgm:cxn modelId="{08E94C5B-A4E6-455A-AB0F-D2974E1483EA}" type="presOf" srcId="{AE0ECEE1-0EAC-4B51-93D7-9F0A77EA6BF2}" destId="{D81D4B54-F162-4B24-B938-2A27417DA40F}" srcOrd="0" destOrd="1" presId="urn:microsoft.com/office/officeart/2005/8/layout/chevron2"/>
    <dgm:cxn modelId="{49CE5EB5-38C5-463C-8E92-63A649EB6AAD}" type="presOf" srcId="{A845581F-A2AB-4755-8062-F0ADE8346920}" destId="{7CA70373-1826-4DAD-8D15-214C9476E17D}" srcOrd="0" destOrd="2" presId="urn:microsoft.com/office/officeart/2005/8/layout/chevron2"/>
    <dgm:cxn modelId="{141D049E-0CEE-4874-92CE-1AC8BB7F4331}" type="presOf" srcId="{8728CE8B-3152-47FA-B815-C2F08D34D098}" destId="{C20DE00C-DE53-471A-9660-4A7064FB467C}" srcOrd="0" destOrd="0" presId="urn:microsoft.com/office/officeart/2005/8/layout/chevron2"/>
    <dgm:cxn modelId="{49669454-F649-4538-95E6-B4C9E7BFF0B3}" srcId="{C0E25937-0F37-4200-BDFD-A4BC3DEA35FE}" destId="{06786A64-7856-4F20-972E-FD2134941247}" srcOrd="1" destOrd="0" parTransId="{15C9B87D-9908-49F9-ABEA-8144B1DA8579}" sibTransId="{C31933A9-3B1B-4BFB-AB71-EA30EC86EBAD}"/>
    <dgm:cxn modelId="{4446522F-AA28-4EBA-A63A-39C1600216B9}" srcId="{D5385714-0DE9-4044-99DC-8DFBE341F777}" destId="{94A26F74-0F0D-42DA-8E00-70A83FE8C182}" srcOrd="3" destOrd="0" parTransId="{44F00452-F6F9-4EE9-B0C8-D16C38209192}" sibTransId="{CDCCB4D5-031F-427B-9381-9B7C08E08F02}"/>
    <dgm:cxn modelId="{1FAAD334-9F4C-4B8A-A41C-235F978B718A}" srcId="{565FD2D2-85D4-44A5-96DB-CFF8F28D1C89}" destId="{D4B5C802-A271-4927-B690-937A85B1593F}" srcOrd="0" destOrd="0" parTransId="{722CD887-164D-444E-A26F-121CE371CE57}" sibTransId="{2AFC4901-6B4E-4604-B8B5-A4C145B387FF}"/>
    <dgm:cxn modelId="{A8FB2545-0C63-47A4-8557-0F462F14486A}" srcId="{D5385714-0DE9-4044-99DC-8DFBE341F777}" destId="{17ECE852-64BB-4FF1-AE82-D6CB2B3A8FEE}" srcOrd="1" destOrd="0" parTransId="{6563BA61-2841-41E0-9CE1-70A735D96E71}" sibTransId="{3FBFD030-484C-48F5-A2D8-C8B74FDCEF6C}"/>
    <dgm:cxn modelId="{70C48BF0-0256-4D40-8543-5440FF69CCF2}" type="presOf" srcId="{94A26F74-0F0D-42DA-8E00-70A83FE8C182}" destId="{7CA70373-1826-4DAD-8D15-214C9476E17D}" srcOrd="0" destOrd="3" presId="urn:microsoft.com/office/officeart/2005/8/layout/chevron2"/>
    <dgm:cxn modelId="{ABD4ADBC-91EA-4C51-83AF-96B39C4FDC20}" srcId="{C0E25937-0F37-4200-BDFD-A4BC3DEA35FE}" destId="{666B2F00-8695-4016-A40A-555F2AA3C048}" srcOrd="2" destOrd="0" parTransId="{B0F05E5E-A5CB-4FB6-BB92-C93797DBC929}" sibTransId="{478F8FFE-7587-4621-816D-7074D570A1CC}"/>
    <dgm:cxn modelId="{F7493890-F348-4D56-9F54-B644A52B5558}" type="presOf" srcId="{06786A64-7856-4F20-972E-FD2134941247}" destId="{C20DE00C-DE53-471A-9660-4A7064FB467C}" srcOrd="0" destOrd="1" presId="urn:microsoft.com/office/officeart/2005/8/layout/chevron2"/>
    <dgm:cxn modelId="{4DE44D45-5301-4948-8974-0FEDC05C8DD3}" type="presOf" srcId="{17ECE852-64BB-4FF1-AE82-D6CB2B3A8FEE}" destId="{7CA70373-1826-4DAD-8D15-214C9476E17D}" srcOrd="0" destOrd="1" presId="urn:microsoft.com/office/officeart/2005/8/layout/chevron2"/>
    <dgm:cxn modelId="{59331511-D5A1-419C-948A-ED52E8E2AD0B}" srcId="{8E2FC66F-41C3-4999-A96B-8AB1DF51E59E}" destId="{D5385714-0DE9-4044-99DC-8DFBE341F777}" srcOrd="2" destOrd="0" parTransId="{C3A90F49-B8F0-4190-B90E-75B6FC2E287E}" sibTransId="{5473E9E0-4FFB-41FB-A095-EFE0782F6993}"/>
    <dgm:cxn modelId="{C65BBF77-75A0-47BA-8622-AB6F65F11F7D}" srcId="{565FD2D2-85D4-44A5-96DB-CFF8F28D1C89}" destId="{AE0ECEE1-0EAC-4B51-93D7-9F0A77EA6BF2}" srcOrd="1" destOrd="0" parTransId="{05712689-A729-4D0A-86B1-8EC46ADCEFAE}" sibTransId="{42447385-0188-4F93-B52E-C632F6AE0C07}"/>
    <dgm:cxn modelId="{29CC3D34-79B0-41EF-83C5-93F09B024DEB}" type="presOf" srcId="{666B2F00-8695-4016-A40A-555F2AA3C048}" destId="{C20DE00C-DE53-471A-9660-4A7064FB467C}" srcOrd="0" destOrd="2" presId="urn:microsoft.com/office/officeart/2005/8/layout/chevron2"/>
    <dgm:cxn modelId="{E2F28DF1-8318-4E83-98A5-E710FB25D013}" type="presOf" srcId="{C0E25937-0F37-4200-BDFD-A4BC3DEA35FE}" destId="{D17229D0-C44E-4C83-A4C0-3B166B4A5B8F}" srcOrd="0" destOrd="0" presId="urn:microsoft.com/office/officeart/2005/8/layout/chevron2"/>
    <dgm:cxn modelId="{1E84EACE-6C93-48DB-AEA4-058974294F45}" srcId="{D5385714-0DE9-4044-99DC-8DFBE341F777}" destId="{A845581F-A2AB-4755-8062-F0ADE8346920}" srcOrd="2" destOrd="0" parTransId="{81EA644E-8C0D-4D7F-B870-5736FD27A163}" sibTransId="{2F1CCCC2-8A5E-4F1D-8C32-D13541986D5B}"/>
    <dgm:cxn modelId="{95B8904B-0460-42BA-AA26-038A8E63774B}" srcId="{C0E25937-0F37-4200-BDFD-A4BC3DEA35FE}" destId="{8728CE8B-3152-47FA-B815-C2F08D34D098}" srcOrd="0" destOrd="0" parTransId="{5E38948C-F1FB-4737-96DF-7234D5A45A4D}" sibTransId="{22272605-8F11-4A98-9983-CD4CA5819455}"/>
    <dgm:cxn modelId="{AA04CDF1-12B8-4053-8185-53A9A44BAE3E}" type="presOf" srcId="{A22FF479-0376-4228-B4A1-BE38604D2EB6}" destId="{D81D4B54-F162-4B24-B938-2A27417DA40F}" srcOrd="0" destOrd="2" presId="urn:microsoft.com/office/officeart/2005/8/layout/chevron2"/>
    <dgm:cxn modelId="{FC76F5CB-A101-4DF7-B78E-4100B2B1BB21}" type="presParOf" srcId="{D1A9EB4A-77E7-4D6E-A8B9-4C49163A8C3C}" destId="{CE5B09A8-B356-488E-BF23-FAA134CD2023}" srcOrd="0" destOrd="0" presId="urn:microsoft.com/office/officeart/2005/8/layout/chevron2"/>
    <dgm:cxn modelId="{D04FC3D9-E2B7-4850-ADC0-A8712C656A5E}" type="presParOf" srcId="{CE5B09A8-B356-488E-BF23-FAA134CD2023}" destId="{6EAE04A2-3736-4D6A-91B7-715B808F02BB}" srcOrd="0" destOrd="0" presId="urn:microsoft.com/office/officeart/2005/8/layout/chevron2"/>
    <dgm:cxn modelId="{782CDFEF-178C-4C08-8CA1-F1AF0B6FDCE8}" type="presParOf" srcId="{CE5B09A8-B356-488E-BF23-FAA134CD2023}" destId="{D81D4B54-F162-4B24-B938-2A27417DA40F}" srcOrd="1" destOrd="0" presId="urn:microsoft.com/office/officeart/2005/8/layout/chevron2"/>
    <dgm:cxn modelId="{F4A1324C-9E84-46A4-A257-F564BFA59041}" type="presParOf" srcId="{D1A9EB4A-77E7-4D6E-A8B9-4C49163A8C3C}" destId="{8C256AF6-D062-4009-9709-1B56951FE48A}" srcOrd="1" destOrd="0" presId="urn:microsoft.com/office/officeart/2005/8/layout/chevron2"/>
    <dgm:cxn modelId="{F9C23C98-6272-4A66-A852-F0EE8A2D6469}" type="presParOf" srcId="{D1A9EB4A-77E7-4D6E-A8B9-4C49163A8C3C}" destId="{44361FAE-537B-492E-B62B-99ADCE39B166}" srcOrd="2" destOrd="0" presId="urn:microsoft.com/office/officeart/2005/8/layout/chevron2"/>
    <dgm:cxn modelId="{41A34D66-2A4E-4734-9B53-A5747FB12B10}" type="presParOf" srcId="{44361FAE-537B-492E-B62B-99ADCE39B166}" destId="{D17229D0-C44E-4C83-A4C0-3B166B4A5B8F}" srcOrd="0" destOrd="0" presId="urn:microsoft.com/office/officeart/2005/8/layout/chevron2"/>
    <dgm:cxn modelId="{2386A2CA-FA6B-47B1-B37D-8F5E4EFC44FA}" type="presParOf" srcId="{44361FAE-537B-492E-B62B-99ADCE39B166}" destId="{C20DE00C-DE53-471A-9660-4A7064FB467C}" srcOrd="1" destOrd="0" presId="urn:microsoft.com/office/officeart/2005/8/layout/chevron2"/>
    <dgm:cxn modelId="{F7D6ABA2-9478-4EF8-9BFA-8B536616CEF9}" type="presParOf" srcId="{D1A9EB4A-77E7-4D6E-A8B9-4C49163A8C3C}" destId="{F457E349-E77E-46DA-BA2E-B5034DAEFCE0}" srcOrd="3" destOrd="0" presId="urn:microsoft.com/office/officeart/2005/8/layout/chevron2"/>
    <dgm:cxn modelId="{77D3412E-1AB7-4884-B703-A0DF695EC468}" type="presParOf" srcId="{D1A9EB4A-77E7-4D6E-A8B9-4C49163A8C3C}" destId="{601DF0A7-39A7-4B90-9753-0BD87B260F76}" srcOrd="4" destOrd="0" presId="urn:microsoft.com/office/officeart/2005/8/layout/chevron2"/>
    <dgm:cxn modelId="{A08F10D3-6BAF-4C90-A072-CF47E5151E04}" type="presParOf" srcId="{601DF0A7-39A7-4B90-9753-0BD87B260F76}" destId="{DC0C88E9-E149-4F0E-BC22-25941A1CC692}" srcOrd="0" destOrd="0" presId="urn:microsoft.com/office/officeart/2005/8/layout/chevron2"/>
    <dgm:cxn modelId="{E438C02D-F806-42D5-9204-324DD2A32B26}" type="presParOf" srcId="{601DF0A7-39A7-4B90-9753-0BD87B260F76}" destId="{7CA70373-1826-4DAD-8D15-214C9476E17D}" srcOrd="1" destOrd="0" presId="urn:microsoft.com/office/officeart/2005/8/layout/chevron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2D492F-FE9C-45C1-8E22-12A2FFB4B118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220E612B-1E36-45E0-A664-47138CB12683}">
      <dgm:prSet phldrT="[Текст]" custT="1"/>
      <dgm:spPr/>
      <dgm:t>
        <a:bodyPr/>
        <a:lstStyle/>
        <a:p>
          <a:pPr rtl="0"/>
          <a:r>
            <a:rPr lang="en-US" sz="2000" b="1" i="0" dirty="0" smtClean="0"/>
            <a:t>HTML is the main </a:t>
          </a:r>
          <a:r>
            <a:rPr lang="en-US" sz="2000" b="1" i="0" u="none" dirty="0" smtClean="0"/>
            <a:t>markup language </a:t>
          </a:r>
          <a:r>
            <a:rPr lang="en-US" sz="2000" b="1" i="0" dirty="0" smtClean="0"/>
            <a:t>for creating </a:t>
          </a:r>
          <a:r>
            <a:rPr lang="en-US" sz="2000" b="1" i="0" u="none" dirty="0" smtClean="0"/>
            <a:t>web pages </a:t>
          </a:r>
          <a:r>
            <a:rPr lang="en-US" sz="2000" b="1" i="0" dirty="0" smtClean="0"/>
            <a:t>and other information that can be displayed in a </a:t>
          </a:r>
          <a:r>
            <a:rPr lang="en-US" sz="2000" b="1" i="0" u="none" dirty="0" smtClean="0"/>
            <a:t>web browser</a:t>
          </a:r>
          <a:r>
            <a:rPr lang="en-US" sz="2000" b="1" i="0" dirty="0" smtClean="0"/>
            <a:t>. </a:t>
          </a:r>
          <a:endParaRPr lang="uk-UA" sz="2000" b="1" dirty="0"/>
        </a:p>
      </dgm:t>
    </dgm:pt>
    <dgm:pt modelId="{60167F98-81FD-463C-AD4C-554B593BA925}" type="parTrans" cxnId="{CEC87227-AB6F-4110-A5B6-886BF1E98342}">
      <dgm:prSet/>
      <dgm:spPr/>
      <dgm:t>
        <a:bodyPr/>
        <a:lstStyle/>
        <a:p>
          <a:endParaRPr lang="uk-UA"/>
        </a:p>
      </dgm:t>
    </dgm:pt>
    <dgm:pt modelId="{5D06893B-EE21-4A87-933C-EFB962FDED50}" type="sibTrans" cxnId="{CEC87227-AB6F-4110-A5B6-886BF1E98342}">
      <dgm:prSet/>
      <dgm:spPr/>
      <dgm:t>
        <a:bodyPr/>
        <a:lstStyle/>
        <a:p>
          <a:endParaRPr lang="uk-UA"/>
        </a:p>
      </dgm:t>
    </dgm:pt>
    <dgm:pt modelId="{F53501AC-A06B-4313-8DA8-C3D90662D879}">
      <dgm:prSet phldrT="[Текст]" custT="1"/>
      <dgm:spPr/>
      <dgm:t>
        <a:bodyPr/>
        <a:lstStyle/>
        <a:p>
          <a:r>
            <a:rPr lang="en-US" sz="2000" b="1" i="0" dirty="0" smtClean="0"/>
            <a:t>HTML is written in the form of </a:t>
          </a:r>
          <a:r>
            <a:rPr lang="en-US" sz="2000" b="1" i="0" u="none" dirty="0" smtClean="0"/>
            <a:t>HTML elements </a:t>
          </a:r>
          <a:r>
            <a:rPr lang="en-US" sz="2000" b="1" i="0" dirty="0" smtClean="0"/>
            <a:t>consisting of </a:t>
          </a:r>
          <a:r>
            <a:rPr lang="en-US" sz="2000" b="1" i="1" dirty="0" smtClean="0"/>
            <a:t>tags </a:t>
          </a:r>
          <a:r>
            <a:rPr lang="en-US" sz="2000" b="1" i="0" dirty="0" smtClean="0"/>
            <a:t>enclosed in </a:t>
          </a:r>
          <a:r>
            <a:rPr lang="en-US" sz="2000" b="1" i="0" u="none" dirty="0" smtClean="0"/>
            <a:t>angle brackets </a:t>
          </a:r>
          <a:r>
            <a:rPr lang="en-US" sz="2000" b="1" i="0" dirty="0" smtClean="0"/>
            <a:t>, within the web page content.</a:t>
          </a:r>
          <a:endParaRPr lang="uk-UA" sz="2000" b="1" dirty="0"/>
        </a:p>
      </dgm:t>
    </dgm:pt>
    <dgm:pt modelId="{B9453F8E-7D51-4EE5-AACB-133F58AAD431}" type="parTrans" cxnId="{952A9EDB-8747-485B-894C-E02F0B133A1E}">
      <dgm:prSet/>
      <dgm:spPr/>
      <dgm:t>
        <a:bodyPr/>
        <a:lstStyle/>
        <a:p>
          <a:endParaRPr lang="uk-UA"/>
        </a:p>
      </dgm:t>
    </dgm:pt>
    <dgm:pt modelId="{622E4753-CB62-45B3-B8BD-C39860602F4B}" type="sibTrans" cxnId="{952A9EDB-8747-485B-894C-E02F0B133A1E}">
      <dgm:prSet/>
      <dgm:spPr/>
      <dgm:t>
        <a:bodyPr/>
        <a:lstStyle/>
        <a:p>
          <a:endParaRPr lang="uk-UA"/>
        </a:p>
      </dgm:t>
    </dgm:pt>
    <dgm:pt modelId="{0E95F05F-23CC-4546-8E52-45DA281E3A7E}">
      <dgm:prSet phldrT="[Текст]" custT="1"/>
      <dgm:spPr/>
      <dgm:t>
        <a:bodyPr/>
        <a:lstStyle/>
        <a:p>
          <a:pPr rtl="0"/>
          <a:r>
            <a:rPr lang="en-US" sz="2000" b="1" i="0" dirty="0" smtClean="0"/>
            <a:t>HTML allows </a:t>
          </a:r>
          <a:r>
            <a:rPr lang="en-US" sz="2000" b="1" i="0" u="none" dirty="0" smtClean="0"/>
            <a:t>images and objects </a:t>
          </a:r>
          <a:r>
            <a:rPr lang="en-US" sz="2000" b="1" i="0" dirty="0" smtClean="0"/>
            <a:t>to be embedded and can be used to create </a:t>
          </a:r>
          <a:r>
            <a:rPr lang="en-US" sz="2000" b="1" i="0" u="none" dirty="0" smtClean="0"/>
            <a:t>interactive forms</a:t>
          </a:r>
          <a:r>
            <a:rPr lang="en-US" sz="2000" b="1" i="0" dirty="0" smtClean="0"/>
            <a:t>.</a:t>
          </a:r>
          <a:endParaRPr lang="uk-UA" sz="2000" b="1" dirty="0"/>
        </a:p>
      </dgm:t>
    </dgm:pt>
    <dgm:pt modelId="{F02BFFE7-4AFF-4B0B-BC72-5048A177B2E5}" type="parTrans" cxnId="{A4DA6279-C0E3-4F1D-A6CB-A54FFE41C3E5}">
      <dgm:prSet/>
      <dgm:spPr/>
      <dgm:t>
        <a:bodyPr/>
        <a:lstStyle/>
        <a:p>
          <a:endParaRPr lang="uk-UA"/>
        </a:p>
      </dgm:t>
    </dgm:pt>
    <dgm:pt modelId="{4859FB98-7262-4C69-AE1D-60290EFE67CB}" type="sibTrans" cxnId="{A4DA6279-C0E3-4F1D-A6CB-A54FFE41C3E5}">
      <dgm:prSet/>
      <dgm:spPr/>
      <dgm:t>
        <a:bodyPr/>
        <a:lstStyle/>
        <a:p>
          <a:endParaRPr lang="uk-UA"/>
        </a:p>
      </dgm:t>
    </dgm:pt>
    <dgm:pt modelId="{7BF462EE-2C5D-4CA8-AB16-0F1C5A0C5857}">
      <dgm:prSet phldrT="[Текст]" custT="1"/>
      <dgm:spPr/>
      <dgm:t>
        <a:bodyPr/>
        <a:lstStyle/>
        <a:p>
          <a:pPr rtl="0"/>
          <a:r>
            <a:rPr lang="en-US" sz="2000" b="1" i="0" dirty="0" smtClean="0"/>
            <a:t>The browser does not display the HTML tags, but uses the tags to interpret the content of the page.</a:t>
          </a:r>
          <a:endParaRPr lang="uk-UA" sz="2000" b="1" dirty="0"/>
        </a:p>
      </dgm:t>
    </dgm:pt>
    <dgm:pt modelId="{63E749A3-20F5-46D3-8247-32482054BCFF}" type="parTrans" cxnId="{F455334C-BE2D-4F66-ACE8-B0DB825ED52D}">
      <dgm:prSet/>
      <dgm:spPr/>
      <dgm:t>
        <a:bodyPr/>
        <a:lstStyle/>
        <a:p>
          <a:endParaRPr lang="uk-UA"/>
        </a:p>
      </dgm:t>
    </dgm:pt>
    <dgm:pt modelId="{04939390-AECB-4B60-8567-BEC8E700BABE}" type="sibTrans" cxnId="{F455334C-BE2D-4F66-ACE8-B0DB825ED52D}">
      <dgm:prSet/>
      <dgm:spPr/>
      <dgm:t>
        <a:bodyPr/>
        <a:lstStyle/>
        <a:p>
          <a:endParaRPr lang="uk-UA"/>
        </a:p>
      </dgm:t>
    </dgm:pt>
    <dgm:pt modelId="{CD826072-6A4A-43B1-9228-F5BF7AACBEE9}" type="pres">
      <dgm:prSet presAssocID="{412D492F-FE9C-45C1-8E22-12A2FFB4B118}" presName="linear" presStyleCnt="0">
        <dgm:presLayoutVars>
          <dgm:dir/>
          <dgm:animLvl val="lvl"/>
          <dgm:resizeHandles val="exact"/>
        </dgm:presLayoutVars>
      </dgm:prSet>
      <dgm:spPr/>
    </dgm:pt>
    <dgm:pt modelId="{01683BD3-992C-45ED-BC9D-0E75EBCF9246}" type="pres">
      <dgm:prSet presAssocID="{220E612B-1E36-45E0-A664-47138CB12683}" presName="parentLin" presStyleCnt="0"/>
      <dgm:spPr/>
    </dgm:pt>
    <dgm:pt modelId="{99580D93-A4A4-4794-BE11-508DFE5922F8}" type="pres">
      <dgm:prSet presAssocID="{220E612B-1E36-45E0-A664-47138CB12683}" presName="parentLeftMargin" presStyleLbl="node1" presStyleIdx="0" presStyleCnt="4"/>
      <dgm:spPr/>
    </dgm:pt>
    <dgm:pt modelId="{0B0E2B53-C26A-4300-9EE4-1B174215FA07}" type="pres">
      <dgm:prSet presAssocID="{220E612B-1E36-45E0-A664-47138CB12683}" presName="parentText" presStyleLbl="node1" presStyleIdx="0" presStyleCnt="4" custScaleX="128132" custScaleY="253932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BE4863D7-CF67-455B-B379-DF9D2A6161C5}" type="pres">
      <dgm:prSet presAssocID="{220E612B-1E36-45E0-A664-47138CB12683}" presName="negativeSpace" presStyleCnt="0"/>
      <dgm:spPr/>
    </dgm:pt>
    <dgm:pt modelId="{482152F9-4A70-4250-9B7B-4ADDE2DF0612}" type="pres">
      <dgm:prSet presAssocID="{220E612B-1E36-45E0-A664-47138CB12683}" presName="childText" presStyleLbl="conFgAcc1" presStyleIdx="0" presStyleCnt="4">
        <dgm:presLayoutVars>
          <dgm:bulletEnabled val="1"/>
        </dgm:presLayoutVars>
      </dgm:prSet>
      <dgm:spPr/>
    </dgm:pt>
    <dgm:pt modelId="{6C6B3D4E-96F9-45CC-B2CB-97AEF6D2FFA0}" type="pres">
      <dgm:prSet presAssocID="{5D06893B-EE21-4A87-933C-EFB962FDED50}" presName="spaceBetweenRectangles" presStyleCnt="0"/>
      <dgm:spPr/>
    </dgm:pt>
    <dgm:pt modelId="{A2D1609D-4654-4CAC-981A-4FF7BFB12558}" type="pres">
      <dgm:prSet presAssocID="{F53501AC-A06B-4313-8DA8-C3D90662D879}" presName="parentLin" presStyleCnt="0"/>
      <dgm:spPr/>
    </dgm:pt>
    <dgm:pt modelId="{A9473279-F325-4D50-9FC1-C1FAF71FC3BD}" type="pres">
      <dgm:prSet presAssocID="{F53501AC-A06B-4313-8DA8-C3D90662D879}" presName="parentLeftMargin" presStyleLbl="node1" presStyleIdx="0" presStyleCnt="4"/>
      <dgm:spPr/>
    </dgm:pt>
    <dgm:pt modelId="{3DEC9DE4-3EDC-4175-BC4A-6B991DEDE7C5}" type="pres">
      <dgm:prSet presAssocID="{F53501AC-A06B-4313-8DA8-C3D90662D879}" presName="parentText" presStyleLbl="node1" presStyleIdx="1" presStyleCnt="4" custScaleX="127332" custScaleY="239450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95D06C7F-4C13-4C65-A404-E04BD558948C}" type="pres">
      <dgm:prSet presAssocID="{F53501AC-A06B-4313-8DA8-C3D90662D879}" presName="negativeSpace" presStyleCnt="0"/>
      <dgm:spPr/>
    </dgm:pt>
    <dgm:pt modelId="{06D10D5C-A7AF-46C7-9FAC-7D3A52057F7D}" type="pres">
      <dgm:prSet presAssocID="{F53501AC-A06B-4313-8DA8-C3D90662D879}" presName="childText" presStyleLbl="conFgAcc1" presStyleIdx="1" presStyleCnt="4">
        <dgm:presLayoutVars>
          <dgm:bulletEnabled val="1"/>
        </dgm:presLayoutVars>
      </dgm:prSet>
      <dgm:spPr/>
    </dgm:pt>
    <dgm:pt modelId="{3EA5AFE4-45DA-4FBB-8EA4-1368901EC77F}" type="pres">
      <dgm:prSet presAssocID="{622E4753-CB62-45B3-B8BD-C39860602F4B}" presName="spaceBetweenRectangles" presStyleCnt="0"/>
      <dgm:spPr/>
    </dgm:pt>
    <dgm:pt modelId="{F482DE75-3C22-45DC-B864-5977FD363D12}" type="pres">
      <dgm:prSet presAssocID="{7BF462EE-2C5D-4CA8-AB16-0F1C5A0C5857}" presName="parentLin" presStyleCnt="0"/>
      <dgm:spPr/>
    </dgm:pt>
    <dgm:pt modelId="{CCFFA076-F50A-4AFC-B34B-CAC16BF3F549}" type="pres">
      <dgm:prSet presAssocID="{7BF462EE-2C5D-4CA8-AB16-0F1C5A0C5857}" presName="parentLeftMargin" presStyleLbl="node1" presStyleIdx="1" presStyleCnt="4"/>
      <dgm:spPr/>
    </dgm:pt>
    <dgm:pt modelId="{4323D96E-4F4F-4D0E-91F2-C9F21545D2F2}" type="pres">
      <dgm:prSet presAssocID="{7BF462EE-2C5D-4CA8-AB16-0F1C5A0C5857}" presName="parentText" presStyleLbl="node1" presStyleIdx="2" presStyleCnt="4" custScaleX="127332" custScaleY="202219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82F6A767-6534-41DD-894F-6B634899000F}" type="pres">
      <dgm:prSet presAssocID="{7BF462EE-2C5D-4CA8-AB16-0F1C5A0C5857}" presName="negativeSpace" presStyleCnt="0"/>
      <dgm:spPr/>
    </dgm:pt>
    <dgm:pt modelId="{C3E97DAC-328D-4CEB-985E-DAFA84BDF8D2}" type="pres">
      <dgm:prSet presAssocID="{7BF462EE-2C5D-4CA8-AB16-0F1C5A0C5857}" presName="childText" presStyleLbl="conFgAcc1" presStyleIdx="2" presStyleCnt="4">
        <dgm:presLayoutVars>
          <dgm:bulletEnabled val="1"/>
        </dgm:presLayoutVars>
      </dgm:prSet>
      <dgm:spPr/>
    </dgm:pt>
    <dgm:pt modelId="{E0FBCE1B-7B8D-46F9-8A8F-DE4289DFA2B8}" type="pres">
      <dgm:prSet presAssocID="{04939390-AECB-4B60-8567-BEC8E700BABE}" presName="spaceBetweenRectangles" presStyleCnt="0"/>
      <dgm:spPr/>
    </dgm:pt>
    <dgm:pt modelId="{9F92FC63-BF39-49DD-A32C-BDD818A2E782}" type="pres">
      <dgm:prSet presAssocID="{0E95F05F-23CC-4546-8E52-45DA281E3A7E}" presName="parentLin" presStyleCnt="0"/>
      <dgm:spPr/>
    </dgm:pt>
    <dgm:pt modelId="{73FA5E0E-E5D8-4497-B8EC-0238BAE38705}" type="pres">
      <dgm:prSet presAssocID="{0E95F05F-23CC-4546-8E52-45DA281E3A7E}" presName="parentLeftMargin" presStyleLbl="node1" presStyleIdx="2" presStyleCnt="4"/>
      <dgm:spPr/>
    </dgm:pt>
    <dgm:pt modelId="{8F70AAEE-551D-4BB9-B125-DA2B1075A4C2}" type="pres">
      <dgm:prSet presAssocID="{0E95F05F-23CC-4546-8E52-45DA281E3A7E}" presName="parentText" presStyleLbl="node1" presStyleIdx="3" presStyleCnt="4" custScaleX="127880" custScaleY="164989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80EBDC21-ABBE-4471-8852-621AB6E6FB57}" type="pres">
      <dgm:prSet presAssocID="{0E95F05F-23CC-4546-8E52-45DA281E3A7E}" presName="negativeSpace" presStyleCnt="0"/>
      <dgm:spPr/>
    </dgm:pt>
    <dgm:pt modelId="{C0F569CC-A51E-436F-BE5A-C0FA75817C69}" type="pres">
      <dgm:prSet presAssocID="{0E95F05F-23CC-4546-8E52-45DA281E3A7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A223B93-7138-40F0-99C8-A5ABF8E16623}" type="presOf" srcId="{7BF462EE-2C5D-4CA8-AB16-0F1C5A0C5857}" destId="{CCFFA076-F50A-4AFC-B34B-CAC16BF3F549}" srcOrd="0" destOrd="0" presId="urn:microsoft.com/office/officeart/2005/8/layout/list1"/>
    <dgm:cxn modelId="{53147BD1-DDD9-4DD9-B5BD-9D8BF7C33334}" type="presOf" srcId="{220E612B-1E36-45E0-A664-47138CB12683}" destId="{99580D93-A4A4-4794-BE11-508DFE5922F8}" srcOrd="0" destOrd="0" presId="urn:microsoft.com/office/officeart/2005/8/layout/list1"/>
    <dgm:cxn modelId="{9480F96A-3D5B-48DA-91C7-24A16ADCF345}" type="presOf" srcId="{0E95F05F-23CC-4546-8E52-45DA281E3A7E}" destId="{8F70AAEE-551D-4BB9-B125-DA2B1075A4C2}" srcOrd="1" destOrd="0" presId="urn:microsoft.com/office/officeart/2005/8/layout/list1"/>
    <dgm:cxn modelId="{952A9EDB-8747-485B-894C-E02F0B133A1E}" srcId="{412D492F-FE9C-45C1-8E22-12A2FFB4B118}" destId="{F53501AC-A06B-4313-8DA8-C3D90662D879}" srcOrd="1" destOrd="0" parTransId="{B9453F8E-7D51-4EE5-AACB-133F58AAD431}" sibTransId="{622E4753-CB62-45B3-B8BD-C39860602F4B}"/>
    <dgm:cxn modelId="{BC983E86-C11E-4BA5-8E20-70EC8B344956}" type="presOf" srcId="{F53501AC-A06B-4313-8DA8-C3D90662D879}" destId="{3DEC9DE4-3EDC-4175-BC4A-6B991DEDE7C5}" srcOrd="1" destOrd="0" presId="urn:microsoft.com/office/officeart/2005/8/layout/list1"/>
    <dgm:cxn modelId="{94EA08A7-24EF-4C37-A467-1645CAC46AE2}" type="presOf" srcId="{0E95F05F-23CC-4546-8E52-45DA281E3A7E}" destId="{73FA5E0E-E5D8-4497-B8EC-0238BAE38705}" srcOrd="0" destOrd="0" presId="urn:microsoft.com/office/officeart/2005/8/layout/list1"/>
    <dgm:cxn modelId="{A4DA6279-C0E3-4F1D-A6CB-A54FFE41C3E5}" srcId="{412D492F-FE9C-45C1-8E22-12A2FFB4B118}" destId="{0E95F05F-23CC-4546-8E52-45DA281E3A7E}" srcOrd="3" destOrd="0" parTransId="{F02BFFE7-4AFF-4B0B-BC72-5048A177B2E5}" sibTransId="{4859FB98-7262-4C69-AE1D-60290EFE67CB}"/>
    <dgm:cxn modelId="{6E2758D1-9F58-4B35-9493-A3139909B784}" type="presOf" srcId="{220E612B-1E36-45E0-A664-47138CB12683}" destId="{0B0E2B53-C26A-4300-9EE4-1B174215FA07}" srcOrd="1" destOrd="0" presId="urn:microsoft.com/office/officeart/2005/8/layout/list1"/>
    <dgm:cxn modelId="{23EB26E3-7535-48B7-8727-BDAAFA66F46C}" type="presOf" srcId="{7BF462EE-2C5D-4CA8-AB16-0F1C5A0C5857}" destId="{4323D96E-4F4F-4D0E-91F2-C9F21545D2F2}" srcOrd="1" destOrd="0" presId="urn:microsoft.com/office/officeart/2005/8/layout/list1"/>
    <dgm:cxn modelId="{E07DB012-472B-47AF-A1F2-EF6C882239C2}" type="presOf" srcId="{F53501AC-A06B-4313-8DA8-C3D90662D879}" destId="{A9473279-F325-4D50-9FC1-C1FAF71FC3BD}" srcOrd="0" destOrd="0" presId="urn:microsoft.com/office/officeart/2005/8/layout/list1"/>
    <dgm:cxn modelId="{5F12AEDE-95B6-42B9-9B12-AE715130CC36}" type="presOf" srcId="{412D492F-FE9C-45C1-8E22-12A2FFB4B118}" destId="{CD826072-6A4A-43B1-9228-F5BF7AACBEE9}" srcOrd="0" destOrd="0" presId="urn:microsoft.com/office/officeart/2005/8/layout/list1"/>
    <dgm:cxn modelId="{F455334C-BE2D-4F66-ACE8-B0DB825ED52D}" srcId="{412D492F-FE9C-45C1-8E22-12A2FFB4B118}" destId="{7BF462EE-2C5D-4CA8-AB16-0F1C5A0C5857}" srcOrd="2" destOrd="0" parTransId="{63E749A3-20F5-46D3-8247-32482054BCFF}" sibTransId="{04939390-AECB-4B60-8567-BEC8E700BABE}"/>
    <dgm:cxn modelId="{CEC87227-AB6F-4110-A5B6-886BF1E98342}" srcId="{412D492F-FE9C-45C1-8E22-12A2FFB4B118}" destId="{220E612B-1E36-45E0-A664-47138CB12683}" srcOrd="0" destOrd="0" parTransId="{60167F98-81FD-463C-AD4C-554B593BA925}" sibTransId="{5D06893B-EE21-4A87-933C-EFB962FDED50}"/>
    <dgm:cxn modelId="{20B2F45D-1C0D-403E-8543-C04F2C974AFF}" type="presParOf" srcId="{CD826072-6A4A-43B1-9228-F5BF7AACBEE9}" destId="{01683BD3-992C-45ED-BC9D-0E75EBCF9246}" srcOrd="0" destOrd="0" presId="urn:microsoft.com/office/officeart/2005/8/layout/list1"/>
    <dgm:cxn modelId="{7DBAA334-4FE5-4EB1-B6BE-0E4A4CB3AB75}" type="presParOf" srcId="{01683BD3-992C-45ED-BC9D-0E75EBCF9246}" destId="{99580D93-A4A4-4794-BE11-508DFE5922F8}" srcOrd="0" destOrd="0" presId="urn:microsoft.com/office/officeart/2005/8/layout/list1"/>
    <dgm:cxn modelId="{EA58C15D-D73F-4EBB-A566-67FA4EFD5602}" type="presParOf" srcId="{01683BD3-992C-45ED-BC9D-0E75EBCF9246}" destId="{0B0E2B53-C26A-4300-9EE4-1B174215FA07}" srcOrd="1" destOrd="0" presId="urn:microsoft.com/office/officeart/2005/8/layout/list1"/>
    <dgm:cxn modelId="{5811D452-6E4A-4D5B-97B4-6AA5E3F2BBA4}" type="presParOf" srcId="{CD826072-6A4A-43B1-9228-F5BF7AACBEE9}" destId="{BE4863D7-CF67-455B-B379-DF9D2A6161C5}" srcOrd="1" destOrd="0" presId="urn:microsoft.com/office/officeart/2005/8/layout/list1"/>
    <dgm:cxn modelId="{76B3841A-D5E4-4FA9-A228-2B149280D38D}" type="presParOf" srcId="{CD826072-6A4A-43B1-9228-F5BF7AACBEE9}" destId="{482152F9-4A70-4250-9B7B-4ADDE2DF0612}" srcOrd="2" destOrd="0" presId="urn:microsoft.com/office/officeart/2005/8/layout/list1"/>
    <dgm:cxn modelId="{C5B58C7D-1B2A-4387-A5CF-677D078AA076}" type="presParOf" srcId="{CD826072-6A4A-43B1-9228-F5BF7AACBEE9}" destId="{6C6B3D4E-96F9-45CC-B2CB-97AEF6D2FFA0}" srcOrd="3" destOrd="0" presId="urn:microsoft.com/office/officeart/2005/8/layout/list1"/>
    <dgm:cxn modelId="{14B41832-6127-41C3-9EC9-E17BA4EBD037}" type="presParOf" srcId="{CD826072-6A4A-43B1-9228-F5BF7AACBEE9}" destId="{A2D1609D-4654-4CAC-981A-4FF7BFB12558}" srcOrd="4" destOrd="0" presId="urn:microsoft.com/office/officeart/2005/8/layout/list1"/>
    <dgm:cxn modelId="{3A60626D-1C87-484E-BB3C-3492E6D666F0}" type="presParOf" srcId="{A2D1609D-4654-4CAC-981A-4FF7BFB12558}" destId="{A9473279-F325-4D50-9FC1-C1FAF71FC3BD}" srcOrd="0" destOrd="0" presId="urn:microsoft.com/office/officeart/2005/8/layout/list1"/>
    <dgm:cxn modelId="{16984B00-B035-4160-BBF2-F892A75DDE97}" type="presParOf" srcId="{A2D1609D-4654-4CAC-981A-4FF7BFB12558}" destId="{3DEC9DE4-3EDC-4175-BC4A-6B991DEDE7C5}" srcOrd="1" destOrd="0" presId="urn:microsoft.com/office/officeart/2005/8/layout/list1"/>
    <dgm:cxn modelId="{F2F9C6EC-62BC-424D-9D0D-00ED9D2D4ADB}" type="presParOf" srcId="{CD826072-6A4A-43B1-9228-F5BF7AACBEE9}" destId="{95D06C7F-4C13-4C65-A404-E04BD558948C}" srcOrd="5" destOrd="0" presId="urn:microsoft.com/office/officeart/2005/8/layout/list1"/>
    <dgm:cxn modelId="{2B5A7FA4-C7E8-4C28-B837-8F71895F3136}" type="presParOf" srcId="{CD826072-6A4A-43B1-9228-F5BF7AACBEE9}" destId="{06D10D5C-A7AF-46C7-9FAC-7D3A52057F7D}" srcOrd="6" destOrd="0" presId="urn:microsoft.com/office/officeart/2005/8/layout/list1"/>
    <dgm:cxn modelId="{3EAFFC1B-7671-40FA-A0E7-1089CB5864FA}" type="presParOf" srcId="{CD826072-6A4A-43B1-9228-F5BF7AACBEE9}" destId="{3EA5AFE4-45DA-4FBB-8EA4-1368901EC77F}" srcOrd="7" destOrd="0" presId="urn:microsoft.com/office/officeart/2005/8/layout/list1"/>
    <dgm:cxn modelId="{93D1BE1C-F8D1-4BE8-82A9-845A922B0EFB}" type="presParOf" srcId="{CD826072-6A4A-43B1-9228-F5BF7AACBEE9}" destId="{F482DE75-3C22-45DC-B864-5977FD363D12}" srcOrd="8" destOrd="0" presId="urn:microsoft.com/office/officeart/2005/8/layout/list1"/>
    <dgm:cxn modelId="{1B41A371-C1EB-4586-B563-6D11B201908C}" type="presParOf" srcId="{F482DE75-3C22-45DC-B864-5977FD363D12}" destId="{CCFFA076-F50A-4AFC-B34B-CAC16BF3F549}" srcOrd="0" destOrd="0" presId="urn:microsoft.com/office/officeart/2005/8/layout/list1"/>
    <dgm:cxn modelId="{7D9A9421-1C27-4108-9FA6-D4FB5256E678}" type="presParOf" srcId="{F482DE75-3C22-45DC-B864-5977FD363D12}" destId="{4323D96E-4F4F-4D0E-91F2-C9F21545D2F2}" srcOrd="1" destOrd="0" presId="urn:microsoft.com/office/officeart/2005/8/layout/list1"/>
    <dgm:cxn modelId="{5E3E0194-4C56-4895-B96C-4E4CB488140A}" type="presParOf" srcId="{CD826072-6A4A-43B1-9228-F5BF7AACBEE9}" destId="{82F6A767-6534-41DD-894F-6B634899000F}" srcOrd="9" destOrd="0" presId="urn:microsoft.com/office/officeart/2005/8/layout/list1"/>
    <dgm:cxn modelId="{2E78CEB6-905C-42DA-BDBF-2FDE1D81CAD1}" type="presParOf" srcId="{CD826072-6A4A-43B1-9228-F5BF7AACBEE9}" destId="{C3E97DAC-328D-4CEB-985E-DAFA84BDF8D2}" srcOrd="10" destOrd="0" presId="urn:microsoft.com/office/officeart/2005/8/layout/list1"/>
    <dgm:cxn modelId="{D5A89B44-A3A0-4FD3-9477-536AFE70A009}" type="presParOf" srcId="{CD826072-6A4A-43B1-9228-F5BF7AACBEE9}" destId="{E0FBCE1B-7B8D-46F9-8A8F-DE4289DFA2B8}" srcOrd="11" destOrd="0" presId="urn:microsoft.com/office/officeart/2005/8/layout/list1"/>
    <dgm:cxn modelId="{1D0EEA25-6234-47F6-9E56-8363AD0EB632}" type="presParOf" srcId="{CD826072-6A4A-43B1-9228-F5BF7AACBEE9}" destId="{9F92FC63-BF39-49DD-A32C-BDD818A2E782}" srcOrd="12" destOrd="0" presId="urn:microsoft.com/office/officeart/2005/8/layout/list1"/>
    <dgm:cxn modelId="{371A151C-606A-4EF3-97E4-AB2B1CD80342}" type="presParOf" srcId="{9F92FC63-BF39-49DD-A32C-BDD818A2E782}" destId="{73FA5E0E-E5D8-4497-B8EC-0238BAE38705}" srcOrd="0" destOrd="0" presId="urn:microsoft.com/office/officeart/2005/8/layout/list1"/>
    <dgm:cxn modelId="{4254D72F-89E0-4467-A497-AB86CAEDE86E}" type="presParOf" srcId="{9F92FC63-BF39-49DD-A32C-BDD818A2E782}" destId="{8F70AAEE-551D-4BB9-B125-DA2B1075A4C2}" srcOrd="1" destOrd="0" presId="urn:microsoft.com/office/officeart/2005/8/layout/list1"/>
    <dgm:cxn modelId="{736804C4-4055-40BD-9935-28F6141724C4}" type="presParOf" srcId="{CD826072-6A4A-43B1-9228-F5BF7AACBEE9}" destId="{80EBDC21-ABBE-4471-8852-621AB6E6FB57}" srcOrd="13" destOrd="0" presId="urn:microsoft.com/office/officeart/2005/8/layout/list1"/>
    <dgm:cxn modelId="{8CE06680-316E-4A19-B4D5-1964358A307D}" type="presParOf" srcId="{CD826072-6A4A-43B1-9228-F5BF7AACBEE9}" destId="{C0F569CC-A51E-436F-BE5A-C0FA75817C69}" srcOrd="14" destOrd="0" presId="urn:microsoft.com/office/officeart/2005/8/layout/list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ADB351-533A-4361-844B-F5A9D26E965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9E7D2F35-158F-4F59-9199-7C2E104D1CF5}">
      <dgm:prSet phldrT="[Текст]" custT="1"/>
      <dgm:spPr/>
      <dgm:t>
        <a:bodyPr/>
        <a:lstStyle/>
        <a:p>
          <a:r>
            <a:rPr lang="uk-UA" sz="1400" b="1" i="0" dirty="0" err="1" smtClean="0"/>
            <a:t>Nov</a:t>
          </a:r>
          <a:r>
            <a:rPr lang="en-US" sz="1400" b="1" i="0" dirty="0" smtClean="0"/>
            <a:t>, </a:t>
          </a:r>
          <a:r>
            <a:rPr lang="uk-UA" sz="1400" b="1" i="0" dirty="0" smtClean="0"/>
            <a:t>1995</a:t>
          </a:r>
          <a:endParaRPr lang="uk-UA" sz="1400" dirty="0"/>
        </a:p>
      </dgm:t>
    </dgm:pt>
    <dgm:pt modelId="{F0575A4F-1BB7-41CB-9617-B1CE534CFC47}" type="parTrans" cxnId="{766EC7CA-5FC2-4154-977A-958AFB86C035}">
      <dgm:prSet/>
      <dgm:spPr/>
      <dgm:t>
        <a:bodyPr/>
        <a:lstStyle/>
        <a:p>
          <a:endParaRPr lang="uk-UA"/>
        </a:p>
      </dgm:t>
    </dgm:pt>
    <dgm:pt modelId="{10BA515C-F8F5-4523-BC06-EA9599947E74}" type="sibTrans" cxnId="{766EC7CA-5FC2-4154-977A-958AFB86C035}">
      <dgm:prSet/>
      <dgm:spPr/>
      <dgm:t>
        <a:bodyPr/>
        <a:lstStyle/>
        <a:p>
          <a:endParaRPr lang="uk-UA"/>
        </a:p>
      </dgm:t>
    </dgm:pt>
    <dgm:pt modelId="{962F64FA-C8C1-45A1-810D-21B6F1BD55CD}">
      <dgm:prSet phldrT="[Текст]"/>
      <dgm:spPr/>
      <dgm:t>
        <a:bodyPr/>
        <a:lstStyle/>
        <a:p>
          <a:r>
            <a:rPr lang="uk-UA" b="0" i="0" dirty="0" smtClean="0"/>
            <a:t>HTML 2.0 </a:t>
          </a:r>
          <a:r>
            <a:rPr lang="uk-UA" b="0" i="0" dirty="0" err="1" smtClean="0"/>
            <a:t>was</a:t>
          </a:r>
          <a:r>
            <a:rPr lang="uk-UA" b="0" i="0" dirty="0" smtClean="0"/>
            <a:t> </a:t>
          </a:r>
          <a:r>
            <a:rPr lang="uk-UA" b="0" i="0" dirty="0" err="1" smtClean="0"/>
            <a:t>published</a:t>
          </a:r>
          <a:r>
            <a:rPr lang="en-US" b="0" i="0" dirty="0" smtClean="0"/>
            <a:t> </a:t>
          </a:r>
          <a:r>
            <a:rPr lang="uk-UA" b="0" i="0" dirty="0" smtClean="0"/>
            <a:t>(form-</a:t>
          </a:r>
          <a:r>
            <a:rPr lang="uk-UA" b="0" i="0" dirty="0" err="1" smtClean="0"/>
            <a:t>based</a:t>
          </a:r>
          <a:r>
            <a:rPr lang="uk-UA" b="0" i="0" dirty="0" smtClean="0"/>
            <a:t> </a:t>
          </a:r>
          <a:r>
            <a:rPr lang="uk-UA" b="0" i="0" dirty="0" err="1" smtClean="0"/>
            <a:t>file</a:t>
          </a:r>
          <a:r>
            <a:rPr lang="uk-UA" b="0" i="0" dirty="0" smtClean="0"/>
            <a:t> </a:t>
          </a:r>
          <a:r>
            <a:rPr lang="uk-UA" b="0" i="0" dirty="0" err="1" smtClean="0"/>
            <a:t>upload</a:t>
          </a:r>
          <a:r>
            <a:rPr lang="uk-UA" b="0" i="0" dirty="0" smtClean="0"/>
            <a:t>; </a:t>
          </a:r>
          <a:r>
            <a:rPr lang="uk-UA" b="0" i="0" dirty="0" err="1" smtClean="0"/>
            <a:t>tables</a:t>
          </a:r>
          <a:r>
            <a:rPr lang="uk-UA" b="0" i="0" dirty="0" smtClean="0"/>
            <a:t>; client-side </a:t>
          </a:r>
          <a:r>
            <a:rPr lang="uk-UA" b="0" i="0" dirty="0" err="1" smtClean="0"/>
            <a:t>image</a:t>
          </a:r>
          <a:r>
            <a:rPr lang="uk-UA" b="0" i="0" dirty="0" smtClean="0"/>
            <a:t> </a:t>
          </a:r>
          <a:r>
            <a:rPr lang="uk-UA" b="0" i="0" dirty="0" err="1" smtClean="0"/>
            <a:t>maps</a:t>
          </a:r>
          <a:r>
            <a:rPr lang="uk-UA" b="0" i="0" dirty="0" smtClean="0"/>
            <a:t>; </a:t>
          </a:r>
          <a:r>
            <a:rPr lang="uk-UA" b="0" i="0" u="none" dirty="0" err="1" smtClean="0"/>
            <a:t>internationalization</a:t>
          </a:r>
          <a:r>
            <a:rPr lang="uk-UA" b="0" i="0" dirty="0" smtClean="0"/>
            <a:t>)</a:t>
          </a:r>
          <a:endParaRPr lang="uk-UA" dirty="0"/>
        </a:p>
      </dgm:t>
    </dgm:pt>
    <dgm:pt modelId="{749EF76F-6703-4584-A18E-0F5A09969ADD}" type="parTrans" cxnId="{65557B32-4916-40AE-A37D-D30738AD8E8B}">
      <dgm:prSet/>
      <dgm:spPr/>
      <dgm:t>
        <a:bodyPr/>
        <a:lstStyle/>
        <a:p>
          <a:endParaRPr lang="uk-UA"/>
        </a:p>
      </dgm:t>
    </dgm:pt>
    <dgm:pt modelId="{5CF8722B-87D5-4B4D-9134-B5378FCC3B7B}" type="sibTrans" cxnId="{65557B32-4916-40AE-A37D-D30738AD8E8B}">
      <dgm:prSet/>
      <dgm:spPr/>
      <dgm:t>
        <a:bodyPr/>
        <a:lstStyle/>
        <a:p>
          <a:endParaRPr lang="uk-UA"/>
        </a:p>
      </dgm:t>
    </dgm:pt>
    <dgm:pt modelId="{AA4F9F0E-A11A-49B4-BEAF-7B3EBBC88752}">
      <dgm:prSet phldrT="[Текст]" custT="1"/>
      <dgm:spPr/>
      <dgm:t>
        <a:bodyPr/>
        <a:lstStyle/>
        <a:p>
          <a:r>
            <a:rPr lang="uk-UA" sz="1400" b="1" i="0" dirty="0" err="1" smtClean="0"/>
            <a:t>Jan</a:t>
          </a:r>
          <a:r>
            <a:rPr lang="en-US" sz="1400" b="1" i="0" dirty="0" smtClean="0"/>
            <a:t>, </a:t>
          </a:r>
          <a:r>
            <a:rPr lang="uk-UA" sz="1400" b="1" i="0" dirty="0" smtClean="0"/>
            <a:t>1997 </a:t>
          </a:r>
          <a:endParaRPr lang="uk-UA" sz="1400" dirty="0"/>
        </a:p>
      </dgm:t>
    </dgm:pt>
    <dgm:pt modelId="{5DC270EE-42F8-446E-8733-A0969CFB42E7}" type="parTrans" cxnId="{88EC5C97-E187-4716-BF3E-3B8A9F7F0979}">
      <dgm:prSet/>
      <dgm:spPr/>
      <dgm:t>
        <a:bodyPr/>
        <a:lstStyle/>
        <a:p>
          <a:endParaRPr lang="uk-UA"/>
        </a:p>
      </dgm:t>
    </dgm:pt>
    <dgm:pt modelId="{36220F6E-091C-409C-AB58-E6A263206703}" type="sibTrans" cxnId="{88EC5C97-E187-4716-BF3E-3B8A9F7F0979}">
      <dgm:prSet/>
      <dgm:spPr/>
      <dgm:t>
        <a:bodyPr/>
        <a:lstStyle/>
        <a:p>
          <a:endParaRPr lang="uk-UA"/>
        </a:p>
      </dgm:t>
    </dgm:pt>
    <dgm:pt modelId="{9491987B-235F-4A2E-BCBC-216EB1CC6A11}">
      <dgm:prSet phldrT="[Текст]"/>
      <dgm:spPr/>
      <dgm:t>
        <a:bodyPr/>
        <a:lstStyle/>
        <a:p>
          <a:r>
            <a:rPr lang="uk-UA" b="0" i="0" dirty="0" smtClean="0"/>
            <a:t>HTML 3.2 </a:t>
          </a:r>
          <a:r>
            <a:rPr lang="uk-UA" b="0" i="0" dirty="0" err="1" smtClean="0"/>
            <a:t>was</a:t>
          </a:r>
          <a:r>
            <a:rPr lang="uk-UA" b="0" i="0" dirty="0" smtClean="0"/>
            <a:t> </a:t>
          </a:r>
          <a:r>
            <a:rPr lang="uk-UA" b="0" i="0" dirty="0" err="1" smtClean="0"/>
            <a:t>published</a:t>
          </a:r>
          <a:r>
            <a:rPr lang="uk-UA" b="0" i="0" dirty="0" smtClean="0"/>
            <a:t> </a:t>
          </a:r>
          <a:r>
            <a:rPr lang="uk-UA" b="0" i="0" dirty="0" err="1" smtClean="0"/>
            <a:t>as</a:t>
          </a:r>
          <a:r>
            <a:rPr lang="uk-UA" b="0" i="0" dirty="0" smtClean="0"/>
            <a:t> a </a:t>
          </a:r>
          <a:r>
            <a:rPr lang="uk-UA" b="0" i="0" u="none" dirty="0" smtClean="0"/>
            <a:t>W3C </a:t>
          </a:r>
          <a:r>
            <a:rPr lang="uk-UA" b="0" i="0" u="none" dirty="0" err="1" smtClean="0"/>
            <a:t>Recommendation</a:t>
          </a:r>
          <a:r>
            <a:rPr lang="uk-UA" b="0" i="0" dirty="0" smtClean="0"/>
            <a:t>. </a:t>
          </a:r>
          <a:r>
            <a:rPr lang="uk-UA" b="0" i="0" dirty="0" err="1" smtClean="0"/>
            <a:t>It</a:t>
          </a:r>
          <a:r>
            <a:rPr lang="uk-UA" b="0" i="0" dirty="0" smtClean="0"/>
            <a:t> </a:t>
          </a:r>
          <a:r>
            <a:rPr lang="uk-UA" b="0" i="0" dirty="0" err="1" smtClean="0"/>
            <a:t>was</a:t>
          </a:r>
          <a:r>
            <a:rPr lang="uk-UA" b="0" i="0" dirty="0" smtClean="0"/>
            <a:t> </a:t>
          </a:r>
          <a:r>
            <a:rPr lang="uk-UA" b="0" i="0" dirty="0" err="1" smtClean="0"/>
            <a:t>the</a:t>
          </a:r>
          <a:r>
            <a:rPr lang="uk-UA" b="0" i="0" dirty="0" smtClean="0"/>
            <a:t> </a:t>
          </a:r>
          <a:r>
            <a:rPr lang="uk-UA" b="0" i="0" dirty="0" err="1" smtClean="0"/>
            <a:t>first</a:t>
          </a:r>
          <a:r>
            <a:rPr lang="uk-UA" b="0" i="0" dirty="0" smtClean="0"/>
            <a:t> </a:t>
          </a:r>
          <a:r>
            <a:rPr lang="uk-UA" b="0" i="0" dirty="0" err="1" smtClean="0"/>
            <a:t>version</a:t>
          </a:r>
          <a:r>
            <a:rPr lang="uk-UA" b="0" i="0" dirty="0" smtClean="0"/>
            <a:t> </a:t>
          </a:r>
          <a:r>
            <a:rPr lang="uk-UA" b="0" i="0" dirty="0" err="1" smtClean="0"/>
            <a:t>developed</a:t>
          </a:r>
          <a:r>
            <a:rPr lang="uk-UA" b="0" i="0" dirty="0" smtClean="0"/>
            <a:t> </a:t>
          </a:r>
          <a:r>
            <a:rPr lang="uk-UA" b="0" i="0" dirty="0" err="1" smtClean="0"/>
            <a:t>and</a:t>
          </a:r>
          <a:r>
            <a:rPr lang="uk-UA" b="0" i="0" dirty="0" smtClean="0"/>
            <a:t> </a:t>
          </a:r>
          <a:r>
            <a:rPr lang="uk-UA" b="0" i="0" dirty="0" err="1" smtClean="0"/>
            <a:t>standardized</a:t>
          </a:r>
          <a:r>
            <a:rPr lang="uk-UA" b="0" i="0" dirty="0" smtClean="0"/>
            <a:t> </a:t>
          </a:r>
          <a:r>
            <a:rPr lang="uk-UA" b="0" i="0" dirty="0" err="1" smtClean="0"/>
            <a:t>exclusively</a:t>
          </a:r>
          <a:r>
            <a:rPr lang="uk-UA" b="0" i="0" dirty="0" smtClean="0"/>
            <a:t> </a:t>
          </a:r>
          <a:r>
            <a:rPr lang="uk-UA" b="0" i="0" dirty="0" err="1" smtClean="0"/>
            <a:t>by</a:t>
          </a:r>
          <a:r>
            <a:rPr lang="uk-UA" b="0" i="0" dirty="0" smtClean="0"/>
            <a:t> </a:t>
          </a:r>
          <a:r>
            <a:rPr lang="uk-UA" b="0" i="0" dirty="0" err="1" smtClean="0"/>
            <a:t>the</a:t>
          </a:r>
          <a:r>
            <a:rPr lang="uk-UA" b="0" i="0" dirty="0" smtClean="0"/>
            <a:t> W3C</a:t>
          </a:r>
          <a:endParaRPr lang="uk-UA" dirty="0"/>
        </a:p>
      </dgm:t>
    </dgm:pt>
    <dgm:pt modelId="{1A991FF2-9434-4C8B-B435-3FE7FA14EBF2}" type="parTrans" cxnId="{61CA3788-3A82-4B3E-9FF1-FE1C65F427AB}">
      <dgm:prSet/>
      <dgm:spPr/>
      <dgm:t>
        <a:bodyPr/>
        <a:lstStyle/>
        <a:p>
          <a:endParaRPr lang="uk-UA"/>
        </a:p>
      </dgm:t>
    </dgm:pt>
    <dgm:pt modelId="{E9C1F031-35B5-4547-BE72-3EB23C486952}" type="sibTrans" cxnId="{61CA3788-3A82-4B3E-9FF1-FE1C65F427AB}">
      <dgm:prSet/>
      <dgm:spPr/>
      <dgm:t>
        <a:bodyPr/>
        <a:lstStyle/>
        <a:p>
          <a:endParaRPr lang="uk-UA"/>
        </a:p>
      </dgm:t>
    </dgm:pt>
    <dgm:pt modelId="{AA3F7746-D23A-4B63-940D-4097FCA644B1}">
      <dgm:prSet phldrT="[Текст]" custT="1"/>
      <dgm:spPr/>
      <dgm:t>
        <a:bodyPr/>
        <a:lstStyle/>
        <a:p>
          <a:pPr rtl="0"/>
          <a:r>
            <a:rPr lang="uk-UA" sz="1400" b="1" i="0" dirty="0" err="1" smtClean="0"/>
            <a:t>Dec</a:t>
          </a:r>
          <a:r>
            <a:rPr lang="en-US" sz="1400" b="1" i="0" dirty="0" smtClean="0"/>
            <a:t>,</a:t>
          </a:r>
          <a:r>
            <a:rPr lang="uk-UA" sz="1400" b="1" i="0" dirty="0" smtClean="0"/>
            <a:t> 1997</a:t>
          </a:r>
          <a:endParaRPr lang="uk-UA" sz="1400" dirty="0"/>
        </a:p>
      </dgm:t>
    </dgm:pt>
    <dgm:pt modelId="{48537450-0FE6-4821-BFAC-DF45AC4C1DA1}" type="parTrans" cxnId="{FFDAB1D6-147A-4A2E-AA36-F19A9EE8ED3C}">
      <dgm:prSet/>
      <dgm:spPr/>
      <dgm:t>
        <a:bodyPr/>
        <a:lstStyle/>
        <a:p>
          <a:endParaRPr lang="uk-UA"/>
        </a:p>
      </dgm:t>
    </dgm:pt>
    <dgm:pt modelId="{42CA266F-53E0-411B-B704-D0818486FB87}" type="sibTrans" cxnId="{FFDAB1D6-147A-4A2E-AA36-F19A9EE8ED3C}">
      <dgm:prSet/>
      <dgm:spPr/>
      <dgm:t>
        <a:bodyPr/>
        <a:lstStyle/>
        <a:p>
          <a:endParaRPr lang="uk-UA"/>
        </a:p>
      </dgm:t>
    </dgm:pt>
    <dgm:pt modelId="{44F28579-542E-4A84-9F9D-3A7DEE645B84}">
      <dgm:prSet phldrT="[Текст]"/>
      <dgm:spPr/>
      <dgm:t>
        <a:bodyPr/>
        <a:lstStyle/>
        <a:p>
          <a:pPr rtl="0"/>
          <a:r>
            <a:rPr lang="uk-UA" b="0" i="0" dirty="0" smtClean="0"/>
            <a:t>HTML 4.0 </a:t>
          </a:r>
          <a:r>
            <a:rPr lang="uk-UA" b="0" i="0" dirty="0" err="1" smtClean="0"/>
            <a:t>was</a:t>
          </a:r>
          <a:r>
            <a:rPr lang="uk-UA" b="0" i="0" dirty="0" smtClean="0"/>
            <a:t> </a:t>
          </a:r>
          <a:r>
            <a:rPr lang="uk-UA" b="0" i="0" dirty="0" err="1" smtClean="0"/>
            <a:t>published</a:t>
          </a:r>
          <a:r>
            <a:rPr lang="uk-UA" b="0" i="0" dirty="0" smtClean="0"/>
            <a:t> </a:t>
          </a:r>
          <a:r>
            <a:rPr lang="uk-UA" b="0" i="0" dirty="0" err="1" smtClean="0"/>
            <a:t>as</a:t>
          </a:r>
          <a:r>
            <a:rPr lang="uk-UA" b="0" i="0" dirty="0" smtClean="0"/>
            <a:t> a W3C </a:t>
          </a:r>
          <a:r>
            <a:rPr lang="uk-UA" b="0" i="0" dirty="0" err="1" smtClean="0"/>
            <a:t>Recommendation</a:t>
          </a:r>
          <a:r>
            <a:rPr lang="uk-UA" b="0" i="0" dirty="0" smtClean="0"/>
            <a:t> . </a:t>
          </a:r>
          <a:r>
            <a:rPr lang="uk-UA" b="0" i="0" dirty="0" err="1" smtClean="0"/>
            <a:t>It</a:t>
          </a:r>
          <a:r>
            <a:rPr lang="uk-UA" b="0" i="0" dirty="0" smtClean="0"/>
            <a:t> </a:t>
          </a:r>
          <a:r>
            <a:rPr lang="uk-UA" b="0" i="0" dirty="0" err="1" smtClean="0"/>
            <a:t>offers</a:t>
          </a:r>
          <a:r>
            <a:rPr lang="uk-UA" b="0" i="0" dirty="0" smtClean="0"/>
            <a:t> </a:t>
          </a:r>
          <a:r>
            <a:rPr lang="uk-UA" b="0" i="0" dirty="0" err="1" smtClean="0"/>
            <a:t>three</a:t>
          </a:r>
          <a:r>
            <a:rPr lang="uk-UA" b="0" i="0" dirty="0" smtClean="0"/>
            <a:t> </a:t>
          </a:r>
          <a:r>
            <a:rPr lang="uk-UA" b="0" i="0" dirty="0" err="1" smtClean="0"/>
            <a:t>variations</a:t>
          </a:r>
          <a:r>
            <a:rPr lang="en-US" b="0" i="0" dirty="0" smtClean="0"/>
            <a:t>.</a:t>
          </a:r>
          <a:endParaRPr lang="uk-UA" dirty="0"/>
        </a:p>
      </dgm:t>
    </dgm:pt>
    <dgm:pt modelId="{AD11394E-35A7-4B5D-B842-1252B386EFDF}" type="parTrans" cxnId="{42F03F0B-4A77-4E4C-9590-04213D991847}">
      <dgm:prSet/>
      <dgm:spPr/>
      <dgm:t>
        <a:bodyPr/>
        <a:lstStyle/>
        <a:p>
          <a:endParaRPr lang="uk-UA"/>
        </a:p>
      </dgm:t>
    </dgm:pt>
    <dgm:pt modelId="{E1DC88E4-490F-41CC-9D19-49C293508977}" type="sibTrans" cxnId="{42F03F0B-4A77-4E4C-9590-04213D991847}">
      <dgm:prSet/>
      <dgm:spPr/>
      <dgm:t>
        <a:bodyPr/>
        <a:lstStyle/>
        <a:p>
          <a:endParaRPr lang="uk-UA"/>
        </a:p>
      </dgm:t>
    </dgm:pt>
    <dgm:pt modelId="{1ABEA900-52D3-4E17-BE11-57C119CE9FC0}">
      <dgm:prSet custT="1"/>
      <dgm:spPr/>
      <dgm:t>
        <a:bodyPr/>
        <a:lstStyle/>
        <a:p>
          <a:pPr rtl="0"/>
          <a:r>
            <a:rPr lang="uk-UA" sz="1400" b="1" i="0" dirty="0" err="1" smtClean="0"/>
            <a:t>Apr</a:t>
          </a:r>
          <a:r>
            <a:rPr lang="en-US" sz="1400" b="1" i="0" dirty="0" smtClean="0"/>
            <a:t>,</a:t>
          </a:r>
          <a:r>
            <a:rPr lang="uk-UA" sz="1400" b="1" i="0" dirty="0" smtClean="0"/>
            <a:t> 1998</a:t>
          </a:r>
          <a:endParaRPr lang="uk-UA" sz="1400" dirty="0"/>
        </a:p>
      </dgm:t>
    </dgm:pt>
    <dgm:pt modelId="{6E7E595A-A1CB-4431-B027-DB32B20B9286}" type="parTrans" cxnId="{819B4051-7ACB-476F-884E-8CD7CE1F877E}">
      <dgm:prSet/>
      <dgm:spPr/>
      <dgm:t>
        <a:bodyPr/>
        <a:lstStyle/>
        <a:p>
          <a:endParaRPr lang="uk-UA"/>
        </a:p>
      </dgm:t>
    </dgm:pt>
    <dgm:pt modelId="{9A94AAEB-A7B4-42CC-9878-F77AA487A6CC}" type="sibTrans" cxnId="{819B4051-7ACB-476F-884E-8CD7CE1F877E}">
      <dgm:prSet/>
      <dgm:spPr/>
      <dgm:t>
        <a:bodyPr/>
        <a:lstStyle/>
        <a:p>
          <a:endParaRPr lang="uk-UA"/>
        </a:p>
      </dgm:t>
    </dgm:pt>
    <dgm:pt modelId="{3AD3F499-EEC3-4DB9-BA2A-37036043546F}">
      <dgm:prSet custT="1"/>
      <dgm:spPr/>
      <dgm:t>
        <a:bodyPr/>
        <a:lstStyle/>
        <a:p>
          <a:pPr rtl="0"/>
          <a:r>
            <a:rPr lang="uk-UA" sz="1400" b="1" i="0" dirty="0" err="1" smtClean="0"/>
            <a:t>Dec</a:t>
          </a:r>
          <a:r>
            <a:rPr lang="en-US" sz="1400" b="1" i="0" dirty="0" smtClean="0"/>
            <a:t>, </a:t>
          </a:r>
          <a:r>
            <a:rPr lang="uk-UA" sz="1400" b="1" i="0" dirty="0" smtClean="0"/>
            <a:t>1999</a:t>
          </a:r>
          <a:endParaRPr lang="uk-UA" sz="1400" dirty="0"/>
        </a:p>
      </dgm:t>
    </dgm:pt>
    <dgm:pt modelId="{2A9E55DF-EB2B-4482-AF37-3C6284184767}" type="parTrans" cxnId="{DF2023E0-A311-4F8C-A526-AF31BE57188E}">
      <dgm:prSet/>
      <dgm:spPr/>
      <dgm:t>
        <a:bodyPr/>
        <a:lstStyle/>
        <a:p>
          <a:endParaRPr lang="uk-UA"/>
        </a:p>
      </dgm:t>
    </dgm:pt>
    <dgm:pt modelId="{E8D628E2-0726-40BA-B888-361F77590D0A}" type="sibTrans" cxnId="{DF2023E0-A311-4F8C-A526-AF31BE57188E}">
      <dgm:prSet/>
      <dgm:spPr/>
      <dgm:t>
        <a:bodyPr/>
        <a:lstStyle/>
        <a:p>
          <a:endParaRPr lang="uk-UA"/>
        </a:p>
      </dgm:t>
    </dgm:pt>
    <dgm:pt modelId="{8D135C9E-6FBC-4FD3-83F8-8343C9D043F0}">
      <dgm:prSet/>
      <dgm:spPr/>
      <dgm:t>
        <a:bodyPr/>
        <a:lstStyle/>
        <a:p>
          <a:pPr rtl="0"/>
          <a:r>
            <a:rPr lang="uk-UA" b="0" i="0" smtClean="0"/>
            <a:t>HTML </a:t>
          </a:r>
          <a:r>
            <a:rPr lang="uk-UA" b="0" i="0" dirty="0" smtClean="0"/>
            <a:t>4.0</a:t>
          </a:r>
          <a:r>
            <a:rPr lang="uk-UA" b="0" i="0" u="none" dirty="0" smtClean="0"/>
            <a:t> </a:t>
          </a:r>
          <a:r>
            <a:rPr lang="uk-UA" b="0" i="0" dirty="0" err="1" smtClean="0"/>
            <a:t>was</a:t>
          </a:r>
          <a:r>
            <a:rPr lang="uk-UA" b="0" i="0" dirty="0" smtClean="0"/>
            <a:t> </a:t>
          </a:r>
          <a:r>
            <a:rPr lang="uk-UA" b="0" i="0" dirty="0" err="1" smtClean="0"/>
            <a:t>reissued</a:t>
          </a:r>
          <a:r>
            <a:rPr lang="uk-UA" b="0" i="0" dirty="0" smtClean="0"/>
            <a:t> </a:t>
          </a:r>
          <a:r>
            <a:rPr lang="uk-UA" b="0" i="0" dirty="0" err="1" smtClean="0"/>
            <a:t>with</a:t>
          </a:r>
          <a:r>
            <a:rPr lang="uk-UA" b="0" i="0" dirty="0" smtClean="0"/>
            <a:t> </a:t>
          </a:r>
          <a:r>
            <a:rPr lang="uk-UA" b="0" i="0" dirty="0" err="1" smtClean="0"/>
            <a:t>minor</a:t>
          </a:r>
          <a:r>
            <a:rPr lang="uk-UA" b="0" i="0" dirty="0" smtClean="0"/>
            <a:t> </a:t>
          </a:r>
          <a:r>
            <a:rPr lang="uk-UA" b="0" i="0" dirty="0" err="1" smtClean="0"/>
            <a:t>edits</a:t>
          </a:r>
          <a:r>
            <a:rPr lang="uk-UA" b="0" i="0" dirty="0" smtClean="0"/>
            <a:t> </a:t>
          </a:r>
          <a:r>
            <a:rPr lang="uk-UA" b="0" i="0" dirty="0" err="1" smtClean="0"/>
            <a:t>without</a:t>
          </a:r>
          <a:r>
            <a:rPr lang="uk-UA" b="0" i="0" dirty="0" smtClean="0"/>
            <a:t> </a:t>
          </a:r>
          <a:r>
            <a:rPr lang="uk-UA" b="0" i="0" dirty="0" err="1" smtClean="0"/>
            <a:t>incrementing</a:t>
          </a:r>
          <a:r>
            <a:rPr lang="uk-UA" b="0" i="0" dirty="0" smtClean="0"/>
            <a:t> </a:t>
          </a:r>
          <a:r>
            <a:rPr lang="uk-UA" b="0" i="0" dirty="0" err="1" smtClean="0"/>
            <a:t>the</a:t>
          </a:r>
          <a:r>
            <a:rPr lang="uk-UA" b="0" i="0" dirty="0" smtClean="0"/>
            <a:t> </a:t>
          </a:r>
          <a:r>
            <a:rPr lang="uk-UA" b="0" i="0" dirty="0" err="1" smtClean="0"/>
            <a:t>version</a:t>
          </a:r>
          <a:r>
            <a:rPr lang="uk-UA" b="0" i="0" dirty="0" smtClean="0"/>
            <a:t> </a:t>
          </a:r>
          <a:r>
            <a:rPr lang="uk-UA" b="0" i="0" dirty="0" err="1" smtClean="0"/>
            <a:t>number</a:t>
          </a:r>
          <a:r>
            <a:rPr lang="uk-UA" b="0" i="0" dirty="0" smtClean="0"/>
            <a:t>.</a:t>
          </a:r>
          <a:endParaRPr lang="uk-UA" dirty="0"/>
        </a:p>
      </dgm:t>
    </dgm:pt>
    <dgm:pt modelId="{9EC7B9A1-99D9-4827-BCDE-A5413348999F}" type="parTrans" cxnId="{3B20FD72-3E87-42B8-A9F8-D1510D6EC275}">
      <dgm:prSet/>
      <dgm:spPr/>
      <dgm:t>
        <a:bodyPr/>
        <a:lstStyle/>
        <a:p>
          <a:endParaRPr lang="uk-UA"/>
        </a:p>
      </dgm:t>
    </dgm:pt>
    <dgm:pt modelId="{625B4769-7A09-4786-BB7D-11061149E382}" type="sibTrans" cxnId="{3B20FD72-3E87-42B8-A9F8-D1510D6EC275}">
      <dgm:prSet/>
      <dgm:spPr/>
      <dgm:t>
        <a:bodyPr/>
        <a:lstStyle/>
        <a:p>
          <a:endParaRPr lang="uk-UA"/>
        </a:p>
      </dgm:t>
    </dgm:pt>
    <dgm:pt modelId="{8FAB2F70-6B6B-4136-9F06-C3C2C049984B}">
      <dgm:prSet/>
      <dgm:spPr/>
      <dgm:t>
        <a:bodyPr/>
        <a:lstStyle/>
        <a:p>
          <a:pPr rtl="0"/>
          <a:r>
            <a:rPr lang="uk-UA" b="0" i="0" dirty="0" smtClean="0"/>
            <a:t>HTML 4.01 </a:t>
          </a:r>
          <a:r>
            <a:rPr lang="uk-UA" b="0" i="0" dirty="0" err="1" smtClean="0"/>
            <a:t>was</a:t>
          </a:r>
          <a:r>
            <a:rPr lang="uk-UA" b="0" i="0" dirty="0" smtClean="0"/>
            <a:t> </a:t>
          </a:r>
          <a:r>
            <a:rPr lang="uk-UA" b="0" i="0" dirty="0" err="1" smtClean="0"/>
            <a:t>published</a:t>
          </a:r>
          <a:r>
            <a:rPr lang="uk-UA" b="0" i="0" dirty="0" smtClean="0"/>
            <a:t> </a:t>
          </a:r>
          <a:r>
            <a:rPr lang="uk-UA" b="0" i="0" dirty="0" err="1" smtClean="0"/>
            <a:t>as</a:t>
          </a:r>
          <a:r>
            <a:rPr lang="uk-UA" b="0" i="0" dirty="0" smtClean="0"/>
            <a:t> a W3C </a:t>
          </a:r>
          <a:r>
            <a:rPr lang="uk-UA" b="0" i="0" dirty="0" err="1" smtClean="0"/>
            <a:t>Recommendation</a:t>
          </a:r>
          <a:r>
            <a:rPr lang="uk-UA" b="0" i="0" dirty="0" smtClean="0"/>
            <a:t>. </a:t>
          </a:r>
          <a:r>
            <a:rPr lang="uk-UA" b="0" i="0" dirty="0" err="1" smtClean="0"/>
            <a:t>It</a:t>
          </a:r>
          <a:r>
            <a:rPr lang="uk-UA" b="0" i="0" dirty="0" smtClean="0"/>
            <a:t> </a:t>
          </a:r>
          <a:r>
            <a:rPr lang="uk-UA" b="0" i="0" dirty="0" err="1" smtClean="0"/>
            <a:t>offers</a:t>
          </a:r>
          <a:r>
            <a:rPr lang="uk-UA" b="0" i="0" dirty="0" smtClean="0"/>
            <a:t> </a:t>
          </a:r>
          <a:r>
            <a:rPr lang="uk-UA" b="0" i="0" dirty="0" err="1" smtClean="0"/>
            <a:t>the</a:t>
          </a:r>
          <a:r>
            <a:rPr lang="uk-UA" b="0" i="0" dirty="0" smtClean="0"/>
            <a:t> </a:t>
          </a:r>
          <a:r>
            <a:rPr lang="uk-UA" b="0" i="0" dirty="0" err="1" smtClean="0"/>
            <a:t>same</a:t>
          </a:r>
          <a:r>
            <a:rPr lang="uk-UA" b="0" i="0" dirty="0" smtClean="0"/>
            <a:t> </a:t>
          </a:r>
          <a:r>
            <a:rPr lang="uk-UA" b="0" i="0" dirty="0" err="1" smtClean="0"/>
            <a:t>three</a:t>
          </a:r>
          <a:r>
            <a:rPr lang="uk-UA" b="0" i="0" dirty="0" smtClean="0"/>
            <a:t> </a:t>
          </a:r>
          <a:r>
            <a:rPr lang="uk-UA" b="0" i="0" dirty="0" err="1" smtClean="0"/>
            <a:t>variations</a:t>
          </a:r>
          <a:r>
            <a:rPr lang="uk-UA" b="0" i="0" dirty="0" smtClean="0"/>
            <a:t> </a:t>
          </a:r>
          <a:r>
            <a:rPr lang="uk-UA" b="0" i="0" dirty="0" err="1" smtClean="0"/>
            <a:t>as</a:t>
          </a:r>
          <a:r>
            <a:rPr lang="uk-UA" b="0" i="0" dirty="0" smtClean="0"/>
            <a:t> HTML 4.0</a:t>
          </a:r>
          <a:r>
            <a:rPr lang="en-US" b="0" i="0" dirty="0" smtClean="0"/>
            <a:t>.</a:t>
          </a:r>
          <a:endParaRPr lang="uk-UA" dirty="0"/>
        </a:p>
      </dgm:t>
    </dgm:pt>
    <dgm:pt modelId="{86A3885E-30FD-4C40-9384-EFB419005E77}" type="parTrans" cxnId="{0762FC3B-43DD-4EEE-AD1D-E6179CD80ED4}">
      <dgm:prSet/>
      <dgm:spPr/>
      <dgm:t>
        <a:bodyPr/>
        <a:lstStyle/>
        <a:p>
          <a:endParaRPr lang="uk-UA"/>
        </a:p>
      </dgm:t>
    </dgm:pt>
    <dgm:pt modelId="{992E009E-CB7F-49A7-8A7D-ACB52BFF4223}" type="sibTrans" cxnId="{0762FC3B-43DD-4EEE-AD1D-E6179CD80ED4}">
      <dgm:prSet/>
      <dgm:spPr/>
      <dgm:t>
        <a:bodyPr/>
        <a:lstStyle/>
        <a:p>
          <a:endParaRPr lang="uk-UA"/>
        </a:p>
      </dgm:t>
    </dgm:pt>
    <dgm:pt modelId="{EB3981AB-ED01-4C35-B51F-DAB9BD1E1944}">
      <dgm:prSet custT="1"/>
      <dgm:spPr/>
      <dgm:t>
        <a:bodyPr/>
        <a:lstStyle/>
        <a:p>
          <a:pPr rtl="0"/>
          <a:r>
            <a:rPr lang="uk-UA" sz="1400" b="1" i="0" dirty="0" err="1" smtClean="0"/>
            <a:t>May</a:t>
          </a:r>
          <a:r>
            <a:rPr lang="en-US" sz="1400" b="1" i="0" dirty="0" smtClean="0"/>
            <a:t>,</a:t>
          </a:r>
          <a:r>
            <a:rPr lang="uk-UA" sz="1400" b="1" i="0" dirty="0" smtClean="0"/>
            <a:t> 2000</a:t>
          </a:r>
          <a:endParaRPr lang="uk-UA" sz="1400" dirty="0"/>
        </a:p>
      </dgm:t>
    </dgm:pt>
    <dgm:pt modelId="{1D52DD3C-F5DD-47E8-9B40-4765FACA9C74}" type="parTrans" cxnId="{F64F4E27-5732-4401-8ED2-ABE0F7E50FAF}">
      <dgm:prSet/>
      <dgm:spPr/>
      <dgm:t>
        <a:bodyPr/>
        <a:lstStyle/>
        <a:p>
          <a:endParaRPr lang="uk-UA"/>
        </a:p>
      </dgm:t>
    </dgm:pt>
    <dgm:pt modelId="{851CDE03-6840-43FD-B980-CDE716CDD372}" type="sibTrans" cxnId="{F64F4E27-5732-4401-8ED2-ABE0F7E50FAF}">
      <dgm:prSet/>
      <dgm:spPr/>
      <dgm:t>
        <a:bodyPr/>
        <a:lstStyle/>
        <a:p>
          <a:endParaRPr lang="uk-UA"/>
        </a:p>
      </dgm:t>
    </dgm:pt>
    <dgm:pt modelId="{4654A0AF-02D7-4CC9-8939-A66489EC1B6F}">
      <dgm:prSet/>
      <dgm:spPr/>
      <dgm:t>
        <a:bodyPr/>
        <a:lstStyle/>
        <a:p>
          <a:pPr rtl="0"/>
          <a:r>
            <a:rPr lang="uk-UA" b="0" i="0" dirty="0" smtClean="0"/>
            <a:t>ISO/IEC 15445:2000 </a:t>
          </a:r>
          <a:r>
            <a:rPr lang="uk-UA" b="0" i="0" dirty="0" err="1" smtClean="0"/>
            <a:t>was</a:t>
          </a:r>
          <a:r>
            <a:rPr lang="uk-UA" b="0" i="0" dirty="0" smtClean="0"/>
            <a:t> </a:t>
          </a:r>
          <a:r>
            <a:rPr lang="uk-UA" b="0" i="0" dirty="0" err="1" smtClean="0"/>
            <a:t>published</a:t>
          </a:r>
          <a:r>
            <a:rPr lang="uk-UA" b="0" i="0" dirty="0" smtClean="0"/>
            <a:t> </a:t>
          </a:r>
          <a:r>
            <a:rPr lang="uk-UA" b="0" i="0" dirty="0" err="1" smtClean="0"/>
            <a:t>as</a:t>
          </a:r>
          <a:r>
            <a:rPr lang="uk-UA" b="0" i="0" dirty="0" smtClean="0"/>
            <a:t> </a:t>
          </a:r>
          <a:r>
            <a:rPr lang="uk-UA" b="0" i="0" dirty="0" err="1" smtClean="0"/>
            <a:t>an</a:t>
          </a:r>
          <a:r>
            <a:rPr lang="uk-UA" b="0" i="0" dirty="0" smtClean="0"/>
            <a:t> ISO/IEC </a:t>
          </a:r>
          <a:r>
            <a:rPr lang="uk-UA" b="0" i="0" dirty="0" err="1" smtClean="0"/>
            <a:t>international</a:t>
          </a:r>
          <a:r>
            <a:rPr lang="uk-UA" b="0" i="0" dirty="0" smtClean="0"/>
            <a:t> </a:t>
          </a:r>
          <a:r>
            <a:rPr lang="uk-UA" b="0" i="0" dirty="0" err="1" smtClean="0"/>
            <a:t>standard</a:t>
          </a:r>
          <a:r>
            <a:rPr lang="uk-UA" b="0" i="0" dirty="0" smtClean="0"/>
            <a:t>. </a:t>
          </a:r>
          <a:endParaRPr lang="uk-UA" dirty="0"/>
        </a:p>
      </dgm:t>
    </dgm:pt>
    <dgm:pt modelId="{04689DC7-39E1-4E07-968A-9359C03C0AC7}" type="parTrans" cxnId="{6EAFEBF8-D9E5-469E-9165-E311C0A0DE67}">
      <dgm:prSet/>
      <dgm:spPr/>
      <dgm:t>
        <a:bodyPr/>
        <a:lstStyle/>
        <a:p>
          <a:endParaRPr lang="uk-UA"/>
        </a:p>
      </dgm:t>
    </dgm:pt>
    <dgm:pt modelId="{64A0823A-513C-49D4-BB17-984589598F65}" type="sibTrans" cxnId="{6EAFEBF8-D9E5-469E-9165-E311C0A0DE67}">
      <dgm:prSet/>
      <dgm:spPr/>
      <dgm:t>
        <a:bodyPr/>
        <a:lstStyle/>
        <a:p>
          <a:endParaRPr lang="uk-UA"/>
        </a:p>
      </dgm:t>
    </dgm:pt>
    <dgm:pt modelId="{1665C7F0-D95E-4F23-8F57-74DB2EA406CD}" type="pres">
      <dgm:prSet presAssocID="{9AADB351-533A-4361-844B-F5A9D26E9653}" presName="linearFlow" presStyleCnt="0">
        <dgm:presLayoutVars>
          <dgm:dir/>
          <dgm:animLvl val="lvl"/>
          <dgm:resizeHandles val="exact"/>
        </dgm:presLayoutVars>
      </dgm:prSet>
      <dgm:spPr/>
    </dgm:pt>
    <dgm:pt modelId="{F20E14CB-4960-4C82-A8F4-7A5FEEA6125B}" type="pres">
      <dgm:prSet presAssocID="{9E7D2F35-158F-4F59-9199-7C2E104D1CF5}" presName="composite" presStyleCnt="0"/>
      <dgm:spPr/>
    </dgm:pt>
    <dgm:pt modelId="{24067DB5-3C08-4E81-9D3C-CF71D907C3DA}" type="pres">
      <dgm:prSet presAssocID="{9E7D2F35-158F-4F59-9199-7C2E104D1CF5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EEE8E336-B15C-44B6-BED1-A721D97D8954}" type="pres">
      <dgm:prSet presAssocID="{9E7D2F35-158F-4F59-9199-7C2E104D1CF5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9B6E6DDC-F167-488A-8221-6C1F515F85C5}" type="pres">
      <dgm:prSet presAssocID="{10BA515C-F8F5-4523-BC06-EA9599947E74}" presName="sp" presStyleCnt="0"/>
      <dgm:spPr/>
    </dgm:pt>
    <dgm:pt modelId="{2EC5EEB6-12DA-48C7-B9D8-B86387F8F62B}" type="pres">
      <dgm:prSet presAssocID="{AA4F9F0E-A11A-49B4-BEAF-7B3EBBC88752}" presName="composite" presStyleCnt="0"/>
      <dgm:spPr/>
    </dgm:pt>
    <dgm:pt modelId="{CBEF3150-F583-4675-B302-2E480F647C4C}" type="pres">
      <dgm:prSet presAssocID="{AA4F9F0E-A11A-49B4-BEAF-7B3EBBC88752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03FF96A0-B473-4226-8C09-21813C320B50}" type="pres">
      <dgm:prSet presAssocID="{AA4F9F0E-A11A-49B4-BEAF-7B3EBBC88752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B97BF860-9C14-414C-9567-6C85C4F4023E}" type="pres">
      <dgm:prSet presAssocID="{36220F6E-091C-409C-AB58-E6A263206703}" presName="sp" presStyleCnt="0"/>
      <dgm:spPr/>
    </dgm:pt>
    <dgm:pt modelId="{ECAB3FF7-22F3-46CE-B36A-6C34DAC5B7CB}" type="pres">
      <dgm:prSet presAssocID="{AA3F7746-D23A-4B63-940D-4097FCA644B1}" presName="composite" presStyleCnt="0"/>
      <dgm:spPr/>
    </dgm:pt>
    <dgm:pt modelId="{2061F00D-4865-46C9-B90C-DA2694354F6B}" type="pres">
      <dgm:prSet presAssocID="{AA3F7746-D23A-4B63-940D-4097FCA644B1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0F070C4F-FBA9-4378-9A28-9459EA3D5E86}" type="pres">
      <dgm:prSet presAssocID="{AA3F7746-D23A-4B63-940D-4097FCA644B1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480B2FA5-1FB4-417E-BC23-6AFED1B9DAB6}" type="pres">
      <dgm:prSet presAssocID="{42CA266F-53E0-411B-B704-D0818486FB87}" presName="sp" presStyleCnt="0"/>
      <dgm:spPr/>
    </dgm:pt>
    <dgm:pt modelId="{753661D4-13FF-482F-A407-8FC2A38BF0D7}" type="pres">
      <dgm:prSet presAssocID="{1ABEA900-52D3-4E17-BE11-57C119CE9FC0}" presName="composite" presStyleCnt="0"/>
      <dgm:spPr/>
    </dgm:pt>
    <dgm:pt modelId="{42C18E80-A16C-4CF8-9F4F-49B057CD079C}" type="pres">
      <dgm:prSet presAssocID="{1ABEA900-52D3-4E17-BE11-57C119CE9FC0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17472DB6-5BC5-4AB5-ADE9-B75A5BB64687}" type="pres">
      <dgm:prSet presAssocID="{1ABEA900-52D3-4E17-BE11-57C119CE9FC0}" presName="descendantText" presStyleLbl="alignAcc1" presStyleIdx="3" presStyleCnt="6">
        <dgm:presLayoutVars>
          <dgm:bulletEnabled val="1"/>
        </dgm:presLayoutVars>
      </dgm:prSet>
      <dgm:spPr/>
    </dgm:pt>
    <dgm:pt modelId="{9A925E16-4BE2-4DFE-84FB-C4121482D17F}" type="pres">
      <dgm:prSet presAssocID="{9A94AAEB-A7B4-42CC-9878-F77AA487A6CC}" presName="sp" presStyleCnt="0"/>
      <dgm:spPr/>
    </dgm:pt>
    <dgm:pt modelId="{D6C9CA99-A3A7-4531-B0C0-812E8A7D5BF1}" type="pres">
      <dgm:prSet presAssocID="{3AD3F499-EEC3-4DB9-BA2A-37036043546F}" presName="composite" presStyleCnt="0"/>
      <dgm:spPr/>
    </dgm:pt>
    <dgm:pt modelId="{148F372E-C913-4173-9579-54B7A5F1C1E7}" type="pres">
      <dgm:prSet presAssocID="{3AD3F499-EEC3-4DB9-BA2A-37036043546F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126D3E9B-4C0E-450B-A3A9-F3E61C0B9A82}" type="pres">
      <dgm:prSet presAssocID="{3AD3F499-EEC3-4DB9-BA2A-37036043546F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ED834526-B7B1-4036-9D6B-6811ED9F77DD}" type="pres">
      <dgm:prSet presAssocID="{E8D628E2-0726-40BA-B888-361F77590D0A}" presName="sp" presStyleCnt="0"/>
      <dgm:spPr/>
    </dgm:pt>
    <dgm:pt modelId="{29B2A9F3-0EAB-4725-A4A8-CC212962378D}" type="pres">
      <dgm:prSet presAssocID="{EB3981AB-ED01-4C35-B51F-DAB9BD1E1944}" presName="composite" presStyleCnt="0"/>
      <dgm:spPr/>
    </dgm:pt>
    <dgm:pt modelId="{89A9AE99-50D2-4A00-94D8-7F7917554954}" type="pres">
      <dgm:prSet presAssocID="{EB3981AB-ED01-4C35-B51F-DAB9BD1E1944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3C508731-8FE2-4435-81C6-49462F1FD3A7}" type="pres">
      <dgm:prSet presAssocID="{EB3981AB-ED01-4C35-B51F-DAB9BD1E1944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00A62EF5-DA27-4825-914C-236013D2E8E7}" type="presOf" srcId="{EB3981AB-ED01-4C35-B51F-DAB9BD1E1944}" destId="{89A9AE99-50D2-4A00-94D8-7F7917554954}" srcOrd="0" destOrd="0" presId="urn:microsoft.com/office/officeart/2005/8/layout/chevron2"/>
    <dgm:cxn modelId="{DBBE1CD2-BED0-4DD4-B502-38BBF1F4396A}" type="presOf" srcId="{8D135C9E-6FBC-4FD3-83F8-8343C9D043F0}" destId="{17472DB6-5BC5-4AB5-ADE9-B75A5BB64687}" srcOrd="0" destOrd="0" presId="urn:microsoft.com/office/officeart/2005/8/layout/chevron2"/>
    <dgm:cxn modelId="{593800E0-DA29-439C-9003-C615AF5A413A}" type="presOf" srcId="{1ABEA900-52D3-4E17-BE11-57C119CE9FC0}" destId="{42C18E80-A16C-4CF8-9F4F-49B057CD079C}" srcOrd="0" destOrd="0" presId="urn:microsoft.com/office/officeart/2005/8/layout/chevron2"/>
    <dgm:cxn modelId="{FFDAB1D6-147A-4A2E-AA36-F19A9EE8ED3C}" srcId="{9AADB351-533A-4361-844B-F5A9D26E9653}" destId="{AA3F7746-D23A-4B63-940D-4097FCA644B1}" srcOrd="2" destOrd="0" parTransId="{48537450-0FE6-4821-BFAC-DF45AC4C1DA1}" sibTransId="{42CA266F-53E0-411B-B704-D0818486FB87}"/>
    <dgm:cxn modelId="{9B6F00A2-EDAB-48DC-8083-2626DE13888C}" type="presOf" srcId="{AA3F7746-D23A-4B63-940D-4097FCA644B1}" destId="{2061F00D-4865-46C9-B90C-DA2694354F6B}" srcOrd="0" destOrd="0" presId="urn:microsoft.com/office/officeart/2005/8/layout/chevron2"/>
    <dgm:cxn modelId="{88EC5C97-E187-4716-BF3E-3B8A9F7F0979}" srcId="{9AADB351-533A-4361-844B-F5A9D26E9653}" destId="{AA4F9F0E-A11A-49B4-BEAF-7B3EBBC88752}" srcOrd="1" destOrd="0" parTransId="{5DC270EE-42F8-446E-8733-A0969CFB42E7}" sibTransId="{36220F6E-091C-409C-AB58-E6A263206703}"/>
    <dgm:cxn modelId="{DF2023E0-A311-4F8C-A526-AF31BE57188E}" srcId="{9AADB351-533A-4361-844B-F5A9D26E9653}" destId="{3AD3F499-EEC3-4DB9-BA2A-37036043546F}" srcOrd="4" destOrd="0" parTransId="{2A9E55DF-EB2B-4482-AF37-3C6284184767}" sibTransId="{E8D628E2-0726-40BA-B888-361F77590D0A}"/>
    <dgm:cxn modelId="{766EC7CA-5FC2-4154-977A-958AFB86C035}" srcId="{9AADB351-533A-4361-844B-F5A9D26E9653}" destId="{9E7D2F35-158F-4F59-9199-7C2E104D1CF5}" srcOrd="0" destOrd="0" parTransId="{F0575A4F-1BB7-41CB-9617-B1CE534CFC47}" sibTransId="{10BA515C-F8F5-4523-BC06-EA9599947E74}"/>
    <dgm:cxn modelId="{42F03F0B-4A77-4E4C-9590-04213D991847}" srcId="{AA3F7746-D23A-4B63-940D-4097FCA644B1}" destId="{44F28579-542E-4A84-9F9D-3A7DEE645B84}" srcOrd="0" destOrd="0" parTransId="{AD11394E-35A7-4B5D-B842-1252B386EFDF}" sibTransId="{E1DC88E4-490F-41CC-9D19-49C293508977}"/>
    <dgm:cxn modelId="{3B20FD72-3E87-42B8-A9F8-D1510D6EC275}" srcId="{1ABEA900-52D3-4E17-BE11-57C119CE9FC0}" destId="{8D135C9E-6FBC-4FD3-83F8-8343C9D043F0}" srcOrd="0" destOrd="0" parTransId="{9EC7B9A1-99D9-4827-BCDE-A5413348999F}" sibTransId="{625B4769-7A09-4786-BB7D-11061149E382}"/>
    <dgm:cxn modelId="{F453CCB3-5F20-4F96-920C-C20B6E40A5C5}" type="presOf" srcId="{962F64FA-C8C1-45A1-810D-21B6F1BD55CD}" destId="{EEE8E336-B15C-44B6-BED1-A721D97D8954}" srcOrd="0" destOrd="0" presId="urn:microsoft.com/office/officeart/2005/8/layout/chevron2"/>
    <dgm:cxn modelId="{65557B32-4916-40AE-A37D-D30738AD8E8B}" srcId="{9E7D2F35-158F-4F59-9199-7C2E104D1CF5}" destId="{962F64FA-C8C1-45A1-810D-21B6F1BD55CD}" srcOrd="0" destOrd="0" parTransId="{749EF76F-6703-4584-A18E-0F5A09969ADD}" sibTransId="{5CF8722B-87D5-4B4D-9134-B5378FCC3B7B}"/>
    <dgm:cxn modelId="{61CA3788-3A82-4B3E-9FF1-FE1C65F427AB}" srcId="{AA4F9F0E-A11A-49B4-BEAF-7B3EBBC88752}" destId="{9491987B-235F-4A2E-BCBC-216EB1CC6A11}" srcOrd="0" destOrd="0" parTransId="{1A991FF2-9434-4C8B-B435-3FE7FA14EBF2}" sibTransId="{E9C1F031-35B5-4547-BE72-3EB23C486952}"/>
    <dgm:cxn modelId="{6EAFEBF8-D9E5-469E-9165-E311C0A0DE67}" srcId="{EB3981AB-ED01-4C35-B51F-DAB9BD1E1944}" destId="{4654A0AF-02D7-4CC9-8939-A66489EC1B6F}" srcOrd="0" destOrd="0" parTransId="{04689DC7-39E1-4E07-968A-9359C03C0AC7}" sibTransId="{64A0823A-513C-49D4-BB17-984589598F65}"/>
    <dgm:cxn modelId="{282DAD2B-395E-432B-BF84-2D9E63BFA101}" type="presOf" srcId="{8FAB2F70-6B6B-4136-9F06-C3C2C049984B}" destId="{126D3E9B-4C0E-450B-A3A9-F3E61C0B9A82}" srcOrd="0" destOrd="0" presId="urn:microsoft.com/office/officeart/2005/8/layout/chevron2"/>
    <dgm:cxn modelId="{A6F97B82-B18A-4DB1-9645-C7100D502D32}" type="presOf" srcId="{4654A0AF-02D7-4CC9-8939-A66489EC1B6F}" destId="{3C508731-8FE2-4435-81C6-49462F1FD3A7}" srcOrd="0" destOrd="0" presId="urn:microsoft.com/office/officeart/2005/8/layout/chevron2"/>
    <dgm:cxn modelId="{63C30324-1274-4590-B464-A835937C7CA4}" type="presOf" srcId="{3AD3F499-EEC3-4DB9-BA2A-37036043546F}" destId="{148F372E-C913-4173-9579-54B7A5F1C1E7}" srcOrd="0" destOrd="0" presId="urn:microsoft.com/office/officeart/2005/8/layout/chevron2"/>
    <dgm:cxn modelId="{91ED2E5B-75D5-46AC-9119-E8862F740CBC}" type="presOf" srcId="{9E7D2F35-158F-4F59-9199-7C2E104D1CF5}" destId="{24067DB5-3C08-4E81-9D3C-CF71D907C3DA}" srcOrd="0" destOrd="0" presId="urn:microsoft.com/office/officeart/2005/8/layout/chevron2"/>
    <dgm:cxn modelId="{F64F4E27-5732-4401-8ED2-ABE0F7E50FAF}" srcId="{9AADB351-533A-4361-844B-F5A9D26E9653}" destId="{EB3981AB-ED01-4C35-B51F-DAB9BD1E1944}" srcOrd="5" destOrd="0" parTransId="{1D52DD3C-F5DD-47E8-9B40-4765FACA9C74}" sibTransId="{851CDE03-6840-43FD-B980-CDE716CDD372}"/>
    <dgm:cxn modelId="{9DFCB29A-C0D5-49D9-AB9C-182DE4DDCD5C}" type="presOf" srcId="{9491987B-235F-4A2E-BCBC-216EB1CC6A11}" destId="{03FF96A0-B473-4226-8C09-21813C320B50}" srcOrd="0" destOrd="0" presId="urn:microsoft.com/office/officeart/2005/8/layout/chevron2"/>
    <dgm:cxn modelId="{0762FC3B-43DD-4EEE-AD1D-E6179CD80ED4}" srcId="{3AD3F499-EEC3-4DB9-BA2A-37036043546F}" destId="{8FAB2F70-6B6B-4136-9F06-C3C2C049984B}" srcOrd="0" destOrd="0" parTransId="{86A3885E-30FD-4C40-9384-EFB419005E77}" sibTransId="{992E009E-CB7F-49A7-8A7D-ACB52BFF4223}"/>
    <dgm:cxn modelId="{819B4051-7ACB-476F-884E-8CD7CE1F877E}" srcId="{9AADB351-533A-4361-844B-F5A9D26E9653}" destId="{1ABEA900-52D3-4E17-BE11-57C119CE9FC0}" srcOrd="3" destOrd="0" parTransId="{6E7E595A-A1CB-4431-B027-DB32B20B9286}" sibTransId="{9A94AAEB-A7B4-42CC-9878-F77AA487A6CC}"/>
    <dgm:cxn modelId="{6B3AB770-037F-4D79-B01B-A3B8A0F64650}" type="presOf" srcId="{44F28579-542E-4A84-9F9D-3A7DEE645B84}" destId="{0F070C4F-FBA9-4378-9A28-9459EA3D5E86}" srcOrd="0" destOrd="0" presId="urn:microsoft.com/office/officeart/2005/8/layout/chevron2"/>
    <dgm:cxn modelId="{E69711E5-5C82-449B-ABDA-D98DF3EA93FC}" type="presOf" srcId="{9AADB351-533A-4361-844B-F5A9D26E9653}" destId="{1665C7F0-D95E-4F23-8F57-74DB2EA406CD}" srcOrd="0" destOrd="0" presId="urn:microsoft.com/office/officeart/2005/8/layout/chevron2"/>
    <dgm:cxn modelId="{D94E66DA-FBF9-4DC1-B40B-2589DC8E9362}" type="presOf" srcId="{AA4F9F0E-A11A-49B4-BEAF-7B3EBBC88752}" destId="{CBEF3150-F583-4675-B302-2E480F647C4C}" srcOrd="0" destOrd="0" presId="urn:microsoft.com/office/officeart/2005/8/layout/chevron2"/>
    <dgm:cxn modelId="{4106F3EB-BE12-4FAD-8C71-C1E4C717B011}" type="presParOf" srcId="{1665C7F0-D95E-4F23-8F57-74DB2EA406CD}" destId="{F20E14CB-4960-4C82-A8F4-7A5FEEA6125B}" srcOrd="0" destOrd="0" presId="urn:microsoft.com/office/officeart/2005/8/layout/chevron2"/>
    <dgm:cxn modelId="{CFC1101E-C234-4179-9983-1F5A21CB2A09}" type="presParOf" srcId="{F20E14CB-4960-4C82-A8F4-7A5FEEA6125B}" destId="{24067DB5-3C08-4E81-9D3C-CF71D907C3DA}" srcOrd="0" destOrd="0" presId="urn:microsoft.com/office/officeart/2005/8/layout/chevron2"/>
    <dgm:cxn modelId="{A105E637-CF51-4D4F-B01C-6BB8973AD4AA}" type="presParOf" srcId="{F20E14CB-4960-4C82-A8F4-7A5FEEA6125B}" destId="{EEE8E336-B15C-44B6-BED1-A721D97D8954}" srcOrd="1" destOrd="0" presId="urn:microsoft.com/office/officeart/2005/8/layout/chevron2"/>
    <dgm:cxn modelId="{77C1A10A-3688-4963-B181-D7BF5BEADEE6}" type="presParOf" srcId="{1665C7F0-D95E-4F23-8F57-74DB2EA406CD}" destId="{9B6E6DDC-F167-488A-8221-6C1F515F85C5}" srcOrd="1" destOrd="0" presId="urn:microsoft.com/office/officeart/2005/8/layout/chevron2"/>
    <dgm:cxn modelId="{6B4821E5-9DBA-4426-9B1E-BED51430F414}" type="presParOf" srcId="{1665C7F0-D95E-4F23-8F57-74DB2EA406CD}" destId="{2EC5EEB6-12DA-48C7-B9D8-B86387F8F62B}" srcOrd="2" destOrd="0" presId="urn:microsoft.com/office/officeart/2005/8/layout/chevron2"/>
    <dgm:cxn modelId="{F4C1E42B-302A-47D8-AC1A-DED4748BA16B}" type="presParOf" srcId="{2EC5EEB6-12DA-48C7-B9D8-B86387F8F62B}" destId="{CBEF3150-F583-4675-B302-2E480F647C4C}" srcOrd="0" destOrd="0" presId="urn:microsoft.com/office/officeart/2005/8/layout/chevron2"/>
    <dgm:cxn modelId="{62B77FF0-4BF7-4629-B9ED-2BBD7D94DBAB}" type="presParOf" srcId="{2EC5EEB6-12DA-48C7-B9D8-B86387F8F62B}" destId="{03FF96A0-B473-4226-8C09-21813C320B50}" srcOrd="1" destOrd="0" presId="urn:microsoft.com/office/officeart/2005/8/layout/chevron2"/>
    <dgm:cxn modelId="{ADFEFFA7-DDF6-41C6-AABB-458B9C7A19AF}" type="presParOf" srcId="{1665C7F0-D95E-4F23-8F57-74DB2EA406CD}" destId="{B97BF860-9C14-414C-9567-6C85C4F4023E}" srcOrd="3" destOrd="0" presId="urn:microsoft.com/office/officeart/2005/8/layout/chevron2"/>
    <dgm:cxn modelId="{6A774D13-2154-4655-B25D-AB859DB13854}" type="presParOf" srcId="{1665C7F0-D95E-4F23-8F57-74DB2EA406CD}" destId="{ECAB3FF7-22F3-46CE-B36A-6C34DAC5B7CB}" srcOrd="4" destOrd="0" presId="urn:microsoft.com/office/officeart/2005/8/layout/chevron2"/>
    <dgm:cxn modelId="{BEFE11E2-14E2-40BF-93E1-A19AEDF36382}" type="presParOf" srcId="{ECAB3FF7-22F3-46CE-B36A-6C34DAC5B7CB}" destId="{2061F00D-4865-46C9-B90C-DA2694354F6B}" srcOrd="0" destOrd="0" presId="urn:microsoft.com/office/officeart/2005/8/layout/chevron2"/>
    <dgm:cxn modelId="{17A1F89E-EE94-4D31-8C5E-1CCD1D98AF7B}" type="presParOf" srcId="{ECAB3FF7-22F3-46CE-B36A-6C34DAC5B7CB}" destId="{0F070C4F-FBA9-4378-9A28-9459EA3D5E86}" srcOrd="1" destOrd="0" presId="urn:microsoft.com/office/officeart/2005/8/layout/chevron2"/>
    <dgm:cxn modelId="{85E7DE3C-D36D-4BE5-BA4F-39F5297F0B15}" type="presParOf" srcId="{1665C7F0-D95E-4F23-8F57-74DB2EA406CD}" destId="{480B2FA5-1FB4-417E-BC23-6AFED1B9DAB6}" srcOrd="5" destOrd="0" presId="urn:microsoft.com/office/officeart/2005/8/layout/chevron2"/>
    <dgm:cxn modelId="{3C69B866-6233-43F9-8DB5-1C97A0AC7794}" type="presParOf" srcId="{1665C7F0-D95E-4F23-8F57-74DB2EA406CD}" destId="{753661D4-13FF-482F-A407-8FC2A38BF0D7}" srcOrd="6" destOrd="0" presId="urn:microsoft.com/office/officeart/2005/8/layout/chevron2"/>
    <dgm:cxn modelId="{6BA8D761-FFE1-481F-93A0-E4D67797462A}" type="presParOf" srcId="{753661D4-13FF-482F-A407-8FC2A38BF0D7}" destId="{42C18E80-A16C-4CF8-9F4F-49B057CD079C}" srcOrd="0" destOrd="0" presId="urn:microsoft.com/office/officeart/2005/8/layout/chevron2"/>
    <dgm:cxn modelId="{1BA4E905-FAD2-4224-A2C8-CB4F53C74987}" type="presParOf" srcId="{753661D4-13FF-482F-A407-8FC2A38BF0D7}" destId="{17472DB6-5BC5-4AB5-ADE9-B75A5BB64687}" srcOrd="1" destOrd="0" presId="urn:microsoft.com/office/officeart/2005/8/layout/chevron2"/>
    <dgm:cxn modelId="{79AA8FF1-50D5-4163-9C54-F137D31E81FF}" type="presParOf" srcId="{1665C7F0-D95E-4F23-8F57-74DB2EA406CD}" destId="{9A925E16-4BE2-4DFE-84FB-C4121482D17F}" srcOrd="7" destOrd="0" presId="urn:microsoft.com/office/officeart/2005/8/layout/chevron2"/>
    <dgm:cxn modelId="{8E584EE2-BCB9-4DD5-9F17-7F6D1B734DD1}" type="presParOf" srcId="{1665C7F0-D95E-4F23-8F57-74DB2EA406CD}" destId="{D6C9CA99-A3A7-4531-B0C0-812E8A7D5BF1}" srcOrd="8" destOrd="0" presId="urn:microsoft.com/office/officeart/2005/8/layout/chevron2"/>
    <dgm:cxn modelId="{8B1EA4BD-DB75-4211-8599-B6CF4BD5B5EF}" type="presParOf" srcId="{D6C9CA99-A3A7-4531-B0C0-812E8A7D5BF1}" destId="{148F372E-C913-4173-9579-54B7A5F1C1E7}" srcOrd="0" destOrd="0" presId="urn:microsoft.com/office/officeart/2005/8/layout/chevron2"/>
    <dgm:cxn modelId="{81A7EA70-410F-45CD-A25F-5B1EB1B1643E}" type="presParOf" srcId="{D6C9CA99-A3A7-4531-B0C0-812E8A7D5BF1}" destId="{126D3E9B-4C0E-450B-A3A9-F3E61C0B9A82}" srcOrd="1" destOrd="0" presId="urn:microsoft.com/office/officeart/2005/8/layout/chevron2"/>
    <dgm:cxn modelId="{49C26B25-A1AA-4AB6-9CF3-111A7F7BB2F9}" type="presParOf" srcId="{1665C7F0-D95E-4F23-8F57-74DB2EA406CD}" destId="{ED834526-B7B1-4036-9D6B-6811ED9F77DD}" srcOrd="9" destOrd="0" presId="urn:microsoft.com/office/officeart/2005/8/layout/chevron2"/>
    <dgm:cxn modelId="{E6DC1FCF-9FFE-425A-B507-F4CE6D7504D9}" type="presParOf" srcId="{1665C7F0-D95E-4F23-8F57-74DB2EA406CD}" destId="{29B2A9F3-0EAB-4725-A4A8-CC212962378D}" srcOrd="10" destOrd="0" presId="urn:microsoft.com/office/officeart/2005/8/layout/chevron2"/>
    <dgm:cxn modelId="{374CAD53-66E7-4C64-9368-51ACFB2C4F9B}" type="presParOf" srcId="{29B2A9F3-0EAB-4725-A4A8-CC212962378D}" destId="{89A9AE99-50D2-4A00-94D8-7F7917554954}" srcOrd="0" destOrd="0" presId="urn:microsoft.com/office/officeart/2005/8/layout/chevron2"/>
    <dgm:cxn modelId="{0681879B-27B2-4F9A-A81F-B1CA31F994A5}" type="presParOf" srcId="{29B2A9F3-0EAB-4725-A4A8-CC212962378D}" destId="{3C508731-8FE2-4435-81C6-49462F1FD3A7}" srcOrd="1" destOrd="0" presId="urn:microsoft.com/office/officeart/2005/8/layout/chevron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C4616E-FC61-493B-A934-71887E9F4CF5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01685C09-35E4-4F5E-BF9A-73CEDDF19A4A}">
      <dgm:prSet phldrT="[Текст]" custT="1"/>
      <dgm:spPr/>
      <dgm:t>
        <a:bodyPr/>
        <a:lstStyle/>
        <a:p>
          <a:r>
            <a:rPr lang="uk-UA" sz="2400" b="1" i="0" dirty="0" smtClean="0"/>
            <a:t>HTML DTD</a:t>
          </a:r>
          <a:endParaRPr lang="uk-UA" sz="2400" b="1" dirty="0"/>
        </a:p>
      </dgm:t>
    </dgm:pt>
    <dgm:pt modelId="{B6E8E7C9-C4AF-4EFA-B925-03CFE2458B91}" type="parTrans" cxnId="{A052136A-ED70-4DCD-9C9D-5FBD7F2C5935}">
      <dgm:prSet/>
      <dgm:spPr/>
      <dgm:t>
        <a:bodyPr/>
        <a:lstStyle/>
        <a:p>
          <a:endParaRPr lang="uk-UA"/>
        </a:p>
      </dgm:t>
    </dgm:pt>
    <dgm:pt modelId="{D64CE09A-1544-4431-8D9A-F84D6E193B0D}" type="sibTrans" cxnId="{A052136A-ED70-4DCD-9C9D-5FBD7F2C5935}">
      <dgm:prSet/>
      <dgm:spPr/>
      <dgm:t>
        <a:bodyPr/>
        <a:lstStyle/>
        <a:p>
          <a:endParaRPr lang="uk-UA"/>
        </a:p>
      </dgm:t>
    </dgm:pt>
    <dgm:pt modelId="{92704820-25BD-4404-A7E5-A6A480A59525}">
      <dgm:prSet phldrT="[Текст]" custT="1"/>
      <dgm:spPr/>
      <dgm:t>
        <a:bodyPr/>
        <a:lstStyle/>
        <a:p>
          <a:r>
            <a:rPr lang="uk-UA" sz="2400" b="1" i="0" u="none" dirty="0" smtClean="0"/>
            <a:t>HTML5</a:t>
          </a:r>
          <a:endParaRPr lang="uk-UA" sz="2400" b="1" dirty="0"/>
        </a:p>
      </dgm:t>
    </dgm:pt>
    <dgm:pt modelId="{8856AABE-5319-4A9A-A8AE-03C77A0E989A}" type="parTrans" cxnId="{646F0485-8101-484B-9A11-0D3E3867BB4B}">
      <dgm:prSet/>
      <dgm:spPr/>
      <dgm:t>
        <a:bodyPr/>
        <a:lstStyle/>
        <a:p>
          <a:endParaRPr lang="uk-UA"/>
        </a:p>
      </dgm:t>
    </dgm:pt>
    <dgm:pt modelId="{F6572C1D-945D-4EC8-B7AD-ECD62CAA6858}" type="sibTrans" cxnId="{646F0485-8101-484B-9A11-0D3E3867BB4B}">
      <dgm:prSet/>
      <dgm:spPr/>
      <dgm:t>
        <a:bodyPr/>
        <a:lstStyle/>
        <a:p>
          <a:endParaRPr lang="uk-UA"/>
        </a:p>
      </dgm:t>
    </dgm:pt>
    <dgm:pt modelId="{92C0CB24-B533-4D7D-A47E-A2714FBA087B}">
      <dgm:prSet phldrT="[Текст]"/>
      <dgm:spPr/>
      <dgm:t>
        <a:bodyPr/>
        <a:lstStyle/>
        <a:p>
          <a:r>
            <a:rPr lang="uk-UA" b="1" i="0" smtClean="0"/>
            <a:t>January 2008</a:t>
          </a:r>
          <a:endParaRPr lang="uk-UA" dirty="0"/>
        </a:p>
      </dgm:t>
    </dgm:pt>
    <dgm:pt modelId="{C550ED8C-6B78-4535-897B-EC853372B880}" type="parTrans" cxnId="{D3EA2214-0689-4F3D-8A56-17CB24A49422}">
      <dgm:prSet/>
      <dgm:spPr/>
      <dgm:t>
        <a:bodyPr/>
        <a:lstStyle/>
        <a:p>
          <a:endParaRPr lang="uk-UA"/>
        </a:p>
      </dgm:t>
    </dgm:pt>
    <dgm:pt modelId="{1A2CECAF-785B-4D86-95A2-DA3643924D2A}" type="sibTrans" cxnId="{D3EA2214-0689-4F3D-8A56-17CB24A49422}">
      <dgm:prSet/>
      <dgm:spPr/>
      <dgm:t>
        <a:bodyPr/>
        <a:lstStyle/>
        <a:p>
          <a:endParaRPr lang="uk-UA"/>
        </a:p>
      </dgm:t>
    </dgm:pt>
    <dgm:pt modelId="{27693330-6AEB-41CD-8BAC-3665262A37AF}">
      <dgm:prSet phldrT="[Текст]" custT="1"/>
      <dgm:spPr/>
      <dgm:t>
        <a:bodyPr/>
        <a:lstStyle/>
        <a:p>
          <a:r>
            <a:rPr lang="uk-UA" sz="2400" b="1" i="0" dirty="0" err="1" smtClean="0"/>
            <a:t>Hypertext</a:t>
          </a:r>
          <a:r>
            <a:rPr lang="uk-UA" sz="2400" b="1" i="0" dirty="0" smtClean="0"/>
            <a:t> </a:t>
          </a:r>
          <a:r>
            <a:rPr lang="uk-UA" sz="2400" b="1" i="0" dirty="0" err="1" smtClean="0"/>
            <a:t>Markup</a:t>
          </a:r>
          <a:r>
            <a:rPr lang="uk-UA" sz="2400" b="1" i="0" dirty="0" smtClean="0"/>
            <a:t> </a:t>
          </a:r>
          <a:r>
            <a:rPr lang="uk-UA" sz="2400" b="1" i="0" dirty="0" err="1" smtClean="0"/>
            <a:t>Language</a:t>
          </a:r>
          <a:endParaRPr lang="uk-UA" sz="2400" b="1" dirty="0"/>
        </a:p>
      </dgm:t>
    </dgm:pt>
    <dgm:pt modelId="{9BFE0888-9FB6-4E29-A166-540FDB8B187A}" type="parTrans" cxnId="{29310065-B325-4E41-B283-74964E2873AC}">
      <dgm:prSet/>
      <dgm:spPr/>
      <dgm:t>
        <a:bodyPr/>
        <a:lstStyle/>
        <a:p>
          <a:endParaRPr lang="uk-UA"/>
        </a:p>
      </dgm:t>
    </dgm:pt>
    <dgm:pt modelId="{0F995EC9-9E08-48B0-9919-8AE3A7AD62BE}" type="sibTrans" cxnId="{29310065-B325-4E41-B283-74964E2873AC}">
      <dgm:prSet/>
      <dgm:spPr/>
      <dgm:t>
        <a:bodyPr/>
        <a:lstStyle/>
        <a:p>
          <a:endParaRPr lang="uk-UA"/>
        </a:p>
      </dgm:t>
    </dgm:pt>
    <dgm:pt modelId="{A7AD4AF7-BA84-4E6E-BD72-D1607898BBE9}">
      <dgm:prSet phldrT="[Текст]" custT="1"/>
      <dgm:spPr/>
      <dgm:t>
        <a:bodyPr/>
        <a:lstStyle/>
        <a:p>
          <a:r>
            <a:rPr lang="uk-UA" sz="2400" b="1" i="1" dirty="0" smtClean="0"/>
            <a:t>HTML </a:t>
          </a:r>
          <a:r>
            <a:rPr lang="uk-UA" sz="2400" b="1" i="1" dirty="0" err="1" smtClean="0"/>
            <a:t>Tags</a:t>
          </a:r>
          <a:endParaRPr lang="uk-UA" sz="2400" b="1" dirty="0"/>
        </a:p>
      </dgm:t>
    </dgm:pt>
    <dgm:pt modelId="{4DF8BEE7-E203-4A85-91D7-8A43A3913BA6}" type="parTrans" cxnId="{FD9E4C67-E83F-4AA2-96FE-7178E3275430}">
      <dgm:prSet/>
      <dgm:spPr/>
      <dgm:t>
        <a:bodyPr/>
        <a:lstStyle/>
        <a:p>
          <a:endParaRPr lang="uk-UA"/>
        </a:p>
      </dgm:t>
    </dgm:pt>
    <dgm:pt modelId="{43B62087-FC2B-435B-A863-A51F54DA59B7}" type="sibTrans" cxnId="{FD9E4C67-E83F-4AA2-96FE-7178E3275430}">
      <dgm:prSet/>
      <dgm:spPr/>
      <dgm:t>
        <a:bodyPr/>
        <a:lstStyle/>
        <a:p>
          <a:endParaRPr lang="uk-UA"/>
        </a:p>
      </dgm:t>
    </dgm:pt>
    <dgm:pt modelId="{5E641B5D-E61A-434C-B7A3-909E183676FF}">
      <dgm:prSet phldrT="[Текст]" custT="1"/>
      <dgm:spPr/>
      <dgm:t>
        <a:bodyPr/>
        <a:lstStyle/>
        <a:p>
          <a:r>
            <a:rPr lang="uk-UA" sz="2400" b="1" i="0" dirty="0" smtClean="0"/>
            <a:t>HTML 3.0</a:t>
          </a:r>
          <a:endParaRPr lang="uk-UA" sz="2400" b="1" dirty="0"/>
        </a:p>
      </dgm:t>
    </dgm:pt>
    <dgm:pt modelId="{39EB9A6A-1BDD-43AA-8363-F1474A655BD5}" type="parTrans" cxnId="{1BEDC866-E69B-4265-905B-29CAA337F7A0}">
      <dgm:prSet/>
      <dgm:spPr/>
      <dgm:t>
        <a:bodyPr/>
        <a:lstStyle/>
        <a:p>
          <a:endParaRPr lang="uk-UA"/>
        </a:p>
      </dgm:t>
    </dgm:pt>
    <dgm:pt modelId="{12F51C7F-48D6-4291-AA1C-74DE63895880}" type="sibTrans" cxnId="{1BEDC866-E69B-4265-905B-29CAA337F7A0}">
      <dgm:prSet/>
      <dgm:spPr/>
      <dgm:t>
        <a:bodyPr/>
        <a:lstStyle/>
        <a:p>
          <a:endParaRPr lang="uk-UA"/>
        </a:p>
      </dgm:t>
    </dgm:pt>
    <dgm:pt modelId="{F958E917-9D11-4F22-9604-6ED1757F75DA}">
      <dgm:prSet phldrT="[Текст]"/>
      <dgm:spPr/>
      <dgm:t>
        <a:bodyPr/>
        <a:lstStyle/>
        <a:p>
          <a:r>
            <a:rPr lang="uk-UA" b="1" i="0" smtClean="0"/>
            <a:t>April 1995</a:t>
          </a:r>
          <a:endParaRPr lang="uk-UA" dirty="0"/>
        </a:p>
      </dgm:t>
    </dgm:pt>
    <dgm:pt modelId="{FF4DD8C6-41B8-4A90-821E-E4F62B4A7612}" type="parTrans" cxnId="{11956177-D5C8-4902-8408-86F40254FFCE}">
      <dgm:prSet/>
      <dgm:spPr/>
      <dgm:t>
        <a:bodyPr/>
        <a:lstStyle/>
        <a:p>
          <a:endParaRPr lang="uk-UA"/>
        </a:p>
      </dgm:t>
    </dgm:pt>
    <dgm:pt modelId="{20DD5D84-3903-4D76-80A3-6390D5FA5543}" type="sibTrans" cxnId="{11956177-D5C8-4902-8408-86F40254FFCE}">
      <dgm:prSet/>
      <dgm:spPr/>
      <dgm:t>
        <a:bodyPr/>
        <a:lstStyle/>
        <a:p>
          <a:endParaRPr lang="uk-UA"/>
        </a:p>
      </dgm:t>
    </dgm:pt>
    <dgm:pt modelId="{7C247110-BC2E-4FAB-9AD2-75D536243F86}">
      <dgm:prSet phldrT="[Текст]"/>
      <dgm:spPr/>
      <dgm:t>
        <a:bodyPr/>
        <a:lstStyle/>
        <a:p>
          <a:r>
            <a:rPr lang="uk-UA" b="1" i="0" smtClean="0"/>
            <a:t>June 1993</a:t>
          </a:r>
          <a:endParaRPr lang="uk-UA" dirty="0"/>
        </a:p>
      </dgm:t>
    </dgm:pt>
    <dgm:pt modelId="{FB9D7F2C-B649-4AB7-9D63-6A44F83B96D9}" type="parTrans" cxnId="{0E6BA779-802A-4B8A-8824-D5F2B2C89747}">
      <dgm:prSet/>
      <dgm:spPr/>
      <dgm:t>
        <a:bodyPr/>
        <a:lstStyle/>
        <a:p>
          <a:endParaRPr lang="uk-UA"/>
        </a:p>
      </dgm:t>
    </dgm:pt>
    <dgm:pt modelId="{6CEF6AAC-E67E-491B-83B4-2141CA6B7CE3}" type="sibTrans" cxnId="{0E6BA779-802A-4B8A-8824-D5F2B2C89747}">
      <dgm:prSet/>
      <dgm:spPr/>
      <dgm:t>
        <a:bodyPr/>
        <a:lstStyle/>
        <a:p>
          <a:endParaRPr lang="uk-UA"/>
        </a:p>
      </dgm:t>
    </dgm:pt>
    <dgm:pt modelId="{FC431D59-0E0C-4246-A663-8205C1C30876}">
      <dgm:prSet phldrT="[Текст]"/>
      <dgm:spPr/>
      <dgm:t>
        <a:bodyPr/>
        <a:lstStyle/>
        <a:p>
          <a:r>
            <a:rPr lang="uk-UA" b="1" i="0" smtClean="0"/>
            <a:t>June 1992</a:t>
          </a:r>
          <a:endParaRPr lang="uk-UA" dirty="0"/>
        </a:p>
      </dgm:t>
    </dgm:pt>
    <dgm:pt modelId="{04FFDF6D-109A-4FE8-8BF3-1354E21A1C92}" type="parTrans" cxnId="{D46E6B69-D818-40D2-B959-D38816FFEF65}">
      <dgm:prSet/>
      <dgm:spPr/>
      <dgm:t>
        <a:bodyPr/>
        <a:lstStyle/>
        <a:p>
          <a:endParaRPr lang="uk-UA"/>
        </a:p>
      </dgm:t>
    </dgm:pt>
    <dgm:pt modelId="{04C0EE59-AF9C-4A43-9F4B-9CF60FF1DBA4}" type="sibTrans" cxnId="{D46E6B69-D818-40D2-B959-D38816FFEF65}">
      <dgm:prSet/>
      <dgm:spPr/>
      <dgm:t>
        <a:bodyPr/>
        <a:lstStyle/>
        <a:p>
          <a:endParaRPr lang="uk-UA"/>
        </a:p>
      </dgm:t>
    </dgm:pt>
    <dgm:pt modelId="{503FB7F2-5386-47C4-BC6D-12DBCB2B6E1C}">
      <dgm:prSet phldrT="[Текст]"/>
      <dgm:spPr/>
      <dgm:t>
        <a:bodyPr/>
        <a:lstStyle/>
        <a:p>
          <a:r>
            <a:rPr lang="uk-UA" b="1" i="0" dirty="0" err="1" smtClean="0"/>
            <a:t>October</a:t>
          </a:r>
          <a:r>
            <a:rPr lang="uk-UA" b="1" i="0" dirty="0" smtClean="0"/>
            <a:t> 1991</a:t>
          </a:r>
          <a:endParaRPr lang="uk-UA" dirty="0"/>
        </a:p>
      </dgm:t>
    </dgm:pt>
    <dgm:pt modelId="{E86392BC-C526-46BE-92FD-364F778E3ACC}" type="parTrans" cxnId="{0C814E38-C854-40B9-AF6E-C170B7CEB5DF}">
      <dgm:prSet/>
      <dgm:spPr/>
      <dgm:t>
        <a:bodyPr/>
        <a:lstStyle/>
        <a:p>
          <a:endParaRPr lang="uk-UA"/>
        </a:p>
      </dgm:t>
    </dgm:pt>
    <dgm:pt modelId="{22EBA832-371F-4AC8-B71E-5EF333C6E64A}" type="sibTrans" cxnId="{0C814E38-C854-40B9-AF6E-C170B7CEB5DF}">
      <dgm:prSet/>
      <dgm:spPr/>
      <dgm:t>
        <a:bodyPr/>
        <a:lstStyle/>
        <a:p>
          <a:endParaRPr lang="uk-UA"/>
        </a:p>
      </dgm:t>
    </dgm:pt>
    <dgm:pt modelId="{68986C94-7596-45B8-B1B0-1F76211B613D}" type="pres">
      <dgm:prSet presAssocID="{CCC4616E-FC61-493B-A934-71887E9F4CF5}" presName="Name0" presStyleCnt="0">
        <dgm:presLayoutVars>
          <dgm:dir/>
          <dgm:animLvl val="lvl"/>
          <dgm:resizeHandles val="exact"/>
        </dgm:presLayoutVars>
      </dgm:prSet>
      <dgm:spPr/>
    </dgm:pt>
    <dgm:pt modelId="{0FB7EB2B-621E-49CB-B86F-2A5F5DC0E21F}" type="pres">
      <dgm:prSet presAssocID="{92704820-25BD-4404-A7E5-A6A480A59525}" presName="boxAndChildren" presStyleCnt="0"/>
      <dgm:spPr/>
    </dgm:pt>
    <dgm:pt modelId="{0062CE9A-93BD-475B-83BC-AFA38F3FD2B5}" type="pres">
      <dgm:prSet presAssocID="{92704820-25BD-4404-A7E5-A6A480A59525}" presName="parentTextBox" presStyleLbl="node1" presStyleIdx="0" presStyleCnt="5"/>
      <dgm:spPr/>
    </dgm:pt>
    <dgm:pt modelId="{824E98D0-01F4-4DD1-AA39-44E7EC700308}" type="pres">
      <dgm:prSet presAssocID="{92704820-25BD-4404-A7E5-A6A480A59525}" presName="entireBox" presStyleLbl="node1" presStyleIdx="0" presStyleCnt="5"/>
      <dgm:spPr/>
    </dgm:pt>
    <dgm:pt modelId="{45775273-E133-4CAA-865C-C1B5E433E08D}" type="pres">
      <dgm:prSet presAssocID="{92704820-25BD-4404-A7E5-A6A480A59525}" presName="descendantBox" presStyleCnt="0"/>
      <dgm:spPr/>
    </dgm:pt>
    <dgm:pt modelId="{E4473041-58F4-4F2C-8514-38AE396222C8}" type="pres">
      <dgm:prSet presAssocID="{92C0CB24-B533-4D7D-A47E-A2714FBA087B}" presName="childTextBox" presStyleLbl="fgAccFollowNode1" presStyleIdx="0" presStyleCnt="5">
        <dgm:presLayoutVars>
          <dgm:bulletEnabled val="1"/>
        </dgm:presLayoutVars>
      </dgm:prSet>
      <dgm:spPr/>
    </dgm:pt>
    <dgm:pt modelId="{83658F3B-103D-4157-A127-EDACFE135FEB}" type="pres">
      <dgm:prSet presAssocID="{12F51C7F-48D6-4291-AA1C-74DE63895880}" presName="sp" presStyleCnt="0"/>
      <dgm:spPr/>
    </dgm:pt>
    <dgm:pt modelId="{07F69229-2919-42C9-86E3-D2A242ED51E4}" type="pres">
      <dgm:prSet presAssocID="{5E641B5D-E61A-434C-B7A3-909E183676FF}" presName="arrowAndChildren" presStyleCnt="0"/>
      <dgm:spPr/>
    </dgm:pt>
    <dgm:pt modelId="{7938533E-4445-4CAE-8E9E-BE39949C51BF}" type="pres">
      <dgm:prSet presAssocID="{5E641B5D-E61A-434C-B7A3-909E183676FF}" presName="parentTextArrow" presStyleLbl="node1" presStyleIdx="0" presStyleCnt="5"/>
      <dgm:spPr/>
      <dgm:t>
        <a:bodyPr/>
        <a:lstStyle/>
        <a:p>
          <a:endParaRPr lang="uk-UA"/>
        </a:p>
      </dgm:t>
    </dgm:pt>
    <dgm:pt modelId="{2C8C7C76-6660-41D1-BF70-59D36854C809}" type="pres">
      <dgm:prSet presAssocID="{5E641B5D-E61A-434C-B7A3-909E183676FF}" presName="arrow" presStyleLbl="node1" presStyleIdx="1" presStyleCnt="5"/>
      <dgm:spPr/>
      <dgm:t>
        <a:bodyPr/>
        <a:lstStyle/>
        <a:p>
          <a:endParaRPr lang="uk-UA"/>
        </a:p>
      </dgm:t>
    </dgm:pt>
    <dgm:pt modelId="{F398BE97-0852-4643-88AB-EDF231991320}" type="pres">
      <dgm:prSet presAssocID="{5E641B5D-E61A-434C-B7A3-909E183676FF}" presName="descendantArrow" presStyleCnt="0"/>
      <dgm:spPr/>
    </dgm:pt>
    <dgm:pt modelId="{F3C549D1-017E-43FA-B5C0-20BA84523F3F}" type="pres">
      <dgm:prSet presAssocID="{F958E917-9D11-4F22-9604-6ED1757F75DA}" presName="childTextArrow" presStyleLbl="fgAccFollowNode1" presStyleIdx="1" presStyleCnt="5">
        <dgm:presLayoutVars>
          <dgm:bulletEnabled val="1"/>
        </dgm:presLayoutVars>
      </dgm:prSet>
      <dgm:spPr/>
    </dgm:pt>
    <dgm:pt modelId="{E04D1F3F-56AA-459A-B069-9A5781E9F0B8}" type="pres">
      <dgm:prSet presAssocID="{0F995EC9-9E08-48B0-9919-8AE3A7AD62BE}" presName="sp" presStyleCnt="0"/>
      <dgm:spPr/>
    </dgm:pt>
    <dgm:pt modelId="{290A8EA4-3402-4D91-8A29-CA4B61738274}" type="pres">
      <dgm:prSet presAssocID="{27693330-6AEB-41CD-8BAC-3665262A37AF}" presName="arrowAndChildren" presStyleCnt="0"/>
      <dgm:spPr/>
    </dgm:pt>
    <dgm:pt modelId="{7E606D7C-6995-4DB2-88F1-D4BF839E9E17}" type="pres">
      <dgm:prSet presAssocID="{27693330-6AEB-41CD-8BAC-3665262A37AF}" presName="parentTextArrow" presStyleLbl="node1" presStyleIdx="1" presStyleCnt="5"/>
      <dgm:spPr/>
      <dgm:t>
        <a:bodyPr/>
        <a:lstStyle/>
        <a:p>
          <a:endParaRPr lang="uk-UA"/>
        </a:p>
      </dgm:t>
    </dgm:pt>
    <dgm:pt modelId="{300BBDE6-876C-4546-B954-D728325D2A41}" type="pres">
      <dgm:prSet presAssocID="{27693330-6AEB-41CD-8BAC-3665262A37AF}" presName="arrow" presStyleLbl="node1" presStyleIdx="2" presStyleCnt="5"/>
      <dgm:spPr/>
      <dgm:t>
        <a:bodyPr/>
        <a:lstStyle/>
        <a:p>
          <a:endParaRPr lang="uk-UA"/>
        </a:p>
      </dgm:t>
    </dgm:pt>
    <dgm:pt modelId="{F2B9465C-31A7-430F-AB12-A8A8AECC5248}" type="pres">
      <dgm:prSet presAssocID="{27693330-6AEB-41CD-8BAC-3665262A37AF}" presName="descendantArrow" presStyleCnt="0"/>
      <dgm:spPr/>
    </dgm:pt>
    <dgm:pt modelId="{1A03C43A-E34B-48D0-9B04-EA65B1583014}" type="pres">
      <dgm:prSet presAssocID="{7C247110-BC2E-4FAB-9AD2-75D536243F86}" presName="childTextArrow" presStyleLbl="fgAccFollowNode1" presStyleIdx="2" presStyleCnt="5">
        <dgm:presLayoutVars>
          <dgm:bulletEnabled val="1"/>
        </dgm:presLayoutVars>
      </dgm:prSet>
      <dgm:spPr/>
    </dgm:pt>
    <dgm:pt modelId="{D047E5DA-F4E9-486D-A10F-654F198D2D4D}" type="pres">
      <dgm:prSet presAssocID="{D64CE09A-1544-4431-8D9A-F84D6E193B0D}" presName="sp" presStyleCnt="0"/>
      <dgm:spPr/>
    </dgm:pt>
    <dgm:pt modelId="{8A6308EA-0981-4D2C-B687-7F7AE08C1BB8}" type="pres">
      <dgm:prSet presAssocID="{01685C09-35E4-4F5E-BF9A-73CEDDF19A4A}" presName="arrowAndChildren" presStyleCnt="0"/>
      <dgm:spPr/>
    </dgm:pt>
    <dgm:pt modelId="{DB5088A0-687B-427A-8D6F-60F692EF4BE9}" type="pres">
      <dgm:prSet presAssocID="{01685C09-35E4-4F5E-BF9A-73CEDDF19A4A}" presName="parentTextArrow" presStyleLbl="node1" presStyleIdx="2" presStyleCnt="5"/>
      <dgm:spPr/>
      <dgm:t>
        <a:bodyPr/>
        <a:lstStyle/>
        <a:p>
          <a:endParaRPr lang="uk-UA"/>
        </a:p>
      </dgm:t>
    </dgm:pt>
    <dgm:pt modelId="{82D23E1C-11D5-4FC4-B306-0BB289124B97}" type="pres">
      <dgm:prSet presAssocID="{01685C09-35E4-4F5E-BF9A-73CEDDF19A4A}" presName="arrow" presStyleLbl="node1" presStyleIdx="3" presStyleCnt="5"/>
      <dgm:spPr/>
      <dgm:t>
        <a:bodyPr/>
        <a:lstStyle/>
        <a:p>
          <a:endParaRPr lang="uk-UA"/>
        </a:p>
      </dgm:t>
    </dgm:pt>
    <dgm:pt modelId="{6417846B-5AA8-46AB-9C58-B3A690621982}" type="pres">
      <dgm:prSet presAssocID="{01685C09-35E4-4F5E-BF9A-73CEDDF19A4A}" presName="descendantArrow" presStyleCnt="0"/>
      <dgm:spPr/>
    </dgm:pt>
    <dgm:pt modelId="{D601D8A7-303C-430F-A4F2-B9A739FCA64A}" type="pres">
      <dgm:prSet presAssocID="{FC431D59-0E0C-4246-A663-8205C1C30876}" presName="childTextArrow" presStyleLbl="fgAccFollowNode1" presStyleIdx="3" presStyleCnt="5">
        <dgm:presLayoutVars>
          <dgm:bulletEnabled val="1"/>
        </dgm:presLayoutVars>
      </dgm:prSet>
      <dgm:spPr/>
    </dgm:pt>
    <dgm:pt modelId="{29F8DA6E-2E5E-45D2-9B8A-01BC32EA1B46}" type="pres">
      <dgm:prSet presAssocID="{43B62087-FC2B-435B-A863-A51F54DA59B7}" presName="sp" presStyleCnt="0"/>
      <dgm:spPr/>
    </dgm:pt>
    <dgm:pt modelId="{CF5DCB87-BC7A-4261-BAA6-A3CA86F5B9C1}" type="pres">
      <dgm:prSet presAssocID="{A7AD4AF7-BA84-4E6E-BD72-D1607898BBE9}" presName="arrowAndChildren" presStyleCnt="0"/>
      <dgm:spPr/>
    </dgm:pt>
    <dgm:pt modelId="{8EDD8496-A785-4285-B074-866F05E2ADE4}" type="pres">
      <dgm:prSet presAssocID="{A7AD4AF7-BA84-4E6E-BD72-D1607898BBE9}" presName="parentTextArrow" presStyleLbl="node1" presStyleIdx="3" presStyleCnt="5"/>
      <dgm:spPr/>
      <dgm:t>
        <a:bodyPr/>
        <a:lstStyle/>
        <a:p>
          <a:endParaRPr lang="uk-UA"/>
        </a:p>
      </dgm:t>
    </dgm:pt>
    <dgm:pt modelId="{88AC9C84-B4CD-4FBC-AF2B-4157974E2E4E}" type="pres">
      <dgm:prSet presAssocID="{A7AD4AF7-BA84-4E6E-BD72-D1607898BBE9}" presName="arrow" presStyleLbl="node1" presStyleIdx="4" presStyleCnt="5" custLinFactNeighborX="574" custLinFactNeighborY="-2928"/>
      <dgm:spPr/>
    </dgm:pt>
    <dgm:pt modelId="{A7C1D871-1CD3-4FC4-8DA2-2EFF08DA2CF1}" type="pres">
      <dgm:prSet presAssocID="{A7AD4AF7-BA84-4E6E-BD72-D1607898BBE9}" presName="descendantArrow" presStyleCnt="0"/>
      <dgm:spPr/>
    </dgm:pt>
    <dgm:pt modelId="{DA8CBA8F-5780-47C4-969B-58DAD6D0B1D4}" type="pres">
      <dgm:prSet presAssocID="{503FB7F2-5386-47C4-BC6D-12DBCB2B6E1C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1EFD4091-F868-40B8-B0AE-A3AFC1969D76}" type="presOf" srcId="{FC431D59-0E0C-4246-A663-8205C1C30876}" destId="{D601D8A7-303C-430F-A4F2-B9A739FCA64A}" srcOrd="0" destOrd="0" presId="urn:microsoft.com/office/officeart/2005/8/layout/process4"/>
    <dgm:cxn modelId="{B1AA7CE1-FB5A-4D4A-8FD1-7C106B614739}" type="presOf" srcId="{92C0CB24-B533-4D7D-A47E-A2714FBA087B}" destId="{E4473041-58F4-4F2C-8514-38AE396222C8}" srcOrd="0" destOrd="0" presId="urn:microsoft.com/office/officeart/2005/8/layout/process4"/>
    <dgm:cxn modelId="{7D643B90-32DF-419D-9CD8-3D2270239852}" type="presOf" srcId="{503FB7F2-5386-47C4-BC6D-12DBCB2B6E1C}" destId="{DA8CBA8F-5780-47C4-969B-58DAD6D0B1D4}" srcOrd="0" destOrd="0" presId="urn:microsoft.com/office/officeart/2005/8/layout/process4"/>
    <dgm:cxn modelId="{D46E6B69-D818-40D2-B959-D38816FFEF65}" srcId="{01685C09-35E4-4F5E-BF9A-73CEDDF19A4A}" destId="{FC431D59-0E0C-4246-A663-8205C1C30876}" srcOrd="0" destOrd="0" parTransId="{04FFDF6D-109A-4FE8-8BF3-1354E21A1C92}" sibTransId="{04C0EE59-AF9C-4A43-9F4B-9CF60FF1DBA4}"/>
    <dgm:cxn modelId="{D3EA2214-0689-4F3D-8A56-17CB24A49422}" srcId="{92704820-25BD-4404-A7E5-A6A480A59525}" destId="{92C0CB24-B533-4D7D-A47E-A2714FBA087B}" srcOrd="0" destOrd="0" parTransId="{C550ED8C-6B78-4535-897B-EC853372B880}" sibTransId="{1A2CECAF-785B-4D86-95A2-DA3643924D2A}"/>
    <dgm:cxn modelId="{A052136A-ED70-4DCD-9C9D-5FBD7F2C5935}" srcId="{CCC4616E-FC61-493B-A934-71887E9F4CF5}" destId="{01685C09-35E4-4F5E-BF9A-73CEDDF19A4A}" srcOrd="1" destOrd="0" parTransId="{B6E8E7C9-C4AF-4EFA-B925-03CFE2458B91}" sibTransId="{D64CE09A-1544-4431-8D9A-F84D6E193B0D}"/>
    <dgm:cxn modelId="{0C814E38-C854-40B9-AF6E-C170B7CEB5DF}" srcId="{A7AD4AF7-BA84-4E6E-BD72-D1607898BBE9}" destId="{503FB7F2-5386-47C4-BC6D-12DBCB2B6E1C}" srcOrd="0" destOrd="0" parTransId="{E86392BC-C526-46BE-92FD-364F778E3ACC}" sibTransId="{22EBA832-371F-4AC8-B71E-5EF333C6E64A}"/>
    <dgm:cxn modelId="{15F7850C-0A64-46DB-82A0-37F0DB55F416}" type="presOf" srcId="{7C247110-BC2E-4FAB-9AD2-75D536243F86}" destId="{1A03C43A-E34B-48D0-9B04-EA65B1583014}" srcOrd="0" destOrd="0" presId="urn:microsoft.com/office/officeart/2005/8/layout/process4"/>
    <dgm:cxn modelId="{B015E164-D1A2-4CED-BF6E-D9818B42E645}" type="presOf" srcId="{01685C09-35E4-4F5E-BF9A-73CEDDF19A4A}" destId="{DB5088A0-687B-427A-8D6F-60F692EF4BE9}" srcOrd="0" destOrd="0" presId="urn:microsoft.com/office/officeart/2005/8/layout/process4"/>
    <dgm:cxn modelId="{C0FF1F45-AC0E-4E54-86A4-5FD4CBC358FF}" type="presOf" srcId="{5E641B5D-E61A-434C-B7A3-909E183676FF}" destId="{7938533E-4445-4CAE-8E9E-BE39949C51BF}" srcOrd="0" destOrd="0" presId="urn:microsoft.com/office/officeart/2005/8/layout/process4"/>
    <dgm:cxn modelId="{748028D8-23F1-481D-B6A9-94A2C705C291}" type="presOf" srcId="{A7AD4AF7-BA84-4E6E-BD72-D1607898BBE9}" destId="{8EDD8496-A785-4285-B074-866F05E2ADE4}" srcOrd="0" destOrd="0" presId="urn:microsoft.com/office/officeart/2005/8/layout/process4"/>
    <dgm:cxn modelId="{C7D0A78F-73BF-442D-9D13-0AF6B68DC101}" type="presOf" srcId="{CCC4616E-FC61-493B-A934-71887E9F4CF5}" destId="{68986C94-7596-45B8-B1B0-1F76211B613D}" srcOrd="0" destOrd="0" presId="urn:microsoft.com/office/officeart/2005/8/layout/process4"/>
    <dgm:cxn modelId="{293E0DFC-962D-4606-BC90-2DC84C75D28A}" type="presOf" srcId="{F958E917-9D11-4F22-9604-6ED1757F75DA}" destId="{F3C549D1-017E-43FA-B5C0-20BA84523F3F}" srcOrd="0" destOrd="0" presId="urn:microsoft.com/office/officeart/2005/8/layout/process4"/>
    <dgm:cxn modelId="{8402FDAE-9DCB-4D89-9134-AF7140F90E12}" type="presOf" srcId="{92704820-25BD-4404-A7E5-A6A480A59525}" destId="{0062CE9A-93BD-475B-83BC-AFA38F3FD2B5}" srcOrd="0" destOrd="0" presId="urn:microsoft.com/office/officeart/2005/8/layout/process4"/>
    <dgm:cxn modelId="{11956177-D5C8-4902-8408-86F40254FFCE}" srcId="{5E641B5D-E61A-434C-B7A3-909E183676FF}" destId="{F958E917-9D11-4F22-9604-6ED1757F75DA}" srcOrd="0" destOrd="0" parTransId="{FF4DD8C6-41B8-4A90-821E-E4F62B4A7612}" sibTransId="{20DD5D84-3903-4D76-80A3-6390D5FA5543}"/>
    <dgm:cxn modelId="{1BEDC866-E69B-4265-905B-29CAA337F7A0}" srcId="{CCC4616E-FC61-493B-A934-71887E9F4CF5}" destId="{5E641B5D-E61A-434C-B7A3-909E183676FF}" srcOrd="3" destOrd="0" parTransId="{39EB9A6A-1BDD-43AA-8363-F1474A655BD5}" sibTransId="{12F51C7F-48D6-4291-AA1C-74DE63895880}"/>
    <dgm:cxn modelId="{9C1CC07D-36BE-406A-B9E8-C06496AE6FEE}" type="presOf" srcId="{92704820-25BD-4404-A7E5-A6A480A59525}" destId="{824E98D0-01F4-4DD1-AA39-44E7EC700308}" srcOrd="1" destOrd="0" presId="urn:microsoft.com/office/officeart/2005/8/layout/process4"/>
    <dgm:cxn modelId="{646F0485-8101-484B-9A11-0D3E3867BB4B}" srcId="{CCC4616E-FC61-493B-A934-71887E9F4CF5}" destId="{92704820-25BD-4404-A7E5-A6A480A59525}" srcOrd="4" destOrd="0" parTransId="{8856AABE-5319-4A9A-A8AE-03C77A0E989A}" sibTransId="{F6572C1D-945D-4EC8-B7AD-ECD62CAA6858}"/>
    <dgm:cxn modelId="{A432DFFE-2700-47B6-956D-84C957D530FE}" type="presOf" srcId="{27693330-6AEB-41CD-8BAC-3665262A37AF}" destId="{7E606D7C-6995-4DB2-88F1-D4BF839E9E17}" srcOrd="0" destOrd="0" presId="urn:microsoft.com/office/officeart/2005/8/layout/process4"/>
    <dgm:cxn modelId="{F97BAA9D-839D-47EA-BCDC-D55F51A1F1E4}" type="presOf" srcId="{A7AD4AF7-BA84-4E6E-BD72-D1607898BBE9}" destId="{88AC9C84-B4CD-4FBC-AF2B-4157974E2E4E}" srcOrd="1" destOrd="0" presId="urn:microsoft.com/office/officeart/2005/8/layout/process4"/>
    <dgm:cxn modelId="{0E6BA779-802A-4B8A-8824-D5F2B2C89747}" srcId="{27693330-6AEB-41CD-8BAC-3665262A37AF}" destId="{7C247110-BC2E-4FAB-9AD2-75D536243F86}" srcOrd="0" destOrd="0" parTransId="{FB9D7F2C-B649-4AB7-9D63-6A44F83B96D9}" sibTransId="{6CEF6AAC-E67E-491B-83B4-2141CA6B7CE3}"/>
    <dgm:cxn modelId="{FD9E4C67-E83F-4AA2-96FE-7178E3275430}" srcId="{CCC4616E-FC61-493B-A934-71887E9F4CF5}" destId="{A7AD4AF7-BA84-4E6E-BD72-D1607898BBE9}" srcOrd="0" destOrd="0" parTransId="{4DF8BEE7-E203-4A85-91D7-8A43A3913BA6}" sibTransId="{43B62087-FC2B-435B-A863-A51F54DA59B7}"/>
    <dgm:cxn modelId="{EB417323-DD7B-4462-B30E-6EEEDBF881A3}" type="presOf" srcId="{27693330-6AEB-41CD-8BAC-3665262A37AF}" destId="{300BBDE6-876C-4546-B954-D728325D2A41}" srcOrd="1" destOrd="0" presId="urn:microsoft.com/office/officeart/2005/8/layout/process4"/>
    <dgm:cxn modelId="{611CFE78-F878-4D25-B9BB-B062DF5D936C}" type="presOf" srcId="{5E641B5D-E61A-434C-B7A3-909E183676FF}" destId="{2C8C7C76-6660-41D1-BF70-59D36854C809}" srcOrd="1" destOrd="0" presId="urn:microsoft.com/office/officeart/2005/8/layout/process4"/>
    <dgm:cxn modelId="{4A79950B-7747-4F3F-908D-48339FDFBED5}" type="presOf" srcId="{01685C09-35E4-4F5E-BF9A-73CEDDF19A4A}" destId="{82D23E1C-11D5-4FC4-B306-0BB289124B97}" srcOrd="1" destOrd="0" presId="urn:microsoft.com/office/officeart/2005/8/layout/process4"/>
    <dgm:cxn modelId="{29310065-B325-4E41-B283-74964E2873AC}" srcId="{CCC4616E-FC61-493B-A934-71887E9F4CF5}" destId="{27693330-6AEB-41CD-8BAC-3665262A37AF}" srcOrd="2" destOrd="0" parTransId="{9BFE0888-9FB6-4E29-A166-540FDB8B187A}" sibTransId="{0F995EC9-9E08-48B0-9919-8AE3A7AD62BE}"/>
    <dgm:cxn modelId="{8A30B2CF-4EFC-48FD-95A3-CDFF0C5C0313}" type="presParOf" srcId="{68986C94-7596-45B8-B1B0-1F76211B613D}" destId="{0FB7EB2B-621E-49CB-B86F-2A5F5DC0E21F}" srcOrd="0" destOrd="0" presId="urn:microsoft.com/office/officeart/2005/8/layout/process4"/>
    <dgm:cxn modelId="{C6DE41A0-E8FE-49AF-940D-31C914432641}" type="presParOf" srcId="{0FB7EB2B-621E-49CB-B86F-2A5F5DC0E21F}" destId="{0062CE9A-93BD-475B-83BC-AFA38F3FD2B5}" srcOrd="0" destOrd="0" presId="urn:microsoft.com/office/officeart/2005/8/layout/process4"/>
    <dgm:cxn modelId="{A4EF210B-6CF2-4508-8E71-0BF08C67574A}" type="presParOf" srcId="{0FB7EB2B-621E-49CB-B86F-2A5F5DC0E21F}" destId="{824E98D0-01F4-4DD1-AA39-44E7EC700308}" srcOrd="1" destOrd="0" presId="urn:microsoft.com/office/officeart/2005/8/layout/process4"/>
    <dgm:cxn modelId="{CFF2F019-E2F1-4A35-8C40-85CE94D65AF5}" type="presParOf" srcId="{0FB7EB2B-621E-49CB-B86F-2A5F5DC0E21F}" destId="{45775273-E133-4CAA-865C-C1B5E433E08D}" srcOrd="2" destOrd="0" presId="urn:microsoft.com/office/officeart/2005/8/layout/process4"/>
    <dgm:cxn modelId="{B4F4F01F-7650-40FB-9C52-CF751A60F39B}" type="presParOf" srcId="{45775273-E133-4CAA-865C-C1B5E433E08D}" destId="{E4473041-58F4-4F2C-8514-38AE396222C8}" srcOrd="0" destOrd="0" presId="urn:microsoft.com/office/officeart/2005/8/layout/process4"/>
    <dgm:cxn modelId="{0D5A7AC7-DA1A-4E87-9B5B-2BE6A5F9FF54}" type="presParOf" srcId="{68986C94-7596-45B8-B1B0-1F76211B613D}" destId="{83658F3B-103D-4157-A127-EDACFE135FEB}" srcOrd="1" destOrd="0" presId="urn:microsoft.com/office/officeart/2005/8/layout/process4"/>
    <dgm:cxn modelId="{32DB832F-60B8-45CF-87B9-32D125B06262}" type="presParOf" srcId="{68986C94-7596-45B8-B1B0-1F76211B613D}" destId="{07F69229-2919-42C9-86E3-D2A242ED51E4}" srcOrd="2" destOrd="0" presId="urn:microsoft.com/office/officeart/2005/8/layout/process4"/>
    <dgm:cxn modelId="{DC041E6A-E1EE-4E95-A10F-78C0934F1BF2}" type="presParOf" srcId="{07F69229-2919-42C9-86E3-D2A242ED51E4}" destId="{7938533E-4445-4CAE-8E9E-BE39949C51BF}" srcOrd="0" destOrd="0" presId="urn:microsoft.com/office/officeart/2005/8/layout/process4"/>
    <dgm:cxn modelId="{1832F635-1C58-4F37-9CDF-0D89597CBB6D}" type="presParOf" srcId="{07F69229-2919-42C9-86E3-D2A242ED51E4}" destId="{2C8C7C76-6660-41D1-BF70-59D36854C809}" srcOrd="1" destOrd="0" presId="urn:microsoft.com/office/officeart/2005/8/layout/process4"/>
    <dgm:cxn modelId="{22F2B67F-AA32-4455-A721-E90360422BB8}" type="presParOf" srcId="{07F69229-2919-42C9-86E3-D2A242ED51E4}" destId="{F398BE97-0852-4643-88AB-EDF231991320}" srcOrd="2" destOrd="0" presId="urn:microsoft.com/office/officeart/2005/8/layout/process4"/>
    <dgm:cxn modelId="{CACF7B8F-CD14-4363-96F9-88C47DD5045E}" type="presParOf" srcId="{F398BE97-0852-4643-88AB-EDF231991320}" destId="{F3C549D1-017E-43FA-B5C0-20BA84523F3F}" srcOrd="0" destOrd="0" presId="urn:microsoft.com/office/officeart/2005/8/layout/process4"/>
    <dgm:cxn modelId="{B2FE7A9C-5EA1-48FF-9923-9096BE31D474}" type="presParOf" srcId="{68986C94-7596-45B8-B1B0-1F76211B613D}" destId="{E04D1F3F-56AA-459A-B069-9A5781E9F0B8}" srcOrd="3" destOrd="0" presId="urn:microsoft.com/office/officeart/2005/8/layout/process4"/>
    <dgm:cxn modelId="{A65548BA-0398-4D76-8540-6CB761392E8D}" type="presParOf" srcId="{68986C94-7596-45B8-B1B0-1F76211B613D}" destId="{290A8EA4-3402-4D91-8A29-CA4B61738274}" srcOrd="4" destOrd="0" presId="urn:microsoft.com/office/officeart/2005/8/layout/process4"/>
    <dgm:cxn modelId="{A3762A66-3DBB-4EFC-89B3-1627205FED92}" type="presParOf" srcId="{290A8EA4-3402-4D91-8A29-CA4B61738274}" destId="{7E606D7C-6995-4DB2-88F1-D4BF839E9E17}" srcOrd="0" destOrd="0" presId="urn:microsoft.com/office/officeart/2005/8/layout/process4"/>
    <dgm:cxn modelId="{D2AFC9B9-E798-45C3-ABAF-D4CCE837EC3E}" type="presParOf" srcId="{290A8EA4-3402-4D91-8A29-CA4B61738274}" destId="{300BBDE6-876C-4546-B954-D728325D2A41}" srcOrd="1" destOrd="0" presId="urn:microsoft.com/office/officeart/2005/8/layout/process4"/>
    <dgm:cxn modelId="{38756909-02F2-4C9F-8747-05A21E42AD30}" type="presParOf" srcId="{290A8EA4-3402-4D91-8A29-CA4B61738274}" destId="{F2B9465C-31A7-430F-AB12-A8A8AECC5248}" srcOrd="2" destOrd="0" presId="urn:microsoft.com/office/officeart/2005/8/layout/process4"/>
    <dgm:cxn modelId="{487CCD1B-4171-47DE-985A-5ACBAA73B74E}" type="presParOf" srcId="{F2B9465C-31A7-430F-AB12-A8A8AECC5248}" destId="{1A03C43A-E34B-48D0-9B04-EA65B1583014}" srcOrd="0" destOrd="0" presId="urn:microsoft.com/office/officeart/2005/8/layout/process4"/>
    <dgm:cxn modelId="{CFA7C40B-2233-47D4-A94E-BAB368788D71}" type="presParOf" srcId="{68986C94-7596-45B8-B1B0-1F76211B613D}" destId="{D047E5DA-F4E9-486D-A10F-654F198D2D4D}" srcOrd="5" destOrd="0" presId="urn:microsoft.com/office/officeart/2005/8/layout/process4"/>
    <dgm:cxn modelId="{06B91F83-BE97-429A-AE2F-AB2E4C93FDD0}" type="presParOf" srcId="{68986C94-7596-45B8-B1B0-1F76211B613D}" destId="{8A6308EA-0981-4D2C-B687-7F7AE08C1BB8}" srcOrd="6" destOrd="0" presId="urn:microsoft.com/office/officeart/2005/8/layout/process4"/>
    <dgm:cxn modelId="{6D9253CC-291D-4957-BCAE-23E8F30AD73F}" type="presParOf" srcId="{8A6308EA-0981-4D2C-B687-7F7AE08C1BB8}" destId="{DB5088A0-687B-427A-8D6F-60F692EF4BE9}" srcOrd="0" destOrd="0" presId="urn:microsoft.com/office/officeart/2005/8/layout/process4"/>
    <dgm:cxn modelId="{B24DE85F-4C7E-44D8-B661-34442F2F4320}" type="presParOf" srcId="{8A6308EA-0981-4D2C-B687-7F7AE08C1BB8}" destId="{82D23E1C-11D5-4FC4-B306-0BB289124B97}" srcOrd="1" destOrd="0" presId="urn:microsoft.com/office/officeart/2005/8/layout/process4"/>
    <dgm:cxn modelId="{6BDBA426-29B0-4C91-A7C4-460F2A5FFA67}" type="presParOf" srcId="{8A6308EA-0981-4D2C-B687-7F7AE08C1BB8}" destId="{6417846B-5AA8-46AB-9C58-B3A690621982}" srcOrd="2" destOrd="0" presId="urn:microsoft.com/office/officeart/2005/8/layout/process4"/>
    <dgm:cxn modelId="{2BB5C37C-B590-4CF3-A0B8-76B54030CF1B}" type="presParOf" srcId="{6417846B-5AA8-46AB-9C58-B3A690621982}" destId="{D601D8A7-303C-430F-A4F2-B9A739FCA64A}" srcOrd="0" destOrd="0" presId="urn:microsoft.com/office/officeart/2005/8/layout/process4"/>
    <dgm:cxn modelId="{A5DFD52E-8A8A-4E79-8144-613B22F3E4FB}" type="presParOf" srcId="{68986C94-7596-45B8-B1B0-1F76211B613D}" destId="{29F8DA6E-2E5E-45D2-9B8A-01BC32EA1B46}" srcOrd="7" destOrd="0" presId="urn:microsoft.com/office/officeart/2005/8/layout/process4"/>
    <dgm:cxn modelId="{5746C912-6A01-4798-8AB6-166A0D6AFF8D}" type="presParOf" srcId="{68986C94-7596-45B8-B1B0-1F76211B613D}" destId="{CF5DCB87-BC7A-4261-BAA6-A3CA86F5B9C1}" srcOrd="8" destOrd="0" presId="urn:microsoft.com/office/officeart/2005/8/layout/process4"/>
    <dgm:cxn modelId="{3910C3B4-29E8-47A0-98FD-4D33FDF6DB4C}" type="presParOf" srcId="{CF5DCB87-BC7A-4261-BAA6-A3CA86F5B9C1}" destId="{8EDD8496-A785-4285-B074-866F05E2ADE4}" srcOrd="0" destOrd="0" presId="urn:microsoft.com/office/officeart/2005/8/layout/process4"/>
    <dgm:cxn modelId="{C7E4A394-3413-4956-8917-A1C3F3049512}" type="presParOf" srcId="{CF5DCB87-BC7A-4261-BAA6-A3CA86F5B9C1}" destId="{88AC9C84-B4CD-4FBC-AF2B-4157974E2E4E}" srcOrd="1" destOrd="0" presId="urn:microsoft.com/office/officeart/2005/8/layout/process4"/>
    <dgm:cxn modelId="{902DF78C-CC80-4B55-9696-9FCA3C2933F6}" type="presParOf" srcId="{CF5DCB87-BC7A-4261-BAA6-A3CA86F5B9C1}" destId="{A7C1D871-1CD3-4FC4-8DA2-2EFF08DA2CF1}" srcOrd="2" destOrd="0" presId="urn:microsoft.com/office/officeart/2005/8/layout/process4"/>
    <dgm:cxn modelId="{73C84126-E656-4069-ADA9-33677E81555F}" type="presParOf" srcId="{A7C1D871-1CD3-4FC4-8DA2-2EFF08DA2CF1}" destId="{DA8CBA8F-5780-47C4-969B-58DAD6D0B1D4}" srcOrd="0" destOrd="0" presId="urn:microsoft.com/office/officeart/2005/8/layout/process4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4BC9BB4-9EE8-4193-B6D0-8EF2FD258EB0}" type="doc">
      <dgm:prSet loTypeId="urn:microsoft.com/office/officeart/2005/8/layout/hierarchy3" loCatId="list" qsTypeId="urn:microsoft.com/office/officeart/2005/8/quickstyle/3d4" qsCatId="3D" csTypeId="urn:microsoft.com/office/officeart/2005/8/colors/accent1_5" csCatId="accent1" phldr="1"/>
      <dgm:spPr/>
      <dgm:t>
        <a:bodyPr/>
        <a:lstStyle/>
        <a:p>
          <a:endParaRPr lang="uk-UA"/>
        </a:p>
      </dgm:t>
    </dgm:pt>
    <dgm:pt modelId="{AD8C4B1B-0A32-470B-A8B3-80F8A463F92F}">
      <dgm:prSet phldrT="[Текст]" custT="1"/>
      <dgm:spPr/>
      <dgm:t>
        <a:bodyPr/>
        <a:lstStyle/>
        <a:p>
          <a:pPr rtl="0"/>
          <a:r>
            <a:rPr lang="en-US" sz="1600" b="1" i="0" dirty="0" smtClean="0"/>
            <a:t>HTML Working Group</a:t>
          </a:r>
          <a:endParaRPr lang="uk-UA" sz="1600" b="1" dirty="0"/>
        </a:p>
      </dgm:t>
    </dgm:pt>
    <dgm:pt modelId="{D5538135-BD31-447E-B6FA-B7D2370A5869}" type="parTrans" cxnId="{05BE39C1-6FDF-4C78-8751-C2CBE0D9C7DB}">
      <dgm:prSet/>
      <dgm:spPr/>
      <dgm:t>
        <a:bodyPr/>
        <a:lstStyle/>
        <a:p>
          <a:endParaRPr lang="uk-UA"/>
        </a:p>
      </dgm:t>
    </dgm:pt>
    <dgm:pt modelId="{C0256CA9-1932-48B4-A51E-82E9DA6DB124}" type="sibTrans" cxnId="{05BE39C1-6FDF-4C78-8751-C2CBE0D9C7DB}">
      <dgm:prSet/>
      <dgm:spPr/>
      <dgm:t>
        <a:bodyPr/>
        <a:lstStyle/>
        <a:p>
          <a:endParaRPr lang="uk-UA"/>
        </a:p>
      </dgm:t>
    </dgm:pt>
    <dgm:pt modelId="{23C1C122-D3E8-4A45-BDC6-2AA5B13C755D}">
      <dgm:prSet phldrT="[Текст]" custT="1"/>
      <dgm:spPr/>
      <dgm:t>
        <a:bodyPr/>
        <a:lstStyle/>
        <a:p>
          <a:pPr rtl="0"/>
          <a:r>
            <a:rPr lang="en-US" sz="1600" b="0" i="0" u="none" dirty="0" err="1" smtClean="0"/>
            <a:t>Microdata</a:t>
          </a:r>
          <a:r>
            <a:rPr lang="en-US" sz="1600" b="0" i="0" dirty="0" smtClean="0"/>
            <a:t>, </a:t>
          </a:r>
          <a:endParaRPr lang="uk-UA" sz="1600" dirty="0"/>
        </a:p>
      </dgm:t>
    </dgm:pt>
    <dgm:pt modelId="{17486B7E-26A0-4569-BDC9-17B28AC989C3}" type="parTrans" cxnId="{906F2FD2-6602-47FF-B116-AD8D19D04330}">
      <dgm:prSet/>
      <dgm:spPr/>
      <dgm:t>
        <a:bodyPr/>
        <a:lstStyle/>
        <a:p>
          <a:endParaRPr lang="uk-UA" sz="1600"/>
        </a:p>
      </dgm:t>
    </dgm:pt>
    <dgm:pt modelId="{39E1A17E-F8E0-4D89-B831-2459F0B25A22}" type="sibTrans" cxnId="{906F2FD2-6602-47FF-B116-AD8D19D04330}">
      <dgm:prSet/>
      <dgm:spPr/>
      <dgm:t>
        <a:bodyPr/>
        <a:lstStyle/>
        <a:p>
          <a:endParaRPr lang="uk-UA"/>
        </a:p>
      </dgm:t>
    </dgm:pt>
    <dgm:pt modelId="{CF44A236-B5DC-4BB4-9C21-3F640AB52F16}">
      <dgm:prSet phldrT="[Текст]" custT="1"/>
      <dgm:spPr/>
      <dgm:t>
        <a:bodyPr/>
        <a:lstStyle/>
        <a:p>
          <a:pPr rtl="0"/>
          <a:r>
            <a:rPr lang="en-US" sz="1600" b="1" i="0" dirty="0" smtClean="0"/>
            <a:t>Web Apps WG </a:t>
          </a:r>
          <a:endParaRPr lang="uk-UA" sz="1600" b="1" dirty="0"/>
        </a:p>
      </dgm:t>
    </dgm:pt>
    <dgm:pt modelId="{DC334926-A8E4-4508-9879-C88F7D97FEA9}" type="parTrans" cxnId="{0C7D43BA-E6FB-490B-9137-5A75CF8D78F8}">
      <dgm:prSet/>
      <dgm:spPr/>
      <dgm:t>
        <a:bodyPr/>
        <a:lstStyle/>
        <a:p>
          <a:endParaRPr lang="uk-UA"/>
        </a:p>
      </dgm:t>
    </dgm:pt>
    <dgm:pt modelId="{24305C91-41D1-41BA-8DDE-4198A5CF5695}" type="sibTrans" cxnId="{0C7D43BA-E6FB-490B-9137-5A75CF8D78F8}">
      <dgm:prSet/>
      <dgm:spPr/>
      <dgm:t>
        <a:bodyPr/>
        <a:lstStyle/>
        <a:p>
          <a:endParaRPr lang="uk-UA"/>
        </a:p>
      </dgm:t>
    </dgm:pt>
    <dgm:pt modelId="{F7BC1C5C-09B4-4817-9B09-02F113704B9B}">
      <dgm:prSet phldrT="[Текст]" custT="1"/>
      <dgm:spPr/>
      <dgm:t>
        <a:bodyPr/>
        <a:lstStyle/>
        <a:p>
          <a:pPr rtl="0"/>
          <a:r>
            <a:rPr lang="en-US" sz="1600" b="1" i="0" dirty="0" smtClean="0"/>
            <a:t>IETF </a:t>
          </a:r>
          <a:r>
            <a:rPr lang="en-US" sz="1600" b="1" i="0" dirty="0" err="1" smtClean="0"/>
            <a:t>HyBi</a:t>
          </a:r>
          <a:r>
            <a:rPr lang="en-US" sz="1600" b="1" i="0" dirty="0" smtClean="0"/>
            <a:t> WG </a:t>
          </a:r>
          <a:endParaRPr lang="uk-UA" sz="1600" b="1" dirty="0"/>
        </a:p>
      </dgm:t>
    </dgm:pt>
    <dgm:pt modelId="{299B38BD-C958-47FD-B6B9-4A36CA17156E}" type="parTrans" cxnId="{B8673F84-4BB5-4F91-9AD3-C462F372F161}">
      <dgm:prSet/>
      <dgm:spPr/>
      <dgm:t>
        <a:bodyPr/>
        <a:lstStyle/>
        <a:p>
          <a:endParaRPr lang="uk-UA"/>
        </a:p>
      </dgm:t>
    </dgm:pt>
    <dgm:pt modelId="{8FBB3EE5-7024-4B9D-BDFC-3861F13AD29F}" type="sibTrans" cxnId="{B8673F84-4BB5-4F91-9AD3-C462F372F161}">
      <dgm:prSet/>
      <dgm:spPr/>
      <dgm:t>
        <a:bodyPr/>
        <a:lstStyle/>
        <a:p>
          <a:endParaRPr lang="uk-UA"/>
        </a:p>
      </dgm:t>
    </dgm:pt>
    <dgm:pt modelId="{B8A2623D-61F8-424D-9BC0-81F8628E88BF}">
      <dgm:prSet phldrT="[Текст]" custT="1"/>
      <dgm:spPr/>
      <dgm:t>
        <a:bodyPr/>
        <a:lstStyle/>
        <a:p>
          <a:pPr rtl="0"/>
          <a:r>
            <a:rPr lang="en-US" sz="1600" b="1" i="0" dirty="0" err="1" smtClean="0"/>
            <a:t>WebRTC</a:t>
          </a:r>
          <a:r>
            <a:rPr lang="en-US" sz="1600" b="1" i="0" dirty="0" smtClean="0"/>
            <a:t> WG  </a:t>
          </a:r>
          <a:endParaRPr lang="uk-UA" sz="1600" b="1" dirty="0"/>
        </a:p>
      </dgm:t>
    </dgm:pt>
    <dgm:pt modelId="{7C9E7C87-25BD-4898-8D35-F8C75D2A5E08}" type="parTrans" cxnId="{69C01B30-B963-46AD-8779-BA52EA15D1EF}">
      <dgm:prSet/>
      <dgm:spPr/>
      <dgm:t>
        <a:bodyPr/>
        <a:lstStyle/>
        <a:p>
          <a:endParaRPr lang="uk-UA"/>
        </a:p>
      </dgm:t>
    </dgm:pt>
    <dgm:pt modelId="{86F8A63F-BFA5-44B1-8595-29836ADE4B7A}" type="sibTrans" cxnId="{69C01B30-B963-46AD-8779-BA52EA15D1EF}">
      <dgm:prSet/>
      <dgm:spPr/>
      <dgm:t>
        <a:bodyPr/>
        <a:lstStyle/>
        <a:p>
          <a:endParaRPr lang="uk-UA"/>
        </a:p>
      </dgm:t>
    </dgm:pt>
    <dgm:pt modelId="{61886DF1-892A-4923-9E28-1B41F27EF419}">
      <dgm:prSet phldrT="[Текст]" custT="1"/>
      <dgm:spPr/>
      <dgm:t>
        <a:bodyPr/>
        <a:lstStyle/>
        <a:p>
          <a:pPr rtl="0"/>
          <a:r>
            <a:rPr lang="en-US" sz="1600" b="1" i="0" dirty="0" err="1" smtClean="0"/>
            <a:t>WebVTT</a:t>
          </a:r>
          <a:endParaRPr lang="uk-UA" sz="1600" b="1" dirty="0"/>
        </a:p>
      </dgm:t>
    </dgm:pt>
    <dgm:pt modelId="{6117DA6B-A52F-4797-A1EE-4A185E6BCD04}" type="parTrans" cxnId="{8F2AEEC6-484E-4F35-9339-D0E0B73C6B0D}">
      <dgm:prSet/>
      <dgm:spPr/>
      <dgm:t>
        <a:bodyPr/>
        <a:lstStyle/>
        <a:p>
          <a:endParaRPr lang="uk-UA"/>
        </a:p>
      </dgm:t>
    </dgm:pt>
    <dgm:pt modelId="{5BA526DF-952D-4341-A180-522D7E368E42}" type="sibTrans" cxnId="{8F2AEEC6-484E-4F35-9339-D0E0B73C6B0D}">
      <dgm:prSet/>
      <dgm:spPr/>
      <dgm:t>
        <a:bodyPr/>
        <a:lstStyle/>
        <a:p>
          <a:endParaRPr lang="uk-UA"/>
        </a:p>
      </dgm:t>
    </dgm:pt>
    <dgm:pt modelId="{11A09DE9-A910-4962-A289-A0402FE86E65}">
      <dgm:prSet phldrT="[Текст]" custT="1"/>
      <dgm:spPr/>
      <dgm:t>
        <a:bodyPr/>
        <a:lstStyle/>
        <a:p>
          <a:pPr rtl="0"/>
          <a:r>
            <a:rPr lang="en-US" sz="1300" b="0" i="0" dirty="0" smtClean="0"/>
            <a:t>HTML Canvas 2D Context</a:t>
          </a:r>
          <a:endParaRPr lang="uk-UA" sz="1300" dirty="0"/>
        </a:p>
      </dgm:t>
    </dgm:pt>
    <dgm:pt modelId="{6C23A800-D0CB-4A89-B833-15F40F6BAB81}" type="parTrans" cxnId="{81FA0163-0854-47A1-8D03-9CF9DE4BBD01}">
      <dgm:prSet/>
      <dgm:spPr/>
      <dgm:t>
        <a:bodyPr/>
        <a:lstStyle/>
        <a:p>
          <a:endParaRPr lang="uk-UA"/>
        </a:p>
      </dgm:t>
    </dgm:pt>
    <dgm:pt modelId="{762CD393-F920-43D5-93D9-38C59ECC2DD9}" type="sibTrans" cxnId="{81FA0163-0854-47A1-8D03-9CF9DE4BBD01}">
      <dgm:prSet/>
      <dgm:spPr/>
      <dgm:t>
        <a:bodyPr/>
        <a:lstStyle/>
        <a:p>
          <a:endParaRPr lang="uk-UA"/>
        </a:p>
      </dgm:t>
    </dgm:pt>
    <dgm:pt modelId="{52AED063-AC76-4CAB-8D1F-DD86480B5538}">
      <dgm:prSet phldrT="[Текст]" custT="1"/>
      <dgm:spPr/>
      <dgm:t>
        <a:bodyPr/>
        <a:lstStyle/>
        <a:p>
          <a:pPr rtl="0"/>
          <a:r>
            <a:rPr lang="en-US" sz="1300" b="0" i="0" u="none" dirty="0" smtClean="0"/>
            <a:t>Web Messaging</a:t>
          </a:r>
          <a:r>
            <a:rPr lang="en-US" sz="1300" b="0" i="0" dirty="0" smtClean="0"/>
            <a:t>, </a:t>
          </a:r>
          <a:endParaRPr lang="uk-UA" sz="1300" dirty="0"/>
        </a:p>
      </dgm:t>
    </dgm:pt>
    <dgm:pt modelId="{F1763FDD-395C-4958-80A8-7A912C7F3375}" type="parTrans" cxnId="{E180EB55-0430-47C7-84D8-5443FE8239CC}">
      <dgm:prSet/>
      <dgm:spPr/>
      <dgm:t>
        <a:bodyPr/>
        <a:lstStyle/>
        <a:p>
          <a:endParaRPr lang="uk-UA"/>
        </a:p>
      </dgm:t>
    </dgm:pt>
    <dgm:pt modelId="{762F9D44-12EC-4F4F-A2C2-AA4321688116}" type="sibTrans" cxnId="{E180EB55-0430-47C7-84D8-5443FE8239CC}">
      <dgm:prSet/>
      <dgm:spPr/>
      <dgm:t>
        <a:bodyPr/>
        <a:lstStyle/>
        <a:p>
          <a:endParaRPr lang="uk-UA"/>
        </a:p>
      </dgm:t>
    </dgm:pt>
    <dgm:pt modelId="{A03E08EF-037D-43E5-84CA-E35E1DC80BFB}">
      <dgm:prSet phldrT="[Текст]" custT="1"/>
      <dgm:spPr/>
      <dgm:t>
        <a:bodyPr/>
        <a:lstStyle/>
        <a:p>
          <a:pPr rtl="0"/>
          <a:r>
            <a:rPr lang="en-US" sz="1600" b="0" i="0" u="none" dirty="0" smtClean="0"/>
            <a:t>Web Workers</a:t>
          </a:r>
          <a:r>
            <a:rPr lang="en-US" sz="1600" b="0" i="0" dirty="0" smtClean="0"/>
            <a:t>, </a:t>
          </a:r>
          <a:endParaRPr lang="uk-UA" sz="1600" dirty="0"/>
        </a:p>
      </dgm:t>
    </dgm:pt>
    <dgm:pt modelId="{F354A253-8861-4C9B-B58A-1C4916708809}" type="parTrans" cxnId="{6E77F758-0FF7-47D6-A478-869E8CB4A6F1}">
      <dgm:prSet/>
      <dgm:spPr/>
      <dgm:t>
        <a:bodyPr/>
        <a:lstStyle/>
        <a:p>
          <a:endParaRPr lang="uk-UA"/>
        </a:p>
      </dgm:t>
    </dgm:pt>
    <dgm:pt modelId="{035D740E-04ED-4993-8661-E0C9E6258483}" type="sibTrans" cxnId="{6E77F758-0FF7-47D6-A478-869E8CB4A6F1}">
      <dgm:prSet/>
      <dgm:spPr/>
      <dgm:t>
        <a:bodyPr/>
        <a:lstStyle/>
        <a:p>
          <a:endParaRPr lang="uk-UA"/>
        </a:p>
      </dgm:t>
    </dgm:pt>
    <dgm:pt modelId="{D444FBB9-0D2F-4D05-8BCD-F2130D01A806}">
      <dgm:prSet phldrT="[Текст]" custT="1"/>
      <dgm:spPr/>
      <dgm:t>
        <a:bodyPr/>
        <a:lstStyle/>
        <a:p>
          <a:pPr rtl="0"/>
          <a:r>
            <a:rPr lang="en-US" sz="1600" b="0" i="0" u="none" dirty="0" smtClean="0"/>
            <a:t>Web Storage</a:t>
          </a:r>
          <a:r>
            <a:rPr lang="en-US" sz="1600" b="0" i="0" dirty="0" smtClean="0"/>
            <a:t>, </a:t>
          </a:r>
          <a:endParaRPr lang="uk-UA" sz="1600" dirty="0"/>
        </a:p>
      </dgm:t>
    </dgm:pt>
    <dgm:pt modelId="{39F043F9-66A6-472E-AA51-C61861CDE71F}" type="parTrans" cxnId="{0F53A685-D418-4220-929C-5433C1374DCE}">
      <dgm:prSet/>
      <dgm:spPr/>
      <dgm:t>
        <a:bodyPr/>
        <a:lstStyle/>
        <a:p>
          <a:endParaRPr lang="uk-UA"/>
        </a:p>
      </dgm:t>
    </dgm:pt>
    <dgm:pt modelId="{53A692EA-FB10-4368-9A27-3566519558F9}" type="sibTrans" cxnId="{0F53A685-D418-4220-929C-5433C1374DCE}">
      <dgm:prSet/>
      <dgm:spPr/>
      <dgm:t>
        <a:bodyPr/>
        <a:lstStyle/>
        <a:p>
          <a:endParaRPr lang="uk-UA"/>
        </a:p>
      </dgm:t>
    </dgm:pt>
    <dgm:pt modelId="{B3D061CF-E9DE-4148-AB41-5E774F78A694}">
      <dgm:prSet phldrT="[Текст]" custT="1"/>
      <dgm:spPr/>
      <dgm:t>
        <a:bodyPr/>
        <a:lstStyle/>
        <a:p>
          <a:pPr rtl="0"/>
          <a:r>
            <a:rPr lang="en-US" sz="1600" b="0" i="0" u="none" dirty="0" err="1" smtClean="0"/>
            <a:t>WebSocket</a:t>
          </a:r>
          <a:r>
            <a:rPr lang="en-US" sz="1600" b="0" i="0" u="none" dirty="0" smtClean="0"/>
            <a:t> API</a:t>
          </a:r>
          <a:r>
            <a:rPr lang="en-US" sz="1600" b="0" i="0" dirty="0" smtClean="0"/>
            <a:t>, </a:t>
          </a:r>
          <a:endParaRPr lang="uk-UA" sz="1600" dirty="0"/>
        </a:p>
      </dgm:t>
    </dgm:pt>
    <dgm:pt modelId="{9D0DD47E-F04E-4D0F-BC3D-EB74A4E8E9B0}" type="parTrans" cxnId="{1BE14BF5-2715-4FB1-9021-36653D0BEECC}">
      <dgm:prSet/>
      <dgm:spPr/>
      <dgm:t>
        <a:bodyPr/>
        <a:lstStyle/>
        <a:p>
          <a:endParaRPr lang="uk-UA"/>
        </a:p>
      </dgm:t>
    </dgm:pt>
    <dgm:pt modelId="{357652FD-1218-4B1D-9664-E532E4FE16FD}" type="sibTrans" cxnId="{1BE14BF5-2715-4FB1-9021-36653D0BEECC}">
      <dgm:prSet/>
      <dgm:spPr/>
      <dgm:t>
        <a:bodyPr/>
        <a:lstStyle/>
        <a:p>
          <a:endParaRPr lang="uk-UA"/>
        </a:p>
      </dgm:t>
    </dgm:pt>
    <dgm:pt modelId="{6DEB4F26-D283-410D-BC3A-5BF7E6017542}">
      <dgm:prSet phldrT="[Текст]" custT="1"/>
      <dgm:spPr/>
      <dgm:t>
        <a:bodyPr/>
        <a:lstStyle/>
        <a:p>
          <a:pPr rtl="0"/>
          <a:r>
            <a:rPr lang="en-US" sz="1600" b="0" i="0" u="none" dirty="0" smtClean="0"/>
            <a:t>Server-Sent Events</a:t>
          </a:r>
          <a:endParaRPr lang="uk-UA" sz="1600" dirty="0"/>
        </a:p>
      </dgm:t>
    </dgm:pt>
    <dgm:pt modelId="{7F3AD638-26E2-45DF-87E0-548CC32C375F}" type="parTrans" cxnId="{0EC4D6F1-5E31-4B5B-AB57-7DE6E5B3D040}">
      <dgm:prSet/>
      <dgm:spPr/>
      <dgm:t>
        <a:bodyPr/>
        <a:lstStyle/>
        <a:p>
          <a:endParaRPr lang="uk-UA"/>
        </a:p>
      </dgm:t>
    </dgm:pt>
    <dgm:pt modelId="{EB56D41A-A3E2-4AC9-AC86-07A32344879A}" type="sibTrans" cxnId="{0EC4D6F1-5E31-4B5B-AB57-7DE6E5B3D040}">
      <dgm:prSet/>
      <dgm:spPr/>
      <dgm:t>
        <a:bodyPr/>
        <a:lstStyle/>
        <a:p>
          <a:endParaRPr lang="uk-UA"/>
        </a:p>
      </dgm:t>
    </dgm:pt>
    <dgm:pt modelId="{82E7789A-C4D8-4041-B90F-760D3F52D2B1}">
      <dgm:prSet phldrT="[Текст]" custT="1"/>
      <dgm:spPr/>
      <dgm:t>
        <a:bodyPr/>
        <a:lstStyle/>
        <a:p>
          <a:pPr rtl="0"/>
          <a:r>
            <a:rPr lang="en-US" sz="1600" b="0" i="0" dirty="0" err="1" smtClean="0"/>
            <a:t>WebSocket</a:t>
          </a:r>
          <a:r>
            <a:rPr lang="en-US" sz="1600" b="0" i="0" dirty="0" smtClean="0"/>
            <a:t> Protocol</a:t>
          </a:r>
          <a:endParaRPr lang="uk-UA" sz="1600" dirty="0"/>
        </a:p>
      </dgm:t>
    </dgm:pt>
    <dgm:pt modelId="{B09F99F3-ED73-4240-8C47-B9602AC39BF9}" type="parTrans" cxnId="{60B50787-DF4C-476C-86DE-9416D2C8EDB7}">
      <dgm:prSet/>
      <dgm:spPr/>
      <dgm:t>
        <a:bodyPr/>
        <a:lstStyle/>
        <a:p>
          <a:endParaRPr lang="uk-UA"/>
        </a:p>
      </dgm:t>
    </dgm:pt>
    <dgm:pt modelId="{BB4B603F-90CC-4780-B9E6-2EAA113D8D24}" type="sibTrans" cxnId="{60B50787-DF4C-476C-86DE-9416D2C8EDB7}">
      <dgm:prSet/>
      <dgm:spPr/>
      <dgm:t>
        <a:bodyPr/>
        <a:lstStyle/>
        <a:p>
          <a:endParaRPr lang="uk-UA"/>
        </a:p>
      </dgm:t>
    </dgm:pt>
    <dgm:pt modelId="{B30E54F3-420A-4EA3-911F-EECCCE4EDBC2}">
      <dgm:prSet phldrT="[Текст]" custT="1"/>
      <dgm:spPr/>
      <dgm:t>
        <a:bodyPr/>
        <a:lstStyle/>
        <a:p>
          <a:pPr rtl="0"/>
          <a:r>
            <a:rPr lang="en-US" sz="1600" b="0" i="0" u="none" dirty="0" err="1" smtClean="0"/>
            <a:t>WebRTC</a:t>
          </a:r>
          <a:endParaRPr lang="uk-UA" sz="1600" dirty="0"/>
        </a:p>
      </dgm:t>
    </dgm:pt>
    <dgm:pt modelId="{3EB6560D-6156-4403-ADF6-16ED749C1DF7}" type="parTrans" cxnId="{9E1EF082-BC10-482A-9533-A34851348C1B}">
      <dgm:prSet/>
      <dgm:spPr/>
      <dgm:t>
        <a:bodyPr/>
        <a:lstStyle/>
        <a:p>
          <a:endParaRPr lang="uk-UA"/>
        </a:p>
      </dgm:t>
    </dgm:pt>
    <dgm:pt modelId="{28D84789-01AD-4342-88BB-F6EE638AB37B}" type="sibTrans" cxnId="{9E1EF082-BC10-482A-9533-A34851348C1B}">
      <dgm:prSet/>
      <dgm:spPr/>
      <dgm:t>
        <a:bodyPr/>
        <a:lstStyle/>
        <a:p>
          <a:endParaRPr lang="uk-UA"/>
        </a:p>
      </dgm:t>
    </dgm:pt>
    <dgm:pt modelId="{25412A08-F43B-4827-B930-1585D6389E57}">
      <dgm:prSet phldrT="[Текст]" custT="1"/>
      <dgm:spPr/>
      <dgm:t>
        <a:bodyPr/>
        <a:lstStyle/>
        <a:p>
          <a:pPr rtl="0"/>
          <a:r>
            <a:rPr lang="en-US" sz="1600" b="0" i="0" dirty="0" smtClean="0"/>
            <a:t>W3C Web Media Text Tracks CG </a:t>
          </a:r>
          <a:endParaRPr lang="uk-UA" sz="1600" dirty="0"/>
        </a:p>
      </dgm:t>
    </dgm:pt>
    <dgm:pt modelId="{A9DE1205-7C3C-4B54-A50B-2A9EE73EC660}" type="parTrans" cxnId="{BC690497-3DF1-4BA1-A7B6-223906E7F4D1}">
      <dgm:prSet/>
      <dgm:spPr/>
      <dgm:t>
        <a:bodyPr/>
        <a:lstStyle/>
        <a:p>
          <a:endParaRPr lang="uk-UA" sz="1600"/>
        </a:p>
      </dgm:t>
    </dgm:pt>
    <dgm:pt modelId="{4133C69E-7637-4524-82B3-05473F4D04B6}" type="sibTrans" cxnId="{BC690497-3DF1-4BA1-A7B6-223906E7F4D1}">
      <dgm:prSet/>
      <dgm:spPr/>
      <dgm:t>
        <a:bodyPr/>
        <a:lstStyle/>
        <a:p>
          <a:endParaRPr lang="uk-UA"/>
        </a:p>
      </dgm:t>
    </dgm:pt>
    <dgm:pt modelId="{610407EB-824C-4B4F-A3F7-2A87958D6CE0}" type="pres">
      <dgm:prSet presAssocID="{24BC9BB4-9EE8-4193-B6D0-8EF2FD258E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75BD7AC-1E07-4BF1-BDBC-80CE3EE9A3FD}" type="pres">
      <dgm:prSet presAssocID="{AD8C4B1B-0A32-470B-A8B3-80F8A463F92F}" presName="root" presStyleCnt="0"/>
      <dgm:spPr/>
    </dgm:pt>
    <dgm:pt modelId="{7A6842FB-3BB5-47AC-A31A-360220016440}" type="pres">
      <dgm:prSet presAssocID="{AD8C4B1B-0A32-470B-A8B3-80F8A463F92F}" presName="rootComposite" presStyleCnt="0"/>
      <dgm:spPr/>
    </dgm:pt>
    <dgm:pt modelId="{D51BD4DB-5902-4DBB-9215-89A4FE139720}" type="pres">
      <dgm:prSet presAssocID="{AD8C4B1B-0A32-470B-A8B3-80F8A463F92F}" presName="rootText" presStyleLbl="node1" presStyleIdx="0" presStyleCnt="5" custLinFactX="100000" custLinFactY="122155" custLinFactNeighborX="153187" custLinFactNeighborY="200000"/>
      <dgm:spPr/>
      <dgm:t>
        <a:bodyPr/>
        <a:lstStyle/>
        <a:p>
          <a:endParaRPr lang="uk-UA"/>
        </a:p>
      </dgm:t>
    </dgm:pt>
    <dgm:pt modelId="{69EE03E9-CA71-40C3-B119-B0204650C5AF}" type="pres">
      <dgm:prSet presAssocID="{AD8C4B1B-0A32-470B-A8B3-80F8A463F92F}" presName="rootConnector" presStyleLbl="node1" presStyleIdx="0" presStyleCnt="5"/>
      <dgm:spPr/>
    </dgm:pt>
    <dgm:pt modelId="{C3EF7E84-2805-4D00-AB58-229E80731E47}" type="pres">
      <dgm:prSet presAssocID="{AD8C4B1B-0A32-470B-A8B3-80F8A463F92F}" presName="childShape" presStyleCnt="0"/>
      <dgm:spPr/>
    </dgm:pt>
    <dgm:pt modelId="{9603DB2E-736C-4F4E-B2A3-A03F27D95CD0}" type="pres">
      <dgm:prSet presAssocID="{17486B7E-26A0-4569-BDC9-17B28AC989C3}" presName="Name13" presStyleLbl="parChTrans1D2" presStyleIdx="0" presStyleCnt="10"/>
      <dgm:spPr/>
    </dgm:pt>
    <dgm:pt modelId="{33A67627-2D47-4E7A-BDF9-EC09D4630742}" type="pres">
      <dgm:prSet presAssocID="{23C1C122-D3E8-4A45-BDC6-2AA5B13C755D}" presName="childText" presStyleLbl="bgAcc1" presStyleIdx="0" presStyleCnt="10" custLinFactX="116485" custLinFactY="122155" custLinFactNeighborX="200000" custLinFactNeighborY="200000">
        <dgm:presLayoutVars>
          <dgm:bulletEnabled val="1"/>
        </dgm:presLayoutVars>
      </dgm:prSet>
      <dgm:spPr/>
    </dgm:pt>
    <dgm:pt modelId="{AEA387D8-4669-4876-BE42-8F32DF35A166}" type="pres">
      <dgm:prSet presAssocID="{6C23A800-D0CB-4A89-B833-15F40F6BAB81}" presName="Name13" presStyleLbl="parChTrans1D2" presStyleIdx="1" presStyleCnt="10"/>
      <dgm:spPr/>
    </dgm:pt>
    <dgm:pt modelId="{2DD6E1E9-1C39-421D-B41A-83EBBCE839F7}" type="pres">
      <dgm:prSet presAssocID="{11A09DE9-A910-4962-A289-A0402FE86E65}" presName="childText" presStyleLbl="bgAcc1" presStyleIdx="1" presStyleCnt="10" custLinFactX="116485" custLinFactY="122155" custLinFactNeighborX="200000" custLinFactNeighborY="200000">
        <dgm:presLayoutVars>
          <dgm:bulletEnabled val="1"/>
        </dgm:presLayoutVars>
      </dgm:prSet>
      <dgm:spPr/>
    </dgm:pt>
    <dgm:pt modelId="{9BA187BD-310E-4CEC-A386-C9F18598E2F0}" type="pres">
      <dgm:prSet presAssocID="{CF44A236-B5DC-4BB4-9C21-3F640AB52F16}" presName="root" presStyleCnt="0"/>
      <dgm:spPr/>
    </dgm:pt>
    <dgm:pt modelId="{E0B4BF1B-55F8-4C3B-889F-08912CDF34C4}" type="pres">
      <dgm:prSet presAssocID="{CF44A236-B5DC-4BB4-9C21-3F640AB52F16}" presName="rootComposite" presStyleCnt="0"/>
      <dgm:spPr/>
    </dgm:pt>
    <dgm:pt modelId="{3A6076E1-6DC2-42CC-ABEA-E78805ACAB5C}" type="pres">
      <dgm:prSet presAssocID="{CF44A236-B5DC-4BB4-9C21-3F640AB52F16}" presName="rootText" presStyleLbl="node1" presStyleIdx="1" presStyleCnt="5" custLinFactNeighborX="-75885" custLinFactNeighborY="-11081"/>
      <dgm:spPr/>
    </dgm:pt>
    <dgm:pt modelId="{B7AFBA46-9174-4752-8AB7-EA1E002448E9}" type="pres">
      <dgm:prSet presAssocID="{CF44A236-B5DC-4BB4-9C21-3F640AB52F16}" presName="rootConnector" presStyleLbl="node1" presStyleIdx="1" presStyleCnt="5"/>
      <dgm:spPr/>
    </dgm:pt>
    <dgm:pt modelId="{37533C6A-176F-42CB-BCF8-F119C443991C}" type="pres">
      <dgm:prSet presAssocID="{CF44A236-B5DC-4BB4-9C21-3F640AB52F16}" presName="childShape" presStyleCnt="0"/>
      <dgm:spPr/>
    </dgm:pt>
    <dgm:pt modelId="{F4F66583-8436-4F8D-A602-156E28FA83EB}" type="pres">
      <dgm:prSet presAssocID="{F1763FDD-395C-4958-80A8-7A912C7F3375}" presName="Name13" presStyleLbl="parChTrans1D2" presStyleIdx="2" presStyleCnt="10"/>
      <dgm:spPr/>
    </dgm:pt>
    <dgm:pt modelId="{8BB85055-F9C9-4992-BD16-6E9D3F49AF17}" type="pres">
      <dgm:prSet presAssocID="{52AED063-AC76-4CAB-8D1F-DD86480B5538}" presName="childText" presStyleLbl="bgAcc1" presStyleIdx="2" presStyleCnt="10" custLinFactNeighborX="-94856" custLinFactNeighborY="-11081">
        <dgm:presLayoutVars>
          <dgm:bulletEnabled val="1"/>
        </dgm:presLayoutVars>
      </dgm:prSet>
      <dgm:spPr/>
    </dgm:pt>
    <dgm:pt modelId="{50E0A978-F35C-40B2-B877-36BEEB6D6EC1}" type="pres">
      <dgm:prSet presAssocID="{F354A253-8861-4C9B-B58A-1C4916708809}" presName="Name13" presStyleLbl="parChTrans1D2" presStyleIdx="3" presStyleCnt="10"/>
      <dgm:spPr/>
    </dgm:pt>
    <dgm:pt modelId="{121497E1-1DAC-4693-9482-1916E8E73C14}" type="pres">
      <dgm:prSet presAssocID="{A03E08EF-037D-43E5-84CA-E35E1DC80BFB}" presName="childText" presStyleLbl="bgAcc1" presStyleIdx="3" presStyleCnt="10" custLinFactNeighborX="-94856" custLinFactNeighborY="-11081">
        <dgm:presLayoutVars>
          <dgm:bulletEnabled val="1"/>
        </dgm:presLayoutVars>
      </dgm:prSet>
      <dgm:spPr/>
    </dgm:pt>
    <dgm:pt modelId="{E7795E73-B6C1-479C-8E2E-8A4804E2B3CA}" type="pres">
      <dgm:prSet presAssocID="{39F043F9-66A6-472E-AA51-C61861CDE71F}" presName="Name13" presStyleLbl="parChTrans1D2" presStyleIdx="4" presStyleCnt="10"/>
      <dgm:spPr/>
    </dgm:pt>
    <dgm:pt modelId="{4F230375-72C9-42A1-A8B0-8076AC0D7444}" type="pres">
      <dgm:prSet presAssocID="{D444FBB9-0D2F-4D05-8BCD-F2130D01A806}" presName="childText" presStyleLbl="bgAcc1" presStyleIdx="4" presStyleCnt="10" custLinFactNeighborX="-94856" custLinFactNeighborY="-11081">
        <dgm:presLayoutVars>
          <dgm:bulletEnabled val="1"/>
        </dgm:presLayoutVars>
      </dgm:prSet>
      <dgm:spPr/>
    </dgm:pt>
    <dgm:pt modelId="{201CC207-A942-492E-BC56-34AAB74A5A8A}" type="pres">
      <dgm:prSet presAssocID="{9D0DD47E-F04E-4D0F-BC3D-EB74A4E8E9B0}" presName="Name13" presStyleLbl="parChTrans1D2" presStyleIdx="5" presStyleCnt="10"/>
      <dgm:spPr/>
    </dgm:pt>
    <dgm:pt modelId="{C5AC7B4D-546D-4A6D-9A2D-13BA398D5113}" type="pres">
      <dgm:prSet presAssocID="{B3D061CF-E9DE-4148-AB41-5E774F78A694}" presName="childText" presStyleLbl="bgAcc1" presStyleIdx="5" presStyleCnt="10" custLinFactNeighborX="-94856" custLinFactNeighborY="-11081">
        <dgm:presLayoutVars>
          <dgm:bulletEnabled val="1"/>
        </dgm:presLayoutVars>
      </dgm:prSet>
      <dgm:spPr/>
    </dgm:pt>
    <dgm:pt modelId="{0FCA0177-D00C-483A-A92F-06DD3241041A}" type="pres">
      <dgm:prSet presAssocID="{7F3AD638-26E2-45DF-87E0-548CC32C375F}" presName="Name13" presStyleLbl="parChTrans1D2" presStyleIdx="6" presStyleCnt="10"/>
      <dgm:spPr/>
    </dgm:pt>
    <dgm:pt modelId="{6898EE34-740B-46FA-94C7-9AD28C3B7443}" type="pres">
      <dgm:prSet presAssocID="{6DEB4F26-D283-410D-BC3A-5BF7E6017542}" presName="childText" presStyleLbl="bgAcc1" presStyleIdx="6" presStyleCnt="10" custLinFactNeighborX="-94856" custLinFactNeighborY="-11081">
        <dgm:presLayoutVars>
          <dgm:bulletEnabled val="1"/>
        </dgm:presLayoutVars>
      </dgm:prSet>
      <dgm:spPr/>
    </dgm:pt>
    <dgm:pt modelId="{0B921903-6A40-49D6-8A1B-40ACA36D7418}" type="pres">
      <dgm:prSet presAssocID="{F7BC1C5C-09B4-4817-9B09-02F113704B9B}" presName="root" presStyleCnt="0"/>
      <dgm:spPr/>
    </dgm:pt>
    <dgm:pt modelId="{F500DF59-0618-4908-B797-3BF7AEBFFD24}" type="pres">
      <dgm:prSet presAssocID="{F7BC1C5C-09B4-4817-9B09-02F113704B9B}" presName="rootComposite" presStyleCnt="0"/>
      <dgm:spPr/>
    </dgm:pt>
    <dgm:pt modelId="{579E98FF-D8C9-4316-82E6-359989E11D4B}" type="pres">
      <dgm:prSet presAssocID="{F7BC1C5C-09B4-4817-9B09-02F113704B9B}" presName="rootText" presStyleLbl="node1" presStyleIdx="2" presStyleCnt="5" custLinFactNeighborX="-8303" custLinFactNeighborY="-11081"/>
      <dgm:spPr/>
    </dgm:pt>
    <dgm:pt modelId="{F70BF4A1-4718-439F-94DE-5107DB7CEFB1}" type="pres">
      <dgm:prSet presAssocID="{F7BC1C5C-09B4-4817-9B09-02F113704B9B}" presName="rootConnector" presStyleLbl="node1" presStyleIdx="2" presStyleCnt="5"/>
      <dgm:spPr/>
    </dgm:pt>
    <dgm:pt modelId="{4A159F33-C63A-4395-9F5E-DE7790761020}" type="pres">
      <dgm:prSet presAssocID="{F7BC1C5C-09B4-4817-9B09-02F113704B9B}" presName="childShape" presStyleCnt="0"/>
      <dgm:spPr/>
    </dgm:pt>
    <dgm:pt modelId="{F7E50CC9-F868-4C09-ACEF-3A9DC63946A7}" type="pres">
      <dgm:prSet presAssocID="{B09F99F3-ED73-4240-8C47-B9602AC39BF9}" presName="Name13" presStyleLbl="parChTrans1D2" presStyleIdx="7" presStyleCnt="10"/>
      <dgm:spPr/>
    </dgm:pt>
    <dgm:pt modelId="{1D0967FD-99A3-4E5B-A12E-212C0424BA99}" type="pres">
      <dgm:prSet presAssocID="{82E7789A-C4D8-4041-B90F-760D3F52D2B1}" presName="childText" presStyleLbl="bgAcc1" presStyleIdx="7" presStyleCnt="10" custLinFactNeighborX="-10379" custLinFactNeighborY="-11081">
        <dgm:presLayoutVars>
          <dgm:bulletEnabled val="1"/>
        </dgm:presLayoutVars>
      </dgm:prSet>
      <dgm:spPr/>
    </dgm:pt>
    <dgm:pt modelId="{B04B6AA1-D557-4FC3-ACC0-FF30E10DEF29}" type="pres">
      <dgm:prSet presAssocID="{B8A2623D-61F8-424D-9BC0-81F8628E88BF}" presName="root" presStyleCnt="0"/>
      <dgm:spPr/>
    </dgm:pt>
    <dgm:pt modelId="{D1AD04B3-4D53-4A07-9FA7-DE2017E323F5}" type="pres">
      <dgm:prSet presAssocID="{B8A2623D-61F8-424D-9BC0-81F8628E88BF}" presName="rootComposite" presStyleCnt="0"/>
      <dgm:spPr/>
    </dgm:pt>
    <dgm:pt modelId="{FDCC8D90-504A-4809-B584-C1FAC513A679}" type="pres">
      <dgm:prSet presAssocID="{B8A2623D-61F8-424D-9BC0-81F8628E88BF}" presName="rootText" presStyleLbl="node1" presStyleIdx="3" presStyleCnt="5" custLinFactNeighborX="76297" custLinFactNeighborY="-11081"/>
      <dgm:spPr/>
    </dgm:pt>
    <dgm:pt modelId="{290EE927-9015-4C4B-80B2-286BF671F359}" type="pres">
      <dgm:prSet presAssocID="{B8A2623D-61F8-424D-9BC0-81F8628E88BF}" presName="rootConnector" presStyleLbl="node1" presStyleIdx="3" presStyleCnt="5"/>
      <dgm:spPr/>
    </dgm:pt>
    <dgm:pt modelId="{B92B7EF8-2F92-417D-82B8-C0BB59A3B796}" type="pres">
      <dgm:prSet presAssocID="{B8A2623D-61F8-424D-9BC0-81F8628E88BF}" presName="childShape" presStyleCnt="0"/>
      <dgm:spPr/>
    </dgm:pt>
    <dgm:pt modelId="{0086DCE3-33B7-4C0E-965E-5BB4F745C0CF}" type="pres">
      <dgm:prSet presAssocID="{3EB6560D-6156-4403-ADF6-16ED749C1DF7}" presName="Name13" presStyleLbl="parChTrans1D2" presStyleIdx="8" presStyleCnt="10"/>
      <dgm:spPr/>
    </dgm:pt>
    <dgm:pt modelId="{A5D38DAE-1977-40AA-AA18-2F4654D55F6E}" type="pres">
      <dgm:prSet presAssocID="{B30E54F3-420A-4EA3-911F-EECCCE4EDBC2}" presName="childText" presStyleLbl="bgAcc1" presStyleIdx="8" presStyleCnt="10" custLinFactNeighborX="95372" custLinFactNeighborY="-11081">
        <dgm:presLayoutVars>
          <dgm:bulletEnabled val="1"/>
        </dgm:presLayoutVars>
      </dgm:prSet>
      <dgm:spPr/>
    </dgm:pt>
    <dgm:pt modelId="{0E71C533-5F62-4F01-B175-5D5343A831B7}" type="pres">
      <dgm:prSet presAssocID="{61886DF1-892A-4923-9E28-1B41F27EF419}" presName="root" presStyleCnt="0"/>
      <dgm:spPr/>
    </dgm:pt>
    <dgm:pt modelId="{3833290C-D39B-4FA9-A949-3CAA0DAB8079}" type="pres">
      <dgm:prSet presAssocID="{61886DF1-892A-4923-9E28-1B41F27EF419}" presName="rootComposite" presStyleCnt="0"/>
      <dgm:spPr/>
    </dgm:pt>
    <dgm:pt modelId="{10D1DC39-8C1E-4918-8582-AAE2B13398AD}" type="pres">
      <dgm:prSet presAssocID="{61886DF1-892A-4923-9E28-1B41F27EF419}" presName="rootText" presStyleLbl="node1" presStyleIdx="4" presStyleCnt="5" custLinFactY="200000" custLinFactNeighborX="-48703" custLinFactNeighborY="214082"/>
      <dgm:spPr/>
      <dgm:t>
        <a:bodyPr/>
        <a:lstStyle/>
        <a:p>
          <a:endParaRPr lang="uk-UA"/>
        </a:p>
      </dgm:t>
    </dgm:pt>
    <dgm:pt modelId="{F5739524-2ACF-41DE-89DB-63425801C94E}" type="pres">
      <dgm:prSet presAssocID="{61886DF1-892A-4923-9E28-1B41F27EF419}" presName="rootConnector" presStyleLbl="node1" presStyleIdx="4" presStyleCnt="5"/>
      <dgm:spPr/>
    </dgm:pt>
    <dgm:pt modelId="{71E208D7-AC4F-43D3-8FB4-A802C04C5E69}" type="pres">
      <dgm:prSet presAssocID="{61886DF1-892A-4923-9E28-1B41F27EF419}" presName="childShape" presStyleCnt="0"/>
      <dgm:spPr/>
    </dgm:pt>
    <dgm:pt modelId="{4EAE7F73-5F46-4F12-B9AB-023E5CEDD820}" type="pres">
      <dgm:prSet presAssocID="{A9DE1205-7C3C-4B54-A50B-2A9EE73EC660}" presName="Name13" presStyleLbl="parChTrans1D2" presStyleIdx="9" presStyleCnt="10"/>
      <dgm:spPr/>
    </dgm:pt>
    <dgm:pt modelId="{44A5B799-7C32-41C4-AE34-4A1F7F36570D}" type="pres">
      <dgm:prSet presAssocID="{25412A08-F43B-4827-B930-1585D6389E57}" presName="childText" presStyleLbl="bgAcc1" presStyleIdx="9" presStyleCnt="10" custScaleX="151634" custLinFactY="200000" custLinFactNeighborX="-60878" custLinFactNeighborY="214082">
        <dgm:presLayoutVars>
          <dgm:bulletEnabled val="1"/>
        </dgm:presLayoutVars>
      </dgm:prSet>
      <dgm:spPr/>
    </dgm:pt>
  </dgm:ptLst>
  <dgm:cxnLst>
    <dgm:cxn modelId="{2381469F-8F77-4C77-9C8A-FDE5716B3605}" type="presOf" srcId="{11A09DE9-A910-4962-A289-A0402FE86E65}" destId="{2DD6E1E9-1C39-421D-B41A-83EBBCE839F7}" srcOrd="0" destOrd="0" presId="urn:microsoft.com/office/officeart/2005/8/layout/hierarchy3"/>
    <dgm:cxn modelId="{0E9BAD7A-E7C5-4591-AEC5-9205B1337241}" type="presOf" srcId="{F7BC1C5C-09B4-4817-9B09-02F113704B9B}" destId="{579E98FF-D8C9-4316-82E6-359989E11D4B}" srcOrd="0" destOrd="0" presId="urn:microsoft.com/office/officeart/2005/8/layout/hierarchy3"/>
    <dgm:cxn modelId="{B0C7B8C6-CD94-47E3-9498-5945DE08AD23}" type="presOf" srcId="{17486B7E-26A0-4569-BDC9-17B28AC989C3}" destId="{9603DB2E-736C-4F4E-B2A3-A03F27D95CD0}" srcOrd="0" destOrd="0" presId="urn:microsoft.com/office/officeart/2005/8/layout/hierarchy3"/>
    <dgm:cxn modelId="{1BE14BF5-2715-4FB1-9021-36653D0BEECC}" srcId="{CF44A236-B5DC-4BB4-9C21-3F640AB52F16}" destId="{B3D061CF-E9DE-4148-AB41-5E774F78A694}" srcOrd="3" destOrd="0" parTransId="{9D0DD47E-F04E-4D0F-BC3D-EB74A4E8E9B0}" sibTransId="{357652FD-1218-4B1D-9664-E532E4FE16FD}"/>
    <dgm:cxn modelId="{D84CD341-8E40-49D3-BC4B-28EC6CB8CC05}" type="presOf" srcId="{B8A2623D-61F8-424D-9BC0-81F8628E88BF}" destId="{FDCC8D90-504A-4809-B584-C1FAC513A679}" srcOrd="0" destOrd="0" presId="urn:microsoft.com/office/officeart/2005/8/layout/hierarchy3"/>
    <dgm:cxn modelId="{962B8100-603B-48A1-8639-304EA8A0F75B}" type="presOf" srcId="{24BC9BB4-9EE8-4193-B6D0-8EF2FD258EB0}" destId="{610407EB-824C-4B4F-A3F7-2A87958D6CE0}" srcOrd="0" destOrd="0" presId="urn:microsoft.com/office/officeart/2005/8/layout/hierarchy3"/>
    <dgm:cxn modelId="{3F92480B-D73A-48CF-816F-55411D846584}" type="presOf" srcId="{39F043F9-66A6-472E-AA51-C61861CDE71F}" destId="{E7795E73-B6C1-479C-8E2E-8A4804E2B3CA}" srcOrd="0" destOrd="0" presId="urn:microsoft.com/office/officeart/2005/8/layout/hierarchy3"/>
    <dgm:cxn modelId="{E93DCBE0-917B-49CA-BE04-1A9E6F508E58}" type="presOf" srcId="{82E7789A-C4D8-4041-B90F-760D3F52D2B1}" destId="{1D0967FD-99A3-4E5B-A12E-212C0424BA99}" srcOrd="0" destOrd="0" presId="urn:microsoft.com/office/officeart/2005/8/layout/hierarchy3"/>
    <dgm:cxn modelId="{0EC4D6F1-5E31-4B5B-AB57-7DE6E5B3D040}" srcId="{CF44A236-B5DC-4BB4-9C21-3F640AB52F16}" destId="{6DEB4F26-D283-410D-BC3A-5BF7E6017542}" srcOrd="4" destOrd="0" parTransId="{7F3AD638-26E2-45DF-87E0-548CC32C375F}" sibTransId="{EB56D41A-A3E2-4AC9-AC86-07A32344879A}"/>
    <dgm:cxn modelId="{BDD1FB9C-72C4-432A-A454-EAB6DD41EE46}" type="presOf" srcId="{52AED063-AC76-4CAB-8D1F-DD86480B5538}" destId="{8BB85055-F9C9-4992-BD16-6E9D3F49AF17}" srcOrd="0" destOrd="0" presId="urn:microsoft.com/office/officeart/2005/8/layout/hierarchy3"/>
    <dgm:cxn modelId="{A927CB7B-ABB0-47C2-B87F-7EB66DE67A25}" type="presOf" srcId="{F7BC1C5C-09B4-4817-9B09-02F113704B9B}" destId="{F70BF4A1-4718-439F-94DE-5107DB7CEFB1}" srcOrd="1" destOrd="0" presId="urn:microsoft.com/office/officeart/2005/8/layout/hierarchy3"/>
    <dgm:cxn modelId="{BC690497-3DF1-4BA1-A7B6-223906E7F4D1}" srcId="{61886DF1-892A-4923-9E28-1B41F27EF419}" destId="{25412A08-F43B-4827-B930-1585D6389E57}" srcOrd="0" destOrd="0" parTransId="{A9DE1205-7C3C-4B54-A50B-2A9EE73EC660}" sibTransId="{4133C69E-7637-4524-82B3-05473F4D04B6}"/>
    <dgm:cxn modelId="{AF1AAA05-05CA-4D05-8771-EF3F60DF20BB}" type="presOf" srcId="{F354A253-8861-4C9B-B58A-1C4916708809}" destId="{50E0A978-F35C-40B2-B877-36BEEB6D6EC1}" srcOrd="0" destOrd="0" presId="urn:microsoft.com/office/officeart/2005/8/layout/hierarchy3"/>
    <dgm:cxn modelId="{054F6F29-D7EA-4DCA-A78A-8E5B177C7B92}" type="presOf" srcId="{B30E54F3-420A-4EA3-911F-EECCCE4EDBC2}" destId="{A5D38DAE-1977-40AA-AA18-2F4654D55F6E}" srcOrd="0" destOrd="0" presId="urn:microsoft.com/office/officeart/2005/8/layout/hierarchy3"/>
    <dgm:cxn modelId="{CACF0919-A080-4C1E-8A3E-DA0D67AF21D7}" type="presOf" srcId="{61886DF1-892A-4923-9E28-1B41F27EF419}" destId="{F5739524-2ACF-41DE-89DB-63425801C94E}" srcOrd="1" destOrd="0" presId="urn:microsoft.com/office/officeart/2005/8/layout/hierarchy3"/>
    <dgm:cxn modelId="{C8A3D08E-3AFB-424F-BA27-BCC53A8E0B47}" type="presOf" srcId="{B09F99F3-ED73-4240-8C47-B9602AC39BF9}" destId="{F7E50CC9-F868-4C09-ACEF-3A9DC63946A7}" srcOrd="0" destOrd="0" presId="urn:microsoft.com/office/officeart/2005/8/layout/hierarchy3"/>
    <dgm:cxn modelId="{C067A61E-D8A3-4DEB-9F74-0CC8F300AD06}" type="presOf" srcId="{7F3AD638-26E2-45DF-87E0-548CC32C375F}" destId="{0FCA0177-D00C-483A-A92F-06DD3241041A}" srcOrd="0" destOrd="0" presId="urn:microsoft.com/office/officeart/2005/8/layout/hierarchy3"/>
    <dgm:cxn modelId="{60B50787-DF4C-476C-86DE-9416D2C8EDB7}" srcId="{F7BC1C5C-09B4-4817-9B09-02F113704B9B}" destId="{82E7789A-C4D8-4041-B90F-760D3F52D2B1}" srcOrd="0" destOrd="0" parTransId="{B09F99F3-ED73-4240-8C47-B9602AC39BF9}" sibTransId="{BB4B603F-90CC-4780-B9E6-2EAA113D8D24}"/>
    <dgm:cxn modelId="{8F2AEEC6-484E-4F35-9339-D0E0B73C6B0D}" srcId="{24BC9BB4-9EE8-4193-B6D0-8EF2FD258EB0}" destId="{61886DF1-892A-4923-9E28-1B41F27EF419}" srcOrd="4" destOrd="0" parTransId="{6117DA6B-A52F-4797-A1EE-4A185E6BCD04}" sibTransId="{5BA526DF-952D-4341-A180-522D7E368E42}"/>
    <dgm:cxn modelId="{7EDF0C41-7F92-4B7C-BE1B-B20A68EEADA3}" type="presOf" srcId="{6C23A800-D0CB-4A89-B833-15F40F6BAB81}" destId="{AEA387D8-4669-4876-BE42-8F32DF35A166}" srcOrd="0" destOrd="0" presId="urn:microsoft.com/office/officeart/2005/8/layout/hierarchy3"/>
    <dgm:cxn modelId="{69C01B30-B963-46AD-8779-BA52EA15D1EF}" srcId="{24BC9BB4-9EE8-4193-B6D0-8EF2FD258EB0}" destId="{B8A2623D-61F8-424D-9BC0-81F8628E88BF}" srcOrd="3" destOrd="0" parTransId="{7C9E7C87-25BD-4898-8D35-F8C75D2A5E08}" sibTransId="{86F8A63F-BFA5-44B1-8595-29836ADE4B7A}"/>
    <dgm:cxn modelId="{93318DCF-3560-4E6E-92C2-C9804B23CC04}" type="presOf" srcId="{F1763FDD-395C-4958-80A8-7A912C7F3375}" destId="{F4F66583-8436-4F8D-A602-156E28FA83EB}" srcOrd="0" destOrd="0" presId="urn:microsoft.com/office/officeart/2005/8/layout/hierarchy3"/>
    <dgm:cxn modelId="{906F2FD2-6602-47FF-B116-AD8D19D04330}" srcId="{AD8C4B1B-0A32-470B-A8B3-80F8A463F92F}" destId="{23C1C122-D3E8-4A45-BDC6-2AA5B13C755D}" srcOrd="0" destOrd="0" parTransId="{17486B7E-26A0-4569-BDC9-17B28AC989C3}" sibTransId="{39E1A17E-F8E0-4D89-B831-2459F0B25A22}"/>
    <dgm:cxn modelId="{05BE39C1-6FDF-4C78-8751-C2CBE0D9C7DB}" srcId="{24BC9BB4-9EE8-4193-B6D0-8EF2FD258EB0}" destId="{AD8C4B1B-0A32-470B-A8B3-80F8A463F92F}" srcOrd="0" destOrd="0" parTransId="{D5538135-BD31-447E-B6FA-B7D2370A5869}" sibTransId="{C0256CA9-1932-48B4-A51E-82E9DA6DB124}"/>
    <dgm:cxn modelId="{1A9B158C-720D-4C9D-9610-DA56DFEADB93}" type="presOf" srcId="{CF44A236-B5DC-4BB4-9C21-3F640AB52F16}" destId="{B7AFBA46-9174-4752-8AB7-EA1E002448E9}" srcOrd="1" destOrd="0" presId="urn:microsoft.com/office/officeart/2005/8/layout/hierarchy3"/>
    <dgm:cxn modelId="{12A795A4-285D-429F-82ED-089C7BCE9998}" type="presOf" srcId="{AD8C4B1B-0A32-470B-A8B3-80F8A463F92F}" destId="{D51BD4DB-5902-4DBB-9215-89A4FE139720}" srcOrd="0" destOrd="0" presId="urn:microsoft.com/office/officeart/2005/8/layout/hierarchy3"/>
    <dgm:cxn modelId="{0BF0D989-9421-4C26-A979-B644F81D0724}" type="presOf" srcId="{B8A2623D-61F8-424D-9BC0-81F8628E88BF}" destId="{290EE927-9015-4C4B-80B2-286BF671F359}" srcOrd="1" destOrd="0" presId="urn:microsoft.com/office/officeart/2005/8/layout/hierarchy3"/>
    <dgm:cxn modelId="{BD993E81-0F84-45F9-8C09-399A9D690528}" type="presOf" srcId="{25412A08-F43B-4827-B930-1585D6389E57}" destId="{44A5B799-7C32-41C4-AE34-4A1F7F36570D}" srcOrd="0" destOrd="0" presId="urn:microsoft.com/office/officeart/2005/8/layout/hierarchy3"/>
    <dgm:cxn modelId="{E4BBC9E0-A49A-4214-9AF1-124BB9F92F12}" type="presOf" srcId="{3EB6560D-6156-4403-ADF6-16ED749C1DF7}" destId="{0086DCE3-33B7-4C0E-965E-5BB4F745C0CF}" srcOrd="0" destOrd="0" presId="urn:microsoft.com/office/officeart/2005/8/layout/hierarchy3"/>
    <dgm:cxn modelId="{66451778-BAF4-4B30-BF0C-6C29B7A8F207}" type="presOf" srcId="{6DEB4F26-D283-410D-BC3A-5BF7E6017542}" destId="{6898EE34-740B-46FA-94C7-9AD28C3B7443}" srcOrd="0" destOrd="0" presId="urn:microsoft.com/office/officeart/2005/8/layout/hierarchy3"/>
    <dgm:cxn modelId="{B8673F84-4BB5-4F91-9AD3-C462F372F161}" srcId="{24BC9BB4-9EE8-4193-B6D0-8EF2FD258EB0}" destId="{F7BC1C5C-09B4-4817-9B09-02F113704B9B}" srcOrd="2" destOrd="0" parTransId="{299B38BD-C958-47FD-B6B9-4A36CA17156E}" sibTransId="{8FBB3EE5-7024-4B9D-BDFC-3861F13AD29F}"/>
    <dgm:cxn modelId="{DA346361-766F-4687-B6E2-1523B1A91C58}" type="presOf" srcId="{A03E08EF-037D-43E5-84CA-E35E1DC80BFB}" destId="{121497E1-1DAC-4693-9482-1916E8E73C14}" srcOrd="0" destOrd="0" presId="urn:microsoft.com/office/officeart/2005/8/layout/hierarchy3"/>
    <dgm:cxn modelId="{0C7D43BA-E6FB-490B-9137-5A75CF8D78F8}" srcId="{24BC9BB4-9EE8-4193-B6D0-8EF2FD258EB0}" destId="{CF44A236-B5DC-4BB4-9C21-3F640AB52F16}" srcOrd="1" destOrd="0" parTransId="{DC334926-A8E4-4508-9879-C88F7D97FEA9}" sibTransId="{24305C91-41D1-41BA-8DDE-4198A5CF5695}"/>
    <dgm:cxn modelId="{EB6695D9-CAA6-4DCB-A089-6878D96B15F9}" type="presOf" srcId="{9D0DD47E-F04E-4D0F-BC3D-EB74A4E8E9B0}" destId="{201CC207-A942-492E-BC56-34AAB74A5A8A}" srcOrd="0" destOrd="0" presId="urn:microsoft.com/office/officeart/2005/8/layout/hierarchy3"/>
    <dgm:cxn modelId="{3578467A-AC44-46BF-9E65-B04C0AD18DAE}" type="presOf" srcId="{61886DF1-892A-4923-9E28-1B41F27EF419}" destId="{10D1DC39-8C1E-4918-8582-AAE2B13398AD}" srcOrd="0" destOrd="0" presId="urn:microsoft.com/office/officeart/2005/8/layout/hierarchy3"/>
    <dgm:cxn modelId="{B4A808CF-0420-4E51-B489-3A40D09B84F0}" type="presOf" srcId="{D444FBB9-0D2F-4D05-8BCD-F2130D01A806}" destId="{4F230375-72C9-42A1-A8B0-8076AC0D7444}" srcOrd="0" destOrd="0" presId="urn:microsoft.com/office/officeart/2005/8/layout/hierarchy3"/>
    <dgm:cxn modelId="{9CD90512-504F-4AE1-94A3-57449C572DBC}" type="presOf" srcId="{A9DE1205-7C3C-4B54-A50B-2A9EE73EC660}" destId="{4EAE7F73-5F46-4F12-B9AB-023E5CEDD820}" srcOrd="0" destOrd="0" presId="urn:microsoft.com/office/officeart/2005/8/layout/hierarchy3"/>
    <dgm:cxn modelId="{A0BF232B-8DF7-400C-B0A2-E16A1E177AD4}" type="presOf" srcId="{AD8C4B1B-0A32-470B-A8B3-80F8A463F92F}" destId="{69EE03E9-CA71-40C3-B119-B0204650C5AF}" srcOrd="1" destOrd="0" presId="urn:microsoft.com/office/officeart/2005/8/layout/hierarchy3"/>
    <dgm:cxn modelId="{E180EB55-0430-47C7-84D8-5443FE8239CC}" srcId="{CF44A236-B5DC-4BB4-9C21-3F640AB52F16}" destId="{52AED063-AC76-4CAB-8D1F-DD86480B5538}" srcOrd="0" destOrd="0" parTransId="{F1763FDD-395C-4958-80A8-7A912C7F3375}" sibTransId="{762F9D44-12EC-4F4F-A2C2-AA4321688116}"/>
    <dgm:cxn modelId="{3AE9ACEE-B5C5-447B-ABBE-B374D7CCA75B}" type="presOf" srcId="{B3D061CF-E9DE-4148-AB41-5E774F78A694}" destId="{C5AC7B4D-546D-4A6D-9A2D-13BA398D5113}" srcOrd="0" destOrd="0" presId="urn:microsoft.com/office/officeart/2005/8/layout/hierarchy3"/>
    <dgm:cxn modelId="{6E77F758-0FF7-47D6-A478-869E8CB4A6F1}" srcId="{CF44A236-B5DC-4BB4-9C21-3F640AB52F16}" destId="{A03E08EF-037D-43E5-84CA-E35E1DC80BFB}" srcOrd="1" destOrd="0" parTransId="{F354A253-8861-4C9B-B58A-1C4916708809}" sibTransId="{035D740E-04ED-4993-8661-E0C9E6258483}"/>
    <dgm:cxn modelId="{81FA0163-0854-47A1-8D03-9CF9DE4BBD01}" srcId="{AD8C4B1B-0A32-470B-A8B3-80F8A463F92F}" destId="{11A09DE9-A910-4962-A289-A0402FE86E65}" srcOrd="1" destOrd="0" parTransId="{6C23A800-D0CB-4A89-B833-15F40F6BAB81}" sibTransId="{762CD393-F920-43D5-93D9-38C59ECC2DD9}"/>
    <dgm:cxn modelId="{8518A917-CD4F-4307-93D7-A4B3F984D293}" type="presOf" srcId="{23C1C122-D3E8-4A45-BDC6-2AA5B13C755D}" destId="{33A67627-2D47-4E7A-BDF9-EC09D4630742}" srcOrd="0" destOrd="0" presId="urn:microsoft.com/office/officeart/2005/8/layout/hierarchy3"/>
    <dgm:cxn modelId="{0F53A685-D418-4220-929C-5433C1374DCE}" srcId="{CF44A236-B5DC-4BB4-9C21-3F640AB52F16}" destId="{D444FBB9-0D2F-4D05-8BCD-F2130D01A806}" srcOrd="2" destOrd="0" parTransId="{39F043F9-66A6-472E-AA51-C61861CDE71F}" sibTransId="{53A692EA-FB10-4368-9A27-3566519558F9}"/>
    <dgm:cxn modelId="{A113FD81-1150-4E19-9E33-58F42E968FC5}" type="presOf" srcId="{CF44A236-B5DC-4BB4-9C21-3F640AB52F16}" destId="{3A6076E1-6DC2-42CC-ABEA-E78805ACAB5C}" srcOrd="0" destOrd="0" presId="urn:microsoft.com/office/officeart/2005/8/layout/hierarchy3"/>
    <dgm:cxn modelId="{9E1EF082-BC10-482A-9533-A34851348C1B}" srcId="{B8A2623D-61F8-424D-9BC0-81F8628E88BF}" destId="{B30E54F3-420A-4EA3-911F-EECCCE4EDBC2}" srcOrd="0" destOrd="0" parTransId="{3EB6560D-6156-4403-ADF6-16ED749C1DF7}" sibTransId="{28D84789-01AD-4342-88BB-F6EE638AB37B}"/>
    <dgm:cxn modelId="{8105DDA7-C379-431F-A69F-7D3C79ACF377}" type="presParOf" srcId="{610407EB-824C-4B4F-A3F7-2A87958D6CE0}" destId="{A75BD7AC-1E07-4BF1-BDBC-80CE3EE9A3FD}" srcOrd="0" destOrd="0" presId="urn:microsoft.com/office/officeart/2005/8/layout/hierarchy3"/>
    <dgm:cxn modelId="{D6F32F8D-ADAA-4E0E-ADB7-8925AAFEBC04}" type="presParOf" srcId="{A75BD7AC-1E07-4BF1-BDBC-80CE3EE9A3FD}" destId="{7A6842FB-3BB5-47AC-A31A-360220016440}" srcOrd="0" destOrd="0" presId="urn:microsoft.com/office/officeart/2005/8/layout/hierarchy3"/>
    <dgm:cxn modelId="{E56E7622-203E-4C42-B185-7C417E29CFB4}" type="presParOf" srcId="{7A6842FB-3BB5-47AC-A31A-360220016440}" destId="{D51BD4DB-5902-4DBB-9215-89A4FE139720}" srcOrd="0" destOrd="0" presId="urn:microsoft.com/office/officeart/2005/8/layout/hierarchy3"/>
    <dgm:cxn modelId="{FD01D335-F6C7-469E-8262-EB208A1DE327}" type="presParOf" srcId="{7A6842FB-3BB5-47AC-A31A-360220016440}" destId="{69EE03E9-CA71-40C3-B119-B0204650C5AF}" srcOrd="1" destOrd="0" presId="urn:microsoft.com/office/officeart/2005/8/layout/hierarchy3"/>
    <dgm:cxn modelId="{ADB24E90-0D40-4C76-86C7-FDC17B69F772}" type="presParOf" srcId="{A75BD7AC-1E07-4BF1-BDBC-80CE3EE9A3FD}" destId="{C3EF7E84-2805-4D00-AB58-229E80731E47}" srcOrd="1" destOrd="0" presId="urn:microsoft.com/office/officeart/2005/8/layout/hierarchy3"/>
    <dgm:cxn modelId="{2C7FD183-438E-449C-9340-F572BC5FD605}" type="presParOf" srcId="{C3EF7E84-2805-4D00-AB58-229E80731E47}" destId="{9603DB2E-736C-4F4E-B2A3-A03F27D95CD0}" srcOrd="0" destOrd="0" presId="urn:microsoft.com/office/officeart/2005/8/layout/hierarchy3"/>
    <dgm:cxn modelId="{A9C5799F-B1B9-420D-A4E7-ECF1AB90D97E}" type="presParOf" srcId="{C3EF7E84-2805-4D00-AB58-229E80731E47}" destId="{33A67627-2D47-4E7A-BDF9-EC09D4630742}" srcOrd="1" destOrd="0" presId="urn:microsoft.com/office/officeart/2005/8/layout/hierarchy3"/>
    <dgm:cxn modelId="{49A6A29C-7919-47CF-85E7-75FC024B7E54}" type="presParOf" srcId="{C3EF7E84-2805-4D00-AB58-229E80731E47}" destId="{AEA387D8-4669-4876-BE42-8F32DF35A166}" srcOrd="2" destOrd="0" presId="urn:microsoft.com/office/officeart/2005/8/layout/hierarchy3"/>
    <dgm:cxn modelId="{16D23499-9B78-4744-9AD2-EF340318966A}" type="presParOf" srcId="{C3EF7E84-2805-4D00-AB58-229E80731E47}" destId="{2DD6E1E9-1C39-421D-B41A-83EBBCE839F7}" srcOrd="3" destOrd="0" presId="urn:microsoft.com/office/officeart/2005/8/layout/hierarchy3"/>
    <dgm:cxn modelId="{77C92743-0756-4F3C-85F1-EAA730215307}" type="presParOf" srcId="{610407EB-824C-4B4F-A3F7-2A87958D6CE0}" destId="{9BA187BD-310E-4CEC-A386-C9F18598E2F0}" srcOrd="1" destOrd="0" presId="urn:microsoft.com/office/officeart/2005/8/layout/hierarchy3"/>
    <dgm:cxn modelId="{23F8FDB4-E1F4-4C0F-B3CC-9743A82AC374}" type="presParOf" srcId="{9BA187BD-310E-4CEC-A386-C9F18598E2F0}" destId="{E0B4BF1B-55F8-4C3B-889F-08912CDF34C4}" srcOrd="0" destOrd="0" presId="urn:microsoft.com/office/officeart/2005/8/layout/hierarchy3"/>
    <dgm:cxn modelId="{3934831C-8521-4D71-A91E-1B0CFD3C1471}" type="presParOf" srcId="{E0B4BF1B-55F8-4C3B-889F-08912CDF34C4}" destId="{3A6076E1-6DC2-42CC-ABEA-E78805ACAB5C}" srcOrd="0" destOrd="0" presId="urn:microsoft.com/office/officeart/2005/8/layout/hierarchy3"/>
    <dgm:cxn modelId="{C1108105-E8B8-4C42-BF25-0B2DF728A2DB}" type="presParOf" srcId="{E0B4BF1B-55F8-4C3B-889F-08912CDF34C4}" destId="{B7AFBA46-9174-4752-8AB7-EA1E002448E9}" srcOrd="1" destOrd="0" presId="urn:microsoft.com/office/officeart/2005/8/layout/hierarchy3"/>
    <dgm:cxn modelId="{04343905-6F19-4239-9AC9-5E93E8C23B3D}" type="presParOf" srcId="{9BA187BD-310E-4CEC-A386-C9F18598E2F0}" destId="{37533C6A-176F-42CB-BCF8-F119C443991C}" srcOrd="1" destOrd="0" presId="urn:microsoft.com/office/officeart/2005/8/layout/hierarchy3"/>
    <dgm:cxn modelId="{B9DF63C0-7E3C-4A1F-BADE-E90BC0EC9C29}" type="presParOf" srcId="{37533C6A-176F-42CB-BCF8-F119C443991C}" destId="{F4F66583-8436-4F8D-A602-156E28FA83EB}" srcOrd="0" destOrd="0" presId="urn:microsoft.com/office/officeart/2005/8/layout/hierarchy3"/>
    <dgm:cxn modelId="{ECB4AE19-0CAC-4D5C-8FA8-578EE935D6BD}" type="presParOf" srcId="{37533C6A-176F-42CB-BCF8-F119C443991C}" destId="{8BB85055-F9C9-4992-BD16-6E9D3F49AF17}" srcOrd="1" destOrd="0" presId="urn:microsoft.com/office/officeart/2005/8/layout/hierarchy3"/>
    <dgm:cxn modelId="{457E18FA-D449-4173-88DB-5811C5B7735A}" type="presParOf" srcId="{37533C6A-176F-42CB-BCF8-F119C443991C}" destId="{50E0A978-F35C-40B2-B877-36BEEB6D6EC1}" srcOrd="2" destOrd="0" presId="urn:microsoft.com/office/officeart/2005/8/layout/hierarchy3"/>
    <dgm:cxn modelId="{3805C1F9-B6E0-43FD-BA70-40520A9CA477}" type="presParOf" srcId="{37533C6A-176F-42CB-BCF8-F119C443991C}" destId="{121497E1-1DAC-4693-9482-1916E8E73C14}" srcOrd="3" destOrd="0" presId="urn:microsoft.com/office/officeart/2005/8/layout/hierarchy3"/>
    <dgm:cxn modelId="{9A4F49DD-D2DF-4FAA-9E9A-1D7627BCF2E8}" type="presParOf" srcId="{37533C6A-176F-42CB-BCF8-F119C443991C}" destId="{E7795E73-B6C1-479C-8E2E-8A4804E2B3CA}" srcOrd="4" destOrd="0" presId="urn:microsoft.com/office/officeart/2005/8/layout/hierarchy3"/>
    <dgm:cxn modelId="{749B35D2-67DE-4E62-9F5D-6869B94B2B06}" type="presParOf" srcId="{37533C6A-176F-42CB-BCF8-F119C443991C}" destId="{4F230375-72C9-42A1-A8B0-8076AC0D7444}" srcOrd="5" destOrd="0" presId="urn:microsoft.com/office/officeart/2005/8/layout/hierarchy3"/>
    <dgm:cxn modelId="{9F02688E-F34D-4962-AA50-87FE5907D8B5}" type="presParOf" srcId="{37533C6A-176F-42CB-BCF8-F119C443991C}" destId="{201CC207-A942-492E-BC56-34AAB74A5A8A}" srcOrd="6" destOrd="0" presId="urn:microsoft.com/office/officeart/2005/8/layout/hierarchy3"/>
    <dgm:cxn modelId="{0ECFE289-9F35-4125-A9A2-D0D6097C2F3F}" type="presParOf" srcId="{37533C6A-176F-42CB-BCF8-F119C443991C}" destId="{C5AC7B4D-546D-4A6D-9A2D-13BA398D5113}" srcOrd="7" destOrd="0" presId="urn:microsoft.com/office/officeart/2005/8/layout/hierarchy3"/>
    <dgm:cxn modelId="{889D1AEE-CD49-4700-B2A3-0DFFAD0591F4}" type="presParOf" srcId="{37533C6A-176F-42CB-BCF8-F119C443991C}" destId="{0FCA0177-D00C-483A-A92F-06DD3241041A}" srcOrd="8" destOrd="0" presId="urn:microsoft.com/office/officeart/2005/8/layout/hierarchy3"/>
    <dgm:cxn modelId="{FC2E1433-EBC5-4D82-8AE9-7CCC68A230C8}" type="presParOf" srcId="{37533C6A-176F-42CB-BCF8-F119C443991C}" destId="{6898EE34-740B-46FA-94C7-9AD28C3B7443}" srcOrd="9" destOrd="0" presId="urn:microsoft.com/office/officeart/2005/8/layout/hierarchy3"/>
    <dgm:cxn modelId="{60D4031D-6AEA-4220-BC0F-5B5C17F65A22}" type="presParOf" srcId="{610407EB-824C-4B4F-A3F7-2A87958D6CE0}" destId="{0B921903-6A40-49D6-8A1B-40ACA36D7418}" srcOrd="2" destOrd="0" presId="urn:microsoft.com/office/officeart/2005/8/layout/hierarchy3"/>
    <dgm:cxn modelId="{9514FF36-5D5C-4899-9AA3-538F40319B3C}" type="presParOf" srcId="{0B921903-6A40-49D6-8A1B-40ACA36D7418}" destId="{F500DF59-0618-4908-B797-3BF7AEBFFD24}" srcOrd="0" destOrd="0" presId="urn:microsoft.com/office/officeart/2005/8/layout/hierarchy3"/>
    <dgm:cxn modelId="{1A052A10-C78F-4BD5-9B35-09C27F344FC8}" type="presParOf" srcId="{F500DF59-0618-4908-B797-3BF7AEBFFD24}" destId="{579E98FF-D8C9-4316-82E6-359989E11D4B}" srcOrd="0" destOrd="0" presId="urn:microsoft.com/office/officeart/2005/8/layout/hierarchy3"/>
    <dgm:cxn modelId="{7C6BA9DB-737C-4F24-83C5-DC35EA25DD1E}" type="presParOf" srcId="{F500DF59-0618-4908-B797-3BF7AEBFFD24}" destId="{F70BF4A1-4718-439F-94DE-5107DB7CEFB1}" srcOrd="1" destOrd="0" presId="urn:microsoft.com/office/officeart/2005/8/layout/hierarchy3"/>
    <dgm:cxn modelId="{B1A9733E-DCFB-4FAE-A008-CDCBE6E2F57E}" type="presParOf" srcId="{0B921903-6A40-49D6-8A1B-40ACA36D7418}" destId="{4A159F33-C63A-4395-9F5E-DE7790761020}" srcOrd="1" destOrd="0" presId="urn:microsoft.com/office/officeart/2005/8/layout/hierarchy3"/>
    <dgm:cxn modelId="{001D03DB-5AA3-4606-ADC7-DB4C3DC80B82}" type="presParOf" srcId="{4A159F33-C63A-4395-9F5E-DE7790761020}" destId="{F7E50CC9-F868-4C09-ACEF-3A9DC63946A7}" srcOrd="0" destOrd="0" presId="urn:microsoft.com/office/officeart/2005/8/layout/hierarchy3"/>
    <dgm:cxn modelId="{2B5F0B5B-ED2B-4FE3-A40F-6AD30A4AF9E3}" type="presParOf" srcId="{4A159F33-C63A-4395-9F5E-DE7790761020}" destId="{1D0967FD-99A3-4E5B-A12E-212C0424BA99}" srcOrd="1" destOrd="0" presId="urn:microsoft.com/office/officeart/2005/8/layout/hierarchy3"/>
    <dgm:cxn modelId="{0E7EB6DF-F78A-4C1D-86E5-D246BA3D9011}" type="presParOf" srcId="{610407EB-824C-4B4F-A3F7-2A87958D6CE0}" destId="{B04B6AA1-D557-4FC3-ACC0-FF30E10DEF29}" srcOrd="3" destOrd="0" presId="urn:microsoft.com/office/officeart/2005/8/layout/hierarchy3"/>
    <dgm:cxn modelId="{35F3E8F2-DF20-4056-9494-914AA8C22127}" type="presParOf" srcId="{B04B6AA1-D557-4FC3-ACC0-FF30E10DEF29}" destId="{D1AD04B3-4D53-4A07-9FA7-DE2017E323F5}" srcOrd="0" destOrd="0" presId="urn:microsoft.com/office/officeart/2005/8/layout/hierarchy3"/>
    <dgm:cxn modelId="{9C0AE0C5-2A15-490E-9FE1-08CCAAD392A1}" type="presParOf" srcId="{D1AD04B3-4D53-4A07-9FA7-DE2017E323F5}" destId="{FDCC8D90-504A-4809-B584-C1FAC513A679}" srcOrd="0" destOrd="0" presId="urn:microsoft.com/office/officeart/2005/8/layout/hierarchy3"/>
    <dgm:cxn modelId="{F97438A5-A7C6-42FD-8F69-4DFF5162AE75}" type="presParOf" srcId="{D1AD04B3-4D53-4A07-9FA7-DE2017E323F5}" destId="{290EE927-9015-4C4B-80B2-286BF671F359}" srcOrd="1" destOrd="0" presId="urn:microsoft.com/office/officeart/2005/8/layout/hierarchy3"/>
    <dgm:cxn modelId="{F5585D2F-8560-4703-9B8F-26B70B882321}" type="presParOf" srcId="{B04B6AA1-D557-4FC3-ACC0-FF30E10DEF29}" destId="{B92B7EF8-2F92-417D-82B8-C0BB59A3B796}" srcOrd="1" destOrd="0" presId="urn:microsoft.com/office/officeart/2005/8/layout/hierarchy3"/>
    <dgm:cxn modelId="{AC386F79-E762-43C5-B1F4-70CC2EDCF5BC}" type="presParOf" srcId="{B92B7EF8-2F92-417D-82B8-C0BB59A3B796}" destId="{0086DCE3-33B7-4C0E-965E-5BB4F745C0CF}" srcOrd="0" destOrd="0" presId="urn:microsoft.com/office/officeart/2005/8/layout/hierarchy3"/>
    <dgm:cxn modelId="{7AA88A7C-CD23-4C07-98FD-1DFC561C4385}" type="presParOf" srcId="{B92B7EF8-2F92-417D-82B8-C0BB59A3B796}" destId="{A5D38DAE-1977-40AA-AA18-2F4654D55F6E}" srcOrd="1" destOrd="0" presId="urn:microsoft.com/office/officeart/2005/8/layout/hierarchy3"/>
    <dgm:cxn modelId="{9C89367D-6054-4ACC-830A-D6D60460DE30}" type="presParOf" srcId="{610407EB-824C-4B4F-A3F7-2A87958D6CE0}" destId="{0E71C533-5F62-4F01-B175-5D5343A831B7}" srcOrd="4" destOrd="0" presId="urn:microsoft.com/office/officeart/2005/8/layout/hierarchy3"/>
    <dgm:cxn modelId="{42B10CF5-BD81-48ED-A1BB-AB91142F9B2E}" type="presParOf" srcId="{0E71C533-5F62-4F01-B175-5D5343A831B7}" destId="{3833290C-D39B-4FA9-A949-3CAA0DAB8079}" srcOrd="0" destOrd="0" presId="urn:microsoft.com/office/officeart/2005/8/layout/hierarchy3"/>
    <dgm:cxn modelId="{10DDC097-75BB-419F-97AA-038250451A70}" type="presParOf" srcId="{3833290C-D39B-4FA9-A949-3CAA0DAB8079}" destId="{10D1DC39-8C1E-4918-8582-AAE2B13398AD}" srcOrd="0" destOrd="0" presId="urn:microsoft.com/office/officeart/2005/8/layout/hierarchy3"/>
    <dgm:cxn modelId="{D26A35CB-0BAC-4AE8-B809-7C2B23EA05D6}" type="presParOf" srcId="{3833290C-D39B-4FA9-A949-3CAA0DAB8079}" destId="{F5739524-2ACF-41DE-89DB-63425801C94E}" srcOrd="1" destOrd="0" presId="urn:microsoft.com/office/officeart/2005/8/layout/hierarchy3"/>
    <dgm:cxn modelId="{95687DAC-6A49-4E32-BFBC-70616E1BEE62}" type="presParOf" srcId="{0E71C533-5F62-4F01-B175-5D5343A831B7}" destId="{71E208D7-AC4F-43D3-8FB4-A802C04C5E69}" srcOrd="1" destOrd="0" presId="urn:microsoft.com/office/officeart/2005/8/layout/hierarchy3"/>
    <dgm:cxn modelId="{30C5CA56-77BA-4CAE-B443-9C7234B8EE32}" type="presParOf" srcId="{71E208D7-AC4F-43D3-8FB4-A802C04C5E69}" destId="{4EAE7F73-5F46-4F12-B9AB-023E5CEDD820}" srcOrd="0" destOrd="0" presId="urn:microsoft.com/office/officeart/2005/8/layout/hierarchy3"/>
    <dgm:cxn modelId="{944CE650-FD93-48D0-9553-7FF2D4473BEE}" type="presParOf" srcId="{71E208D7-AC4F-43D3-8FB4-A802C04C5E69}" destId="{44A5B799-7C32-41C4-AE34-4A1F7F36570D}" srcOrd="1" destOrd="0" presId="urn:microsoft.com/office/officeart/2005/8/layout/hierarchy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B0D08C7-84BE-47B6-B97A-31F9B172BF8B}" type="datetimeFigureOut">
              <a:rPr lang="uk-UA" smtClean="0"/>
              <a:t>22.12.2013</a:t>
            </a:fld>
            <a:endParaRPr lang="uk-UA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uk-UA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7BB714C-3F72-42E7-997B-9A8A45EBFCBB}" type="slidenum">
              <a:rPr lang="uk-UA" smtClean="0"/>
              <a:t>‹#›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08C7-84BE-47B6-B97A-31F9B172BF8B}" type="datetimeFigureOut">
              <a:rPr lang="uk-UA" smtClean="0"/>
              <a:t>22.12.2013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714C-3F72-42E7-997B-9A8A45EBFCB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08C7-84BE-47B6-B97A-31F9B172BF8B}" type="datetimeFigureOut">
              <a:rPr lang="uk-UA" smtClean="0"/>
              <a:t>22.12.2013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714C-3F72-42E7-997B-9A8A45EBFCB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B0D08C7-84BE-47B6-B97A-31F9B172BF8B}" type="datetimeFigureOut">
              <a:rPr lang="uk-UA" smtClean="0"/>
              <a:t>22.12.2013</a:t>
            </a:fld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7BB714C-3F72-42E7-997B-9A8A45EBFCBB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B0D08C7-84BE-47B6-B97A-31F9B172BF8B}" type="datetimeFigureOut">
              <a:rPr lang="uk-UA" smtClean="0"/>
              <a:t>22.12.2013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uk-UA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7BB714C-3F72-42E7-997B-9A8A45EBFCBB}" type="slidenum">
              <a:rPr lang="uk-UA" smtClean="0"/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08C7-84BE-47B6-B97A-31F9B172BF8B}" type="datetimeFigureOut">
              <a:rPr lang="uk-UA" smtClean="0"/>
              <a:t>22.12.2013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714C-3F72-42E7-997B-9A8A45EBFCBB}" type="slidenum">
              <a:rPr lang="uk-UA" smtClean="0"/>
              <a:t>‹#›</a:t>
            </a:fld>
            <a:endParaRPr lang="uk-UA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08C7-84BE-47B6-B97A-31F9B172BF8B}" type="datetimeFigureOut">
              <a:rPr lang="uk-UA" smtClean="0"/>
              <a:t>22.12.2013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714C-3F72-42E7-997B-9A8A45EBFCBB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B0D08C7-84BE-47B6-B97A-31F9B172BF8B}" type="datetimeFigureOut">
              <a:rPr lang="uk-UA" smtClean="0"/>
              <a:t>22.12.2013</a:t>
            </a:fld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BB714C-3F72-42E7-997B-9A8A45EBFCBB}" type="slidenum">
              <a:rPr lang="uk-UA" smtClean="0"/>
              <a:t>‹#›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08C7-84BE-47B6-B97A-31F9B172BF8B}" type="datetimeFigureOut">
              <a:rPr lang="uk-UA" smtClean="0"/>
              <a:t>22.12.2013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714C-3F72-42E7-997B-9A8A45EBFCB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B0D08C7-84BE-47B6-B97A-31F9B172BF8B}" type="datetimeFigureOut">
              <a:rPr lang="uk-UA" smtClean="0"/>
              <a:t>22.12.2013</a:t>
            </a:fld>
            <a:endParaRPr lang="uk-UA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7BB714C-3F72-42E7-997B-9A8A45EBFCBB}" type="slidenum">
              <a:rPr lang="uk-UA" smtClean="0"/>
              <a:t>‹#›</a:t>
            </a:fld>
            <a:endParaRPr lang="uk-UA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B0D08C7-84BE-47B6-B97A-31F9B172BF8B}" type="datetimeFigureOut">
              <a:rPr lang="uk-UA" smtClean="0"/>
              <a:t>22.12.2013</a:t>
            </a:fld>
            <a:endParaRPr lang="uk-UA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BB714C-3F72-42E7-997B-9A8A45EBFCBB}" type="slidenum">
              <a:rPr lang="uk-UA" smtClean="0"/>
              <a:t>‹#›</a:t>
            </a:fld>
            <a:endParaRPr lang="uk-UA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B0D08C7-84BE-47B6-B97A-31F9B172BF8B}" type="datetimeFigureOut">
              <a:rPr lang="uk-UA" smtClean="0"/>
              <a:t>22.12.2013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7BB714C-3F72-42E7-997B-9A8A45EBFCBB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43042" y="2571744"/>
            <a:ext cx="7172332" cy="1894362"/>
          </a:xfrm>
        </p:spPr>
        <p:txBody>
          <a:bodyPr>
            <a:noAutofit/>
          </a:bodyPr>
          <a:lstStyle/>
          <a:p>
            <a:pPr algn="r"/>
            <a:r>
              <a:rPr lang="en-US" sz="2400" dirty="0" smtClean="0"/>
              <a:t>Ministry of Education and Science of Ukraine</a:t>
            </a:r>
            <a:br>
              <a:rPr lang="en-US" sz="2400" dirty="0" smtClean="0"/>
            </a:br>
            <a:r>
              <a:rPr lang="en-US" sz="2400" dirty="0" err="1" smtClean="0"/>
              <a:t>Lviv</a:t>
            </a:r>
            <a:r>
              <a:rPr lang="en-US" sz="2400" dirty="0" smtClean="0"/>
              <a:t> Ivan </a:t>
            </a:r>
            <a:r>
              <a:rPr lang="en-US" sz="2400" dirty="0" err="1" smtClean="0"/>
              <a:t>Franko</a:t>
            </a:r>
            <a:r>
              <a:rPr lang="en-US" sz="2400" dirty="0" smtClean="0"/>
              <a:t> National University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The Department of </a:t>
            </a:r>
            <a:br>
              <a:rPr lang="en-US" sz="2000" dirty="0" smtClean="0"/>
            </a:br>
            <a:r>
              <a:rPr lang="en-US" sz="2000" dirty="0" smtClean="0"/>
              <a:t>Foreign Languages </a:t>
            </a:r>
            <a:br>
              <a:rPr lang="en-US" sz="2000" dirty="0" smtClean="0"/>
            </a:br>
            <a:r>
              <a:rPr lang="en-US" sz="2000" dirty="0" smtClean="0"/>
              <a:t>for </a:t>
            </a:r>
            <a:r>
              <a:rPr lang="en-US" sz="2000" dirty="0" smtClean="0"/>
              <a:t>Sciences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The concept of hypertext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uk-UA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57422" y="4857760"/>
            <a:ext cx="6172200" cy="1585914"/>
          </a:xfrm>
        </p:spPr>
        <p:txBody>
          <a:bodyPr>
            <a:noAutofit/>
          </a:bodyPr>
          <a:lstStyle/>
          <a:p>
            <a:pPr algn="r"/>
            <a:r>
              <a:rPr lang="en-US" sz="1400" dirty="0" smtClean="0"/>
              <a:t>This </a:t>
            </a:r>
            <a:r>
              <a:rPr lang="en-US" sz="1400" dirty="0" smtClean="0"/>
              <a:t>work is done by</a:t>
            </a:r>
          </a:p>
          <a:p>
            <a:pPr algn="r"/>
            <a:r>
              <a:rPr lang="en-US" sz="1400" dirty="0" smtClean="0"/>
              <a:t>Student of FEI – 41</a:t>
            </a:r>
          </a:p>
          <a:p>
            <a:pPr algn="r"/>
            <a:r>
              <a:rPr lang="en-US" sz="1400" dirty="0" err="1" smtClean="0"/>
              <a:t>Vira</a:t>
            </a:r>
            <a:r>
              <a:rPr lang="en-US" sz="1400" dirty="0" smtClean="0"/>
              <a:t> </a:t>
            </a:r>
            <a:r>
              <a:rPr lang="en-US" sz="1400" dirty="0" err="1" smtClean="0"/>
              <a:t>Lytvyn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pPr algn="r"/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pPr algn="r"/>
            <a:r>
              <a:rPr lang="en-US" sz="1400" dirty="0" err="1" smtClean="0"/>
              <a:t>Lviv</a:t>
            </a:r>
            <a:r>
              <a:rPr lang="en-US" sz="1400" dirty="0" smtClean="0"/>
              <a:t> – </a:t>
            </a:r>
            <a:r>
              <a:rPr lang="en-US" sz="1400" dirty="0" smtClean="0"/>
              <a:t>2013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2.4. </a:t>
            </a:r>
            <a:r>
              <a:rPr lang="en-US" dirty="0" smtClean="0"/>
              <a:t>HTML5: Features and APIs</a:t>
            </a:r>
            <a:endParaRPr lang="uk-UA" dirty="0"/>
          </a:p>
        </p:txBody>
      </p:sp>
      <p:pic>
        <p:nvPicPr>
          <p:cNvPr id="4" name="Содержимое 3" descr="420px-HTML5-APIs-and-related-technologies-by-Sergey-Mavrody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14348" y="2357430"/>
            <a:ext cx="6715172" cy="4070919"/>
          </a:xfrm>
        </p:spPr>
      </p:pic>
      <p:sp>
        <p:nvSpPr>
          <p:cNvPr id="5" name="Прямоугольник 4"/>
          <p:cNvSpPr/>
          <p:nvPr/>
        </p:nvSpPr>
        <p:spPr>
          <a:xfrm>
            <a:off x="571472" y="1643050"/>
            <a:ext cx="7429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/>
              <a:t>Some technologies that were originally defined in HTML5 itself are now defined in separate specifications: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2.4. </a:t>
            </a:r>
            <a:r>
              <a:rPr lang="en-US" dirty="0" smtClean="0"/>
              <a:t>HTML5: Features and APIs</a:t>
            </a:r>
            <a:endParaRPr lang="uk-UA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1BD4DB-5902-4DBB-9215-89A4FE1397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D51BD4DB-5902-4DBB-9215-89A4FE1397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03DB2E-736C-4F4E-B2A3-A03F27D95C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9603DB2E-736C-4F4E-B2A3-A03F27D95C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A67627-2D47-4E7A-BDF9-EC09D4630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33A67627-2D47-4E7A-BDF9-EC09D46307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A387D8-4669-4876-BE42-8F32DF35A1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AEA387D8-4669-4876-BE42-8F32DF35A1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D6E1E9-1C39-421D-B41A-83EBBCE839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2DD6E1E9-1C39-421D-B41A-83EBBCE839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6076E1-6DC2-42CC-ABEA-E78805ACAB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3A6076E1-6DC2-42CC-ABEA-E78805ACAB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4F66583-8436-4F8D-A602-156E28FA83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F4F66583-8436-4F8D-A602-156E28FA83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B85055-F9C9-4992-BD16-6E9D3F49AF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8BB85055-F9C9-4992-BD16-6E9D3F49AF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E0A978-F35C-40B2-B877-36BEEB6D6E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50E0A978-F35C-40B2-B877-36BEEB6D6E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1497E1-1DAC-4693-9482-1916E8E73C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121497E1-1DAC-4693-9482-1916E8E73C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795E73-B6C1-479C-8E2E-8A4804E2B3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>
                                            <p:graphicEl>
                                              <a:dgm id="{E7795E73-B6C1-479C-8E2E-8A4804E2B3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230375-72C9-42A1-A8B0-8076AC0D74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4F230375-72C9-42A1-A8B0-8076AC0D74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1CC207-A942-492E-BC56-34AAB74A5A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201CC207-A942-492E-BC56-34AAB74A5A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AC7B4D-546D-4A6D-9A2D-13BA398D5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graphicEl>
                                              <a:dgm id="{C5AC7B4D-546D-4A6D-9A2D-13BA398D5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CA0177-D00C-483A-A92F-06DD32410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graphicEl>
                                              <a:dgm id="{0FCA0177-D00C-483A-A92F-06DD324104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98EE34-740B-46FA-94C7-9AD28C3B7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">
                                            <p:graphicEl>
                                              <a:dgm id="{6898EE34-740B-46FA-94C7-9AD28C3B74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9E98FF-D8C9-4316-82E6-359989E11D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">
                                            <p:graphicEl>
                                              <a:dgm id="{579E98FF-D8C9-4316-82E6-359989E11D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E50CC9-F868-4C09-ACEF-3A9DC63946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">
                                            <p:graphicEl>
                                              <a:dgm id="{F7E50CC9-F868-4C09-ACEF-3A9DC63946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0967FD-99A3-4E5B-A12E-212C0424BA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">
                                            <p:graphicEl>
                                              <a:dgm id="{1D0967FD-99A3-4E5B-A12E-212C0424BA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DCC8D90-504A-4809-B584-C1FAC513A6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">
                                            <p:graphicEl>
                                              <a:dgm id="{FDCC8D90-504A-4809-B584-C1FAC513A6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86DCE3-33B7-4C0E-965E-5BB4F745C0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">
                                            <p:graphicEl>
                                              <a:dgm id="{0086DCE3-33B7-4C0E-965E-5BB4F745C0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D38DAE-1977-40AA-AA18-2F4654D55F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">
                                            <p:graphicEl>
                                              <a:dgm id="{A5D38DAE-1977-40AA-AA18-2F4654D55F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D1DC39-8C1E-4918-8582-AAE2B13398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">
                                            <p:graphicEl>
                                              <a:dgm id="{10D1DC39-8C1E-4918-8582-AAE2B13398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AE7F73-5F46-4F12-B9AB-023E5CEDD8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">
                                            <p:graphicEl>
                                              <a:dgm id="{4EAE7F73-5F46-4F12-B9AB-023E5CEDD8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A5B799-7C32-41C4-AE34-4A1F7F3657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">
                                            <p:graphicEl>
                                              <a:dgm id="{44A5B799-7C32-41C4-AE34-4A1F7F3657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285984" y="500042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attention</a:t>
            </a:r>
            <a:endParaRPr lang="uk-U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285984" y="3571876"/>
            <a:ext cx="6172200" cy="13716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Questions???</a:t>
            </a:r>
            <a:endParaRPr lang="uk-UA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14546" y="248730"/>
            <a:ext cx="6172200" cy="679940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5984" y="1285860"/>
            <a:ext cx="6172200" cy="4214842"/>
          </a:xfrm>
        </p:spPr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dirty="0" smtClean="0"/>
              <a:t>The hypertext</a:t>
            </a:r>
          </a:p>
          <a:p>
            <a:r>
              <a:rPr lang="en-US" b="0" dirty="0" smtClean="0"/>
              <a:t>	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 </a:t>
            </a:r>
            <a:r>
              <a:rPr lang="en-US" b="0" dirty="0" smtClean="0"/>
              <a:t>The concept of </a:t>
            </a:r>
            <a:r>
              <a:rPr lang="en-US" b="0" dirty="0" smtClean="0"/>
              <a:t>hypertext</a:t>
            </a:r>
            <a:endParaRPr lang="en-US" b="0" dirty="0" smtClean="0"/>
          </a:p>
          <a:p>
            <a:r>
              <a:rPr lang="en-US" b="0" dirty="0" smtClean="0"/>
              <a:t>	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1.2. </a:t>
            </a:r>
            <a:r>
              <a:rPr lang="en-US" b="0" dirty="0" smtClean="0"/>
              <a:t>Types and uses of hypertext</a:t>
            </a:r>
          </a:p>
          <a:p>
            <a:r>
              <a:rPr lang="en-US" b="0" dirty="0" smtClean="0"/>
              <a:t>	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1.3. </a:t>
            </a:r>
            <a:r>
              <a:rPr lang="en-US" b="0" dirty="0" smtClean="0"/>
              <a:t>Examples of implementation</a:t>
            </a:r>
          </a:p>
          <a:p>
            <a:r>
              <a:rPr lang="en-US" dirty="0" smtClean="0"/>
              <a:t>2. </a:t>
            </a:r>
            <a:r>
              <a:rPr lang="en-US" dirty="0" smtClean="0"/>
              <a:t>HTML as an implementation of </a:t>
            </a:r>
            <a:r>
              <a:rPr lang="en-US" dirty="0" smtClean="0"/>
              <a:t>hypertext</a:t>
            </a:r>
          </a:p>
          <a:p>
            <a:r>
              <a:rPr lang="en-US" b="0" dirty="0" smtClean="0"/>
              <a:t>	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2.1. </a:t>
            </a:r>
            <a:r>
              <a:rPr lang="en-US" b="0" dirty="0" smtClean="0"/>
              <a:t>The concept of Html</a:t>
            </a:r>
          </a:p>
          <a:p>
            <a:r>
              <a:rPr lang="en-US" b="0" dirty="0" smtClean="0"/>
              <a:t>	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 </a:t>
            </a:r>
            <a:r>
              <a:rPr lang="en-US" b="0" dirty="0" smtClean="0"/>
              <a:t>Html development history</a:t>
            </a:r>
          </a:p>
          <a:p>
            <a:r>
              <a:rPr lang="en-US" b="0" dirty="0" smtClean="0"/>
              <a:t>	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2.3. </a:t>
            </a:r>
            <a:r>
              <a:rPr lang="en-US" b="0" dirty="0" smtClean="0"/>
              <a:t>HTML draft versions timeline</a:t>
            </a:r>
          </a:p>
          <a:p>
            <a:r>
              <a:rPr lang="en-US" b="0" dirty="0" smtClean="0"/>
              <a:t>	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2.4. </a:t>
            </a:r>
            <a:r>
              <a:rPr lang="en-US" b="0" dirty="0" smtClean="0"/>
              <a:t>HTML5: Features and APIs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1.1. </a:t>
            </a:r>
            <a:r>
              <a:rPr lang="en-US" dirty="0" smtClean="0"/>
              <a:t>The concept of hypertext</a:t>
            </a:r>
            <a:endParaRPr lang="uk-UA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9127B6-892A-46ED-8FC5-DE708653DC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E79127B6-892A-46ED-8FC5-DE708653DC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E79127B6-892A-46ED-8FC5-DE708653DC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B0B245-04F0-461C-A0D6-A584826CA5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86B0B245-04F0-461C-A0D6-A584826CA5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86B0B245-04F0-461C-A0D6-A584826CA5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1.2. </a:t>
            </a:r>
            <a:r>
              <a:rPr lang="en-US" dirty="0" smtClean="0"/>
              <a:t>Types and uses of hypertext</a:t>
            </a:r>
            <a:endParaRPr lang="uk-UA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962B4F-4ECC-4030-9F34-93026C98E0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B962B4F-4ECC-4030-9F34-93026C98E0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431043-C86B-46A6-8613-C8712A24A8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88431043-C86B-46A6-8613-C8712A24A8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79B65D-BC07-4887-AAA9-E1B05C5746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5779B65D-BC07-4887-AAA9-E1B05C5746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8243B5-12B5-49D2-9008-A3BB9B9ED7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CF8243B5-12B5-49D2-9008-A3BB9B9ED7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69EB67A-F8F4-444B-B110-7EC1347EB4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D69EB67A-F8F4-444B-B110-7EC1347EB4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1.3. </a:t>
            </a:r>
            <a:r>
              <a:rPr lang="en-US" dirty="0" smtClean="0"/>
              <a:t>Examples of implementation</a:t>
            </a:r>
            <a:endParaRPr lang="uk-UA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AE04A2-3736-4D6A-91B7-715B808F02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6EAE04A2-3736-4D6A-91B7-715B808F02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7229D0-C44E-4C83-A4C0-3B166B4A5B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D17229D0-C44E-4C83-A4C0-3B166B4A5B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0C88E9-E149-4F0E-BC22-25941A1CC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DC0C88E9-E149-4F0E-BC22-25941A1CC6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1D4B54-F162-4B24-B938-2A27417DA4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D81D4B54-F162-4B24-B938-2A27417DA4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0DE00C-DE53-471A-9660-4A7064FB46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C20DE00C-DE53-471A-9660-4A7064FB46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A70373-1826-4DAD-8D15-214C9476E1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7CA70373-1826-4DAD-8D15-214C9476E1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2.1. </a:t>
            </a:r>
            <a:r>
              <a:rPr lang="en-US" dirty="0" smtClean="0"/>
              <a:t>The concept of Html</a:t>
            </a:r>
            <a:endParaRPr lang="uk-UA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0E2B53-C26A-4300-9EE4-1B174215FA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0B0E2B53-C26A-4300-9EE4-1B174215FA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2152F9-4A70-4250-9B7B-4ADDE2DF0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482152F9-4A70-4250-9B7B-4ADDE2DF06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EC9DE4-3EDC-4175-BC4A-6B991DEDE7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3DEC9DE4-3EDC-4175-BC4A-6B991DEDE7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D10D5C-A7AF-46C7-9FAC-7D3A52057F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06D10D5C-A7AF-46C7-9FAC-7D3A52057F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23D96E-4F4F-4D0E-91F2-C9F21545D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4323D96E-4F4F-4D0E-91F2-C9F21545D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E97DAC-328D-4CEB-985E-DAFA84BDF8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C3E97DAC-328D-4CEB-985E-DAFA84BDF8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70AAEE-551D-4BB9-B125-DA2B1075A4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8F70AAEE-551D-4BB9-B125-DA2B1075A4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F569CC-A51E-436F-BE5A-C0FA75817C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C0F569CC-A51E-436F-BE5A-C0FA75817C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 </a:t>
            </a:r>
            <a:r>
              <a:rPr lang="en-US" dirty="0" smtClean="0"/>
              <a:t>Html development history</a:t>
            </a:r>
            <a:endParaRPr lang="uk-UA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067DB5-3C08-4E81-9D3C-CF71D907C3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24067DB5-3C08-4E81-9D3C-CF71D907C3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E8E336-B15C-44B6-BED1-A721D97D89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EEE8E336-B15C-44B6-BED1-A721D97D89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BEF3150-F583-4675-B302-2E480F647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CBEF3150-F583-4675-B302-2E480F647C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3FF96A0-B473-4226-8C09-21813C320B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03FF96A0-B473-4226-8C09-21813C320B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61F00D-4865-46C9-B90C-DA2694354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2061F00D-4865-46C9-B90C-DA2694354F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070C4F-FBA9-4378-9A28-9459EA3D5E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0F070C4F-FBA9-4378-9A28-9459EA3D5E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C18E80-A16C-4CF8-9F4F-49B057CD07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42C18E80-A16C-4CF8-9F4F-49B057CD07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472DB6-5BC5-4AB5-ADE9-B75A5BB646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17472DB6-5BC5-4AB5-ADE9-B75A5BB646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8F372E-C913-4173-9579-54B7A5F1C1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148F372E-C913-4173-9579-54B7A5F1C1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6D3E9B-4C0E-450B-A3A9-F3E61C0B9A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126D3E9B-4C0E-450B-A3A9-F3E61C0B9A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A9AE99-50D2-4A00-94D8-7F79175549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89A9AE99-50D2-4A00-94D8-7F79175549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508731-8FE2-4435-81C6-49462F1FD3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dgm id="{3C508731-8FE2-4435-81C6-49462F1FD3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2.3. </a:t>
            </a:r>
            <a:r>
              <a:rPr lang="en-US" dirty="0" smtClean="0"/>
              <a:t>HTML draft versions timeline</a:t>
            </a:r>
            <a:endParaRPr lang="uk-UA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AC9C84-B4CD-4FBC-AF2B-4157974E2E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88AC9C84-B4CD-4FBC-AF2B-4157974E2E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8CBA8F-5780-47C4-969B-58DAD6D0B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DA8CBA8F-5780-47C4-969B-58DAD6D0B1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D23E1C-11D5-4FC4-B306-0BB289124B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82D23E1C-11D5-4FC4-B306-0BB289124B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601D8A7-303C-430F-A4F2-B9A739FCA6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D601D8A7-303C-430F-A4F2-B9A739FCA6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0BBDE6-876C-4546-B954-D728325D2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300BBDE6-876C-4546-B954-D728325D2A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03C43A-E34B-48D0-9B04-EA65B15830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1A03C43A-E34B-48D0-9B04-EA65B15830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8C7C76-6660-41D1-BF70-59D36854C8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2C8C7C76-6660-41D1-BF70-59D36854C8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C549D1-017E-43FA-B5C0-20BA84523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F3C549D1-017E-43FA-B5C0-20BA84523F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4E98D0-01F4-4DD1-AA39-44E7EC7003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824E98D0-01F4-4DD1-AA39-44E7EC7003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473041-58F4-4F2C-8514-38AE396222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E4473041-58F4-4F2C-8514-38AE396222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2.4. </a:t>
            </a:r>
            <a:r>
              <a:rPr lang="en-US" dirty="0" smtClean="0"/>
              <a:t>HTML5: Features and APIs</a:t>
            </a:r>
            <a:endParaRPr lang="uk-UA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428596" y="2357430"/>
          <a:ext cx="74676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04"/>
                <a:gridCol w="1374796"/>
                <a:gridCol w="1244600"/>
                <a:gridCol w="1244600"/>
                <a:gridCol w="1244600"/>
                <a:gridCol w="1244600"/>
              </a:tblGrid>
              <a:tr h="370840">
                <a:tc>
                  <a:txBody>
                    <a:bodyPr/>
                    <a:lstStyle/>
                    <a:p>
                      <a:pPr algn="just" rtl="0"/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lang="en-US"/>
                        <a:t>2012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lang="en-US"/>
                        <a:t>2013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lang="en-US" dirty="0"/>
                        <a:t>2014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lang="en-US"/>
                        <a:t>2015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lang="en-US"/>
                        <a:t>2016</a:t>
                      </a:r>
                    </a:p>
                  </a:txBody>
                  <a:tcPr marL="19050" marR="19050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 rtl="0"/>
                      <a:r>
                        <a:rPr lang="en-US"/>
                        <a:t>HTML 5.0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lang="en-US"/>
                        <a:t>Candidate Rec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lang="en-US"/>
                        <a:t>Call for Review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lang="en-US"/>
                        <a:t>Recommendation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lang="en-US"/>
                        <a:t/>
                      </a:r>
                      <a:br>
                        <a:rPr lang="en-US"/>
                      </a:br>
                      <a:endParaRPr lang="en-US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lang="en-US"/>
                        <a:t/>
                      </a:r>
                      <a:br>
                        <a:rPr lang="en-US"/>
                      </a:br>
                      <a:endParaRPr lang="en-US"/>
                    </a:p>
                  </a:txBody>
                  <a:tcPr marL="19050" marR="19050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 rtl="0"/>
                      <a:r>
                        <a:rPr lang="en-US"/>
                        <a:t>HTML 5.1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lang="en-US"/>
                        <a:t>1st Working Draft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lang="en-US"/>
                        <a:t/>
                      </a:r>
                      <a:br>
                        <a:rPr lang="en-US"/>
                      </a:br>
                      <a:endParaRPr lang="en-US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lang="en-US"/>
                        <a:t>Last Call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lang="en-US"/>
                        <a:t>Candidate Rec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lang="en-US"/>
                        <a:t>Recommendation</a:t>
                      </a:r>
                    </a:p>
                  </a:txBody>
                  <a:tcPr marL="19050" marR="19050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 rtl="0"/>
                      <a:r>
                        <a:rPr lang="en-US" dirty="0"/>
                        <a:t>HTML 5.2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lang="en-US"/>
                        <a:t/>
                      </a:r>
                      <a:br>
                        <a:rPr lang="en-US"/>
                      </a:br>
                      <a:endParaRPr lang="en-US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lang="en-US"/>
                        <a:t/>
                      </a:r>
                      <a:br>
                        <a:rPr lang="en-US"/>
                      </a:br>
                      <a:endParaRPr lang="en-US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lang="en-US"/>
                        <a:t/>
                      </a:r>
                      <a:br>
                        <a:rPr lang="en-US"/>
                      </a:br>
                      <a:endParaRPr lang="en-US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lang="en-US"/>
                        <a:t>1st Working Draft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500034" y="1500174"/>
            <a:ext cx="7500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/>
              <a:t>In September 2012, the </a:t>
            </a:r>
            <a:r>
              <a:rPr lang="en-US" b="0" i="0" u="none" strike="noStrike" dirty="0" smtClean="0"/>
              <a:t>W3C </a:t>
            </a:r>
            <a:r>
              <a:rPr lang="en-US" b="0" i="0" dirty="0" smtClean="0"/>
              <a:t>proposed a plan</a:t>
            </a:r>
            <a:r>
              <a:rPr lang="en-US" b="0" i="0" u="none" strike="noStrike" dirty="0" smtClean="0"/>
              <a:t> </a:t>
            </a:r>
            <a:r>
              <a:rPr lang="en-US" b="0" i="0" dirty="0" smtClean="0"/>
              <a:t>to release a stable HTML5 Recommendation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199</TotalTime>
  <Words>502</Words>
  <Application>Microsoft Office PowerPoint</Application>
  <PresentationFormat>Экран (4:3)</PresentationFormat>
  <Paragraphs>115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Эркер</vt:lpstr>
      <vt:lpstr>Ministry of Education and Science of Ukraine Lviv Ivan Franko National University   The Department of  Foreign Languages  for Sciences    The concept of hypertext  </vt:lpstr>
      <vt:lpstr>Content</vt:lpstr>
      <vt:lpstr>1.1. The concept of hypertext</vt:lpstr>
      <vt:lpstr>1.2. Types and uses of hypertext</vt:lpstr>
      <vt:lpstr>1.3. Examples of implementation</vt:lpstr>
      <vt:lpstr>2.1. The concept of Html</vt:lpstr>
      <vt:lpstr>2.2. Html development history</vt:lpstr>
      <vt:lpstr>2.3. HTML draft versions timeline</vt:lpstr>
      <vt:lpstr>2.4. HTML5: Features and APIs</vt:lpstr>
      <vt:lpstr>2.4. HTML5: Features and APIs</vt:lpstr>
      <vt:lpstr>2.4. HTML5: Features and APIs</vt:lpstr>
      <vt:lpstr>Thank you for attention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CHICKEK</dc:creator>
  <cp:lastModifiedBy>CHICKEK</cp:lastModifiedBy>
  <cp:revision>56</cp:revision>
  <dcterms:created xsi:type="dcterms:W3CDTF">2013-12-22T21:40:11Z</dcterms:created>
  <dcterms:modified xsi:type="dcterms:W3CDTF">2013-12-23T00:59:17Z</dcterms:modified>
</cp:coreProperties>
</file>