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2188" y="1916832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Игровая программа</a:t>
            </a:r>
            <a:br>
              <a:rPr lang="ru-RU" i="1" dirty="0" smtClean="0">
                <a:solidFill>
                  <a:srgbClr val="FFFF00"/>
                </a:solidFill>
              </a:rPr>
            </a:br>
            <a:r>
              <a:rPr lang="ru-RU" i="1" dirty="0" smtClean="0">
                <a:solidFill>
                  <a:srgbClr val="FFFF00"/>
                </a:solidFill>
              </a:rPr>
              <a:t>«</a:t>
            </a:r>
            <a:r>
              <a:rPr lang="en-US" i="1" dirty="0" smtClean="0">
                <a:solidFill>
                  <a:srgbClr val="FFFF00"/>
                </a:solidFill>
              </a:rPr>
              <a:t>MEGABATTLE</a:t>
            </a:r>
            <a:r>
              <a:rPr lang="ru-RU" i="1" dirty="0" smtClean="0">
                <a:solidFill>
                  <a:srgbClr val="FFFF00"/>
                </a:solidFill>
              </a:rPr>
              <a:t>»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50803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55189" y="711076"/>
            <a:ext cx="659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Системное</a:t>
            </a:r>
            <a:r>
              <a:rPr lang="ru-RU" sz="32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программирование</a:t>
            </a:r>
            <a:endParaRPr lang="ru-RU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-137654" y="3904827"/>
            <a:ext cx="957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Автор проекта</a:t>
            </a:r>
            <a:r>
              <a:rPr lang="en-US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Лавров Владимир Александрович</a:t>
            </a:r>
            <a:endParaRPr lang="ru-RU" sz="32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688" y="4770305"/>
            <a:ext cx="770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Руководитель: </a:t>
            </a:r>
            <a:r>
              <a:rPr lang="ru-RU" sz="3200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r>
              <a:rPr lang="ru-RU" sz="32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ргов</a:t>
            </a:r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Дмитрий Игоревич</a:t>
            </a:r>
            <a:endParaRPr lang="ru-RU" sz="32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3595" y="6006724"/>
            <a:ext cx="340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Рыбинск 2015 год</a:t>
            </a:r>
            <a:endParaRPr lang="ru-RU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ЦЕЛИ ПРОЕКТА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44824"/>
            <a:ext cx="8856984" cy="4320480"/>
          </a:xfrm>
        </p:spPr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</a:rPr>
              <a:t>Написать игровую программу «</a:t>
            </a:r>
            <a:r>
              <a:rPr lang="en-US" i="1" dirty="0" smtClean="0">
                <a:solidFill>
                  <a:schemeClr val="bg1"/>
                </a:solidFill>
              </a:rPr>
              <a:t>MEGABATTLE</a:t>
            </a:r>
            <a:r>
              <a:rPr lang="ru-RU" i="1" dirty="0" smtClean="0">
                <a:solidFill>
                  <a:schemeClr val="bg1"/>
                </a:solidFill>
              </a:rPr>
              <a:t>»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Получить </a:t>
            </a:r>
            <a:r>
              <a:rPr lang="ru-RU" i="1" dirty="0" err="1" smtClean="0">
                <a:solidFill>
                  <a:schemeClr val="bg1"/>
                </a:solidFill>
              </a:rPr>
              <a:t>опыть</a:t>
            </a:r>
            <a:r>
              <a:rPr lang="ru-RU" i="1" dirty="0" smtClean="0">
                <a:solidFill>
                  <a:schemeClr val="bg1"/>
                </a:solidFill>
              </a:rPr>
              <a:t> программирования на языке </a:t>
            </a:r>
            <a:r>
              <a:rPr lang="en-US" i="1" dirty="0" smtClean="0">
                <a:solidFill>
                  <a:schemeClr val="bg1"/>
                </a:solidFill>
              </a:rPr>
              <a:t>Pascal</a:t>
            </a:r>
            <a:endParaRPr lang="ru-RU" i="1" dirty="0" smtClean="0">
              <a:solidFill>
                <a:schemeClr val="bg1"/>
              </a:solidFill>
            </a:endParaRPr>
          </a:p>
          <a:p>
            <a:r>
              <a:rPr lang="ru-RU" i="1" dirty="0" smtClean="0">
                <a:solidFill>
                  <a:schemeClr val="bg1"/>
                </a:solidFill>
              </a:rPr>
              <a:t>Научиться отлаживать большую программу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Получить навыки работы над длительным проектом</a:t>
            </a:r>
            <a:endParaRPr lang="ru-R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ЗАДАЧИ 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112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Подобрать наиболее эффективную структуру данных для хранения юнитов и обработки игровых процессов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Найти или нарисовать здания и юнитов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Реализовать некоторые несложные алгоритмы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Сделать баланс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Реализовать искусственный интеллект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Сделать немного анимации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 smtClean="0">
                <a:solidFill>
                  <a:schemeClr val="bg1"/>
                </a:solidFill>
              </a:rPr>
              <a:t>Сделать игру максимально понятной пользователю </a:t>
            </a:r>
          </a:p>
          <a:p>
            <a:pPr>
              <a:buFont typeface="Wingdings" pitchFamily="2" charset="2"/>
              <a:buChar char="Ø"/>
            </a:pPr>
            <a:r>
              <a:rPr lang="ru-RU" sz="2800" i="1" dirty="0">
                <a:solidFill>
                  <a:schemeClr val="bg1"/>
                </a:solidFill>
              </a:rPr>
              <a:t>П</a:t>
            </a:r>
            <a:r>
              <a:rPr lang="ru-RU" sz="2800" i="1" dirty="0" smtClean="0">
                <a:solidFill>
                  <a:schemeClr val="bg1"/>
                </a:solidFill>
              </a:rPr>
              <a:t>одобрать красивый интерфейс</a:t>
            </a:r>
          </a:p>
          <a:p>
            <a:pPr>
              <a:buFont typeface="Wingdings" pitchFamily="2" charset="2"/>
              <a:buChar char="Ø"/>
            </a:pP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РЕЗУЛЬТАТЫ ПРОЕКТА</a:t>
            </a:r>
            <a:endParaRPr lang="ru-RU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424936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Написана игровая программа, реализован ИИ, есть баланс, подсказки пользователю, красивый интерфейс и немного анимации</a:t>
            </a:r>
          </a:p>
          <a:p>
            <a:pPr>
              <a:buFont typeface="Wingdings" pitchFamily="2" charset="2"/>
              <a:buChar char="ü"/>
            </a:pPr>
            <a:r>
              <a:rPr lang="ru-RU" i="1" dirty="0" smtClean="0">
                <a:solidFill>
                  <a:schemeClr val="bg1"/>
                </a:solidFill>
              </a:rPr>
              <a:t>Получены навыки работы над длительным проектом, отладкой программы</a:t>
            </a:r>
          </a:p>
          <a:p>
            <a:pPr>
              <a:buFont typeface="Wingdings" pitchFamily="2" charset="2"/>
              <a:buChar char="ü"/>
            </a:pPr>
            <a:endParaRPr lang="ru-R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Достоинства программы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</a:rPr>
              <a:t>Достаточно много разных юнитов и зданий с разными характеристиками и предназначениями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Хороший ИИ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Подсказки пользователю</a:t>
            </a:r>
          </a:p>
          <a:p>
            <a:endParaRPr lang="ru-RU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Недостатки программы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</a:rPr>
              <a:t>Не реализована игра по </a:t>
            </a:r>
            <a:r>
              <a:rPr lang="ru-RU" i="1" dirty="0" smtClean="0">
                <a:solidFill>
                  <a:schemeClr val="bg1"/>
                </a:solidFill>
              </a:rPr>
              <a:t>сети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Картинки рисовал не я</a:t>
            </a:r>
            <a:endParaRPr lang="ru-RU" i="1" dirty="0" smtClean="0">
              <a:solidFill>
                <a:schemeClr val="bg1"/>
              </a:solidFill>
            </a:endParaRPr>
          </a:p>
          <a:p>
            <a:endParaRPr lang="ru-RU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i="1" dirty="0" smtClean="0">
                <a:solidFill>
                  <a:srgbClr val="FFFF00"/>
                </a:solidFill>
              </a:rPr>
              <a:t>ПЕРСПЕКТИВЫ</a:t>
            </a:r>
            <a:endParaRPr lang="ru-RU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bg1"/>
                </a:solidFill>
              </a:rPr>
              <a:t>Добавить новых юнитов и здания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Доработать ИИ</a:t>
            </a:r>
          </a:p>
          <a:p>
            <a:r>
              <a:rPr lang="ru-RU" i="1" dirty="0" smtClean="0">
                <a:solidFill>
                  <a:schemeClr val="bg1"/>
                </a:solidFill>
              </a:rPr>
              <a:t>Игра по сети</a:t>
            </a:r>
          </a:p>
        </p:txBody>
      </p:sp>
    </p:spTree>
    <p:extLst>
      <p:ext uri="{BB962C8B-B14F-4D97-AF65-F5344CB8AC3E}">
        <p14:creationId xmlns:p14="http://schemas.microsoft.com/office/powerpoint/2010/main" val="3236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149</Words>
  <Application>Microsoft Office PowerPoint</Application>
  <PresentationFormat>Экран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Игровая программа «MEGABATTLE»</vt:lpstr>
      <vt:lpstr>ЦЕЛИ ПРОЕКТА</vt:lpstr>
      <vt:lpstr>ЗАДАЧИ </vt:lpstr>
      <vt:lpstr>РЕЗУЛЬТАТЫ ПРОЕКТА</vt:lpstr>
      <vt:lpstr>Достоинства программы</vt:lpstr>
      <vt:lpstr>Недостатки программы</vt:lpstr>
      <vt:lpstr>ПЕРСПЕКТИВЫ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программа </dc:title>
  <dc:creator>Анна</dc:creator>
  <cp:lastModifiedBy>Анна</cp:lastModifiedBy>
  <cp:revision>14</cp:revision>
  <dcterms:created xsi:type="dcterms:W3CDTF">2015-01-07T17:17:55Z</dcterms:created>
  <dcterms:modified xsi:type="dcterms:W3CDTF">2015-01-08T04:45:21Z</dcterms:modified>
</cp:coreProperties>
</file>